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 id="2147483667" r:id="rId5"/>
    <p:sldMasterId id="2147483673"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Lst>
  <p:sldSz cy="6858000" cx="12192000"/>
  <p:notesSz cx="6858000" cy="9144000"/>
  <p:embeddedFontLst>
    <p:embeddedFont>
      <p:font typeface="Proxima Nova"/>
      <p:regular r:id="rId31"/>
      <p:bold r:id="rId32"/>
      <p:italic r:id="rId33"/>
      <p:boldItalic r:id="rId34"/>
    </p:embeddedFont>
    <p:embeddedFont>
      <p:font typeface="Fira Sans Extra Condensed Medium"/>
      <p:regular r:id="rId35"/>
      <p:bold r:id="rId36"/>
      <p:italic r:id="rId37"/>
      <p:boldItalic r:id="rId38"/>
    </p:embeddedFont>
    <p:embeddedFont>
      <p:font typeface="Work Sans"/>
      <p:regular r:id="rId39"/>
      <p:bold r:id="rId40"/>
      <p:italic r:id="rId41"/>
      <p:boldItalic r:id="rId42"/>
    </p:embeddedFont>
    <p:embeddedFont>
      <p:font typeface="Fira Sans"/>
      <p:regular r:id="rId43"/>
      <p:bold r:id="rId44"/>
      <p:italic r:id="rId45"/>
      <p:boldItalic r:id="rId46"/>
    </p:embeddedFont>
    <p:embeddedFont>
      <p:font typeface="Helvetica Neue"/>
      <p:regular r:id="rId47"/>
      <p:bold r:id="rId48"/>
      <p:italic r:id="rId49"/>
      <p:boldItalic r:id="rId50"/>
    </p:embeddedFont>
    <p:embeddedFont>
      <p:font typeface="Albert Sans"/>
      <p:regular r:id="rId51"/>
      <p:bold r:id="rId52"/>
      <p:italic r:id="rId53"/>
      <p:boldItalic r:id="rId54"/>
    </p:embeddedFont>
    <p:embeddedFont>
      <p:font typeface="Sora"/>
      <p:regular r:id="rId55"/>
      <p:bold r:id="rId56"/>
    </p:embeddedFont>
    <p:embeddedFont>
      <p:font typeface="Open Sans"/>
      <p:regular r:id="rId57"/>
      <p:bold r:id="rId58"/>
      <p:italic r:id="rId59"/>
      <p:boldItalic r:id="rId6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61" roundtripDataSignature="AMtx7mg9NPPD+osyNGRW1jkehcJJpBTtx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C151D42E-964B-475E-9BF3-BA9D9C0588C5}">
  <a:tblStyle styleId="{C151D42E-964B-475E-9BF3-BA9D9C0588C5}"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WorkSans-bold.fntdata"/><Relationship Id="rId42" Type="http://schemas.openxmlformats.org/officeDocument/2006/relationships/font" Target="fonts/WorkSans-boldItalic.fntdata"/><Relationship Id="rId41" Type="http://schemas.openxmlformats.org/officeDocument/2006/relationships/font" Target="fonts/WorkSans-italic.fntdata"/><Relationship Id="rId44" Type="http://schemas.openxmlformats.org/officeDocument/2006/relationships/font" Target="fonts/FiraSans-bold.fntdata"/><Relationship Id="rId43" Type="http://schemas.openxmlformats.org/officeDocument/2006/relationships/font" Target="fonts/FiraSans-regular.fntdata"/><Relationship Id="rId46" Type="http://schemas.openxmlformats.org/officeDocument/2006/relationships/font" Target="fonts/FiraSans-boldItalic.fntdata"/><Relationship Id="rId45" Type="http://schemas.openxmlformats.org/officeDocument/2006/relationships/font" Target="fonts/FiraSans-italic.fntdata"/><Relationship Id="rId1" Type="http://schemas.openxmlformats.org/officeDocument/2006/relationships/theme" Target="theme/theme4.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2.xml"/><Relationship Id="rId48" Type="http://schemas.openxmlformats.org/officeDocument/2006/relationships/font" Target="fonts/HelveticaNeue-bold.fntdata"/><Relationship Id="rId47" Type="http://schemas.openxmlformats.org/officeDocument/2006/relationships/font" Target="fonts/HelveticaNeue-regular.fntdata"/><Relationship Id="rId49" Type="http://schemas.openxmlformats.org/officeDocument/2006/relationships/font" Target="fonts/HelveticaNeue-italic.fntdata"/><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font" Target="fonts/ProximaNova-regular.fntdata"/><Relationship Id="rId30" Type="http://schemas.openxmlformats.org/officeDocument/2006/relationships/slide" Target="slides/slide23.xml"/><Relationship Id="rId33" Type="http://schemas.openxmlformats.org/officeDocument/2006/relationships/font" Target="fonts/ProximaNova-italic.fntdata"/><Relationship Id="rId32" Type="http://schemas.openxmlformats.org/officeDocument/2006/relationships/font" Target="fonts/ProximaNova-bold.fntdata"/><Relationship Id="rId35" Type="http://schemas.openxmlformats.org/officeDocument/2006/relationships/font" Target="fonts/FiraSansExtraCondensedMedium-regular.fntdata"/><Relationship Id="rId34" Type="http://schemas.openxmlformats.org/officeDocument/2006/relationships/font" Target="fonts/ProximaNova-boldItalic.fntdata"/><Relationship Id="rId37" Type="http://schemas.openxmlformats.org/officeDocument/2006/relationships/font" Target="fonts/FiraSansExtraCondensedMedium-italic.fntdata"/><Relationship Id="rId36" Type="http://schemas.openxmlformats.org/officeDocument/2006/relationships/font" Target="fonts/FiraSansExtraCondensedMedium-bold.fntdata"/><Relationship Id="rId39" Type="http://schemas.openxmlformats.org/officeDocument/2006/relationships/font" Target="fonts/WorkSans-regular.fntdata"/><Relationship Id="rId38" Type="http://schemas.openxmlformats.org/officeDocument/2006/relationships/font" Target="fonts/FiraSansExtraCondensedMedium-boldItalic.fntdata"/><Relationship Id="rId61" Type="http://customschemas.google.com/relationships/presentationmetadata" Target="metadata"/><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60" Type="http://schemas.openxmlformats.org/officeDocument/2006/relationships/font" Target="fonts/OpenSans-boldItalic.fntdata"/><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font" Target="fonts/AlbertSans-regular.fntdata"/><Relationship Id="rId50" Type="http://schemas.openxmlformats.org/officeDocument/2006/relationships/font" Target="fonts/HelveticaNeue-boldItalic.fntdata"/><Relationship Id="rId53" Type="http://schemas.openxmlformats.org/officeDocument/2006/relationships/font" Target="fonts/AlbertSans-italic.fntdata"/><Relationship Id="rId52" Type="http://schemas.openxmlformats.org/officeDocument/2006/relationships/font" Target="fonts/AlbertSans-bold.fntdata"/><Relationship Id="rId11" Type="http://schemas.openxmlformats.org/officeDocument/2006/relationships/slide" Target="slides/slide4.xml"/><Relationship Id="rId55" Type="http://schemas.openxmlformats.org/officeDocument/2006/relationships/font" Target="fonts/Sora-regular.fntdata"/><Relationship Id="rId10" Type="http://schemas.openxmlformats.org/officeDocument/2006/relationships/slide" Target="slides/slide3.xml"/><Relationship Id="rId54" Type="http://schemas.openxmlformats.org/officeDocument/2006/relationships/font" Target="fonts/AlbertSans-boldItalic.fntdata"/><Relationship Id="rId13" Type="http://schemas.openxmlformats.org/officeDocument/2006/relationships/slide" Target="slides/slide6.xml"/><Relationship Id="rId57" Type="http://schemas.openxmlformats.org/officeDocument/2006/relationships/font" Target="fonts/OpenSans-regular.fntdata"/><Relationship Id="rId12" Type="http://schemas.openxmlformats.org/officeDocument/2006/relationships/slide" Target="slides/slide5.xml"/><Relationship Id="rId56" Type="http://schemas.openxmlformats.org/officeDocument/2006/relationships/font" Target="fonts/Sora-bold.fntdata"/><Relationship Id="rId15" Type="http://schemas.openxmlformats.org/officeDocument/2006/relationships/slide" Target="slides/slide8.xml"/><Relationship Id="rId59" Type="http://schemas.openxmlformats.org/officeDocument/2006/relationships/font" Target="fonts/OpenSans-italic.fntdata"/><Relationship Id="rId14" Type="http://schemas.openxmlformats.org/officeDocument/2006/relationships/slide" Target="slides/slide7.xml"/><Relationship Id="rId58" Type="http://schemas.openxmlformats.org/officeDocument/2006/relationships/font" Target="fonts/OpenSans-bold.fntdata"/><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SzPts val="1400"/>
              <a:buNone/>
              <a:defRPr b="0" i="0" sz="12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SzPts val="1400"/>
              <a:buNone/>
              <a:defRPr b="0" i="0" sz="12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SzPts val="1400"/>
              <a:buNone/>
              <a:defRPr b="0" i="0" sz="12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9" name="Shape 709"/>
        <p:cNvGrpSpPr/>
        <p:nvPr/>
      </p:nvGrpSpPr>
      <p:grpSpPr>
        <a:xfrm>
          <a:off x="0" y="0"/>
          <a:ext cx="0" cy="0"/>
          <a:chOff x="0" y="0"/>
          <a:chExt cx="0" cy="0"/>
        </a:xfrm>
      </p:grpSpPr>
      <p:sp>
        <p:nvSpPr>
          <p:cNvPr id="710" name="Google Shape;710;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11" name="Google Shape;711;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Arial"/>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2" name="Shape 1862"/>
        <p:cNvGrpSpPr/>
        <p:nvPr/>
      </p:nvGrpSpPr>
      <p:grpSpPr>
        <a:xfrm>
          <a:off x="0" y="0"/>
          <a:ext cx="0" cy="0"/>
          <a:chOff x="0" y="0"/>
          <a:chExt cx="0" cy="0"/>
        </a:xfrm>
      </p:grpSpPr>
      <p:sp>
        <p:nvSpPr>
          <p:cNvPr id="1863" name="Google Shape;1863;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64" name="Google Shape;1864;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9" name="Shape 1869"/>
        <p:cNvGrpSpPr/>
        <p:nvPr/>
      </p:nvGrpSpPr>
      <p:grpSpPr>
        <a:xfrm>
          <a:off x="0" y="0"/>
          <a:ext cx="0" cy="0"/>
          <a:chOff x="0" y="0"/>
          <a:chExt cx="0" cy="0"/>
        </a:xfrm>
      </p:grpSpPr>
      <p:sp>
        <p:nvSpPr>
          <p:cNvPr id="1870" name="Google Shape;1870;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71" name="Google Shape;1871;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5" name="Shape 1875"/>
        <p:cNvGrpSpPr/>
        <p:nvPr/>
      </p:nvGrpSpPr>
      <p:grpSpPr>
        <a:xfrm>
          <a:off x="0" y="0"/>
          <a:ext cx="0" cy="0"/>
          <a:chOff x="0" y="0"/>
          <a:chExt cx="0" cy="0"/>
        </a:xfrm>
      </p:grpSpPr>
      <p:sp>
        <p:nvSpPr>
          <p:cNvPr id="1876" name="Google Shape;1876;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77" name="Google Shape;1877;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7" name="Shape 1907"/>
        <p:cNvGrpSpPr/>
        <p:nvPr/>
      </p:nvGrpSpPr>
      <p:grpSpPr>
        <a:xfrm>
          <a:off x="0" y="0"/>
          <a:ext cx="0" cy="0"/>
          <a:chOff x="0" y="0"/>
          <a:chExt cx="0" cy="0"/>
        </a:xfrm>
      </p:grpSpPr>
      <p:sp>
        <p:nvSpPr>
          <p:cNvPr id="1908" name="Google Shape;1908;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09" name="Google Shape;1909;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3" name="Shape 1913"/>
        <p:cNvGrpSpPr/>
        <p:nvPr/>
      </p:nvGrpSpPr>
      <p:grpSpPr>
        <a:xfrm>
          <a:off x="0" y="0"/>
          <a:ext cx="0" cy="0"/>
          <a:chOff x="0" y="0"/>
          <a:chExt cx="0" cy="0"/>
        </a:xfrm>
      </p:grpSpPr>
      <p:sp>
        <p:nvSpPr>
          <p:cNvPr id="1914" name="Google Shape;1914;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15" name="Google Shape;1915;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200"/>
              <a:buFont typeface="Helvetica Neue"/>
              <a:buNone/>
            </a:pPr>
            <a:r>
              <a:rPr lang="en-US">
                <a:latin typeface="Helvetica Neue"/>
                <a:ea typeface="Helvetica Neue"/>
                <a:cs typeface="Helvetica Neue"/>
                <a:sym typeface="Helvetica Neue"/>
              </a:rPr>
              <a:t>Now that we had the right features, we needed to train on the right model.</a:t>
            </a:r>
            <a:endParaRPr/>
          </a:p>
          <a:p>
            <a:pPr indent="0" lvl="0" marL="0" rtl="0" algn="l">
              <a:spcBef>
                <a:spcPts val="0"/>
              </a:spcBef>
              <a:spcAft>
                <a:spcPts val="0"/>
              </a:spcAft>
              <a:buClr>
                <a:schemeClr val="dk1"/>
              </a:buClr>
              <a:buSzPts val="1200"/>
              <a:buFont typeface="Arial"/>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2" name="Shape 2122"/>
        <p:cNvGrpSpPr/>
        <p:nvPr/>
      </p:nvGrpSpPr>
      <p:grpSpPr>
        <a:xfrm>
          <a:off x="0" y="0"/>
          <a:ext cx="0" cy="0"/>
          <a:chOff x="0" y="0"/>
          <a:chExt cx="0" cy="0"/>
        </a:xfrm>
      </p:grpSpPr>
      <p:sp>
        <p:nvSpPr>
          <p:cNvPr id="2123" name="Google Shape;2123;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24" name="Google Shape;2124;p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latin typeface="Helvetica Neue"/>
                <a:ea typeface="Helvetica Neue"/>
                <a:cs typeface="Helvetica Neue"/>
                <a:sym typeface="Helvetica Neue"/>
              </a:rPr>
              <a:t>We chose XGBoost compared to linear, distance models and neural networks because it captures complex relationships, scales efficiently on large datasets, and is more resistant to overfitting. </a:t>
            </a:r>
            <a:endParaRPr/>
          </a:p>
          <a:p>
            <a:pPr indent="0" lvl="0" marL="0" rtl="0" algn="l">
              <a:spcBef>
                <a:spcPts val="0"/>
              </a:spcBef>
              <a:spcAft>
                <a:spcPts val="0"/>
              </a:spcAft>
              <a:buNone/>
            </a:pPr>
            <a:r>
              <a:rPr lang="en-US">
                <a:latin typeface="Helvetica Neue"/>
                <a:ea typeface="Helvetica Neue"/>
                <a:cs typeface="Helvetica Neue"/>
                <a:sym typeface="Helvetica Neue"/>
              </a:rPr>
              <a:t>XGBoost uses gradient boosting, where trees are built sequentially to correct previous errors, making it more powerful than a basic Random Forest or Decision Tree.</a:t>
            </a:r>
            <a:endParaRPr/>
          </a:p>
          <a:p>
            <a:pPr indent="0" lvl="0" marL="0" rtl="0" algn="l">
              <a:spcBef>
                <a:spcPts val="0"/>
              </a:spcBef>
              <a:spcAft>
                <a:spcPts val="0"/>
              </a:spcAft>
              <a:buNone/>
            </a:pPr>
            <a:r>
              <a:rPr lang="en-US">
                <a:latin typeface="Helvetica Neue"/>
                <a:ea typeface="Helvetica Neue"/>
                <a:cs typeface="Helvetica Neue"/>
                <a:sym typeface="Helvetica Neue"/>
              </a:rPr>
              <a:t>Admittedly, we could have used a simpler model, but due to time constraints, we prioritized speed and efficiency, ensuring low computation time without sacrificing performance.</a:t>
            </a:r>
            <a:endParaRPr/>
          </a:p>
        </p:txBody>
      </p:sp>
      <p:sp>
        <p:nvSpPr>
          <p:cNvPr id="2125" name="Google Shape;2125;p1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1" name="Shape 2131"/>
        <p:cNvGrpSpPr/>
        <p:nvPr/>
      </p:nvGrpSpPr>
      <p:grpSpPr>
        <a:xfrm>
          <a:off x="0" y="0"/>
          <a:ext cx="0" cy="0"/>
          <a:chOff x="0" y="0"/>
          <a:chExt cx="0" cy="0"/>
        </a:xfrm>
      </p:grpSpPr>
      <p:sp>
        <p:nvSpPr>
          <p:cNvPr id="2132" name="Google Shape;2132;p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33" name="Google Shape;2133;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Helvetica Neue"/>
                <a:ea typeface="Helvetica Neue"/>
                <a:cs typeface="Helvetica Neue"/>
                <a:sym typeface="Helvetica Neue"/>
              </a:rPr>
              <a:t>While optimising our models, we wanted to minimize complexity and overfitting. To reduce complexity, </a:t>
            </a:r>
            <a:endParaRPr/>
          </a:p>
          <a:p>
            <a:pPr indent="0" lvl="0" marL="0" rtl="0" algn="l">
              <a:spcBef>
                <a:spcPts val="0"/>
              </a:spcBef>
              <a:spcAft>
                <a:spcPts val="0"/>
              </a:spcAft>
              <a:buNone/>
            </a:pPr>
            <a:r>
              <a:rPr lang="en-US">
                <a:latin typeface="Helvetica Neue"/>
                <a:ea typeface="Helvetica Neue"/>
                <a:cs typeface="Helvetica Neue"/>
                <a:sym typeface="Helvetica Neue"/>
              </a:rPr>
              <a:t>we used regularization and RFE to determine the optimal number of features.  </a:t>
            </a:r>
            <a:endParaRPr/>
          </a:p>
          <a:p>
            <a:pPr indent="0" lvl="0" marL="0" rtl="0" algn="l">
              <a:spcBef>
                <a:spcPts val="0"/>
              </a:spcBef>
              <a:spcAft>
                <a:spcPts val="0"/>
              </a:spcAft>
              <a:buNone/>
            </a:pPr>
            <a:r>
              <a:rPr lang="en-US">
                <a:latin typeface="Helvetica Neue"/>
                <a:ea typeface="Helvetica Neue"/>
                <a:cs typeface="Helvetica Neue"/>
                <a:sym typeface="Helvetica Neue"/>
              </a:rPr>
              <a:t>To prevent overfitting, we applied SMOTE to balance class representation and used 5-Fold CV during hyperparameter tuning to ensure generalization.</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4" name="Shape 2154"/>
        <p:cNvGrpSpPr/>
        <p:nvPr/>
      </p:nvGrpSpPr>
      <p:grpSpPr>
        <a:xfrm>
          <a:off x="0" y="0"/>
          <a:ext cx="0" cy="0"/>
          <a:chOff x="0" y="0"/>
          <a:chExt cx="0" cy="0"/>
        </a:xfrm>
      </p:grpSpPr>
      <p:sp>
        <p:nvSpPr>
          <p:cNvPr id="2155" name="Google Shape;2155;p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56" name="Google Shape;2156;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Helvetica Neue"/>
                <a:ea typeface="Helvetica Neue"/>
                <a:cs typeface="Helvetica Neue"/>
                <a:sym typeface="Helvetica Neue"/>
              </a:rPr>
              <a:t>Looking at our plot, we chose a conservative elbow point of 15 features, cutting our feature space by more than half while maintaining a high F1 score. </a:t>
            </a:r>
            <a:endParaRPr/>
          </a:p>
          <a:p>
            <a:pPr indent="0" lvl="0" marL="0" rtl="0" algn="l">
              <a:spcBef>
                <a:spcPts val="0"/>
              </a:spcBef>
              <a:spcAft>
                <a:spcPts val="0"/>
              </a:spcAft>
              <a:buNone/>
            </a:pPr>
            <a:r>
              <a:rPr lang="en-US">
                <a:latin typeface="Helvetica Neue"/>
                <a:ea typeface="Helvetica Neue"/>
                <a:cs typeface="Helvetica Neue"/>
                <a:sym typeface="Helvetica Neue"/>
              </a:rPr>
              <a:t>This approach worked successful as our validation and test set scores differ by only 2%, proving the model performs well on unseen data while keeping a small feature space.</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8" name="Shape 2178"/>
        <p:cNvGrpSpPr/>
        <p:nvPr/>
      </p:nvGrpSpPr>
      <p:grpSpPr>
        <a:xfrm>
          <a:off x="0" y="0"/>
          <a:ext cx="0" cy="0"/>
          <a:chOff x="0" y="0"/>
          <a:chExt cx="0" cy="0"/>
        </a:xfrm>
      </p:grpSpPr>
      <p:sp>
        <p:nvSpPr>
          <p:cNvPr id="2179" name="Google Shape;2179;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80" name="Google Shape;2180;p1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latin typeface="Helvetica Neue"/>
                <a:ea typeface="Helvetica Neue"/>
                <a:cs typeface="Helvetica Neue"/>
                <a:sym typeface="Helvetica Neue"/>
              </a:rPr>
              <a:t>Now, let’s look at our results.</a:t>
            </a:r>
            <a:endParaRPr/>
          </a:p>
          <a:p>
            <a:pPr indent="0" lvl="0" marL="0" rtl="0" algn="l">
              <a:spcBef>
                <a:spcPts val="0"/>
              </a:spcBef>
              <a:spcAft>
                <a:spcPts val="0"/>
              </a:spcAft>
              <a:buNone/>
            </a:pPr>
            <a:r>
              <a:rPr lang="en-US">
                <a:latin typeface="Helvetica Neue"/>
                <a:ea typeface="Helvetica Neue"/>
                <a:cs typeface="Helvetica Neue"/>
                <a:sym typeface="Helvetica Neue"/>
              </a:rPr>
              <a:t>This confusion matrix shows strong performance, with most predictions concentrated along the diagonal, indicating high discriminatory ability.</a:t>
            </a:r>
            <a:endParaRPr/>
          </a:p>
          <a:p>
            <a:pPr indent="0" lvl="0" marL="0" rtl="0" algn="l">
              <a:spcBef>
                <a:spcPts val="0"/>
              </a:spcBef>
              <a:spcAft>
                <a:spcPts val="0"/>
              </a:spcAft>
              <a:buNone/>
            </a:pPr>
            <a:r>
              <a:rPr lang="en-US">
                <a:latin typeface="Helvetica Neue"/>
                <a:ea typeface="Helvetica Neue"/>
                <a:cs typeface="Helvetica Neue"/>
                <a:sym typeface="Helvetica Neue"/>
              </a:rPr>
              <a:t>We evaluated our model using accuracy and F1-score as without domain expertise, we didn’t have a clear cost for misclassification, so we opted for these balanced metrics as a reasonable measure of performance.</a:t>
            </a:r>
            <a:endParaRPr/>
          </a:p>
          <a:p>
            <a:pPr indent="0" lvl="0" marL="0" rtl="0" algn="l">
              <a:spcBef>
                <a:spcPts val="0"/>
              </a:spcBef>
              <a:spcAft>
                <a:spcPts val="0"/>
              </a:spcAft>
              <a:buNone/>
            </a:pPr>
            <a:r>
              <a:rPr lang="en-US">
                <a:latin typeface="Helvetica Neue"/>
                <a:ea typeface="Helvetica Neue"/>
                <a:cs typeface="Helvetica Neue"/>
                <a:sym typeface="Helvetica Neue"/>
              </a:rPr>
              <a:t>With a 91% accuracy and F1-score, our model does a good job at differentiating ownership structures. Let us now look at the potential applications of this model.</a:t>
            </a:r>
            <a:endParaRPr/>
          </a:p>
        </p:txBody>
      </p:sp>
      <p:sp>
        <p:nvSpPr>
          <p:cNvPr id="2181" name="Google Shape;2181;p1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6" name="Shape 2186"/>
        <p:cNvGrpSpPr/>
        <p:nvPr/>
      </p:nvGrpSpPr>
      <p:grpSpPr>
        <a:xfrm>
          <a:off x="0" y="0"/>
          <a:ext cx="0" cy="0"/>
          <a:chOff x="0" y="0"/>
          <a:chExt cx="0" cy="0"/>
        </a:xfrm>
      </p:grpSpPr>
      <p:sp>
        <p:nvSpPr>
          <p:cNvPr id="2187" name="Google Shape;2187;p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88" name="Google Shape;2188;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Arial"/>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9" name="Shape 1029"/>
        <p:cNvGrpSpPr/>
        <p:nvPr/>
      </p:nvGrpSpPr>
      <p:grpSpPr>
        <a:xfrm>
          <a:off x="0" y="0"/>
          <a:ext cx="0" cy="0"/>
          <a:chOff x="0" y="0"/>
          <a:chExt cx="0" cy="0"/>
        </a:xfrm>
      </p:grpSpPr>
      <p:sp>
        <p:nvSpPr>
          <p:cNvPr id="1030" name="Google Shape;1030;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31" name="Google Shape;1031;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5" name="Shape 2395"/>
        <p:cNvGrpSpPr/>
        <p:nvPr/>
      </p:nvGrpSpPr>
      <p:grpSpPr>
        <a:xfrm>
          <a:off x="0" y="0"/>
          <a:ext cx="0" cy="0"/>
          <a:chOff x="0" y="0"/>
          <a:chExt cx="0" cy="0"/>
        </a:xfrm>
      </p:grpSpPr>
      <p:sp>
        <p:nvSpPr>
          <p:cNvPr id="2396" name="Google Shape;2396;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97" name="Google Shape;2397;p2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strike="noStrike">
                <a:solidFill>
                  <a:srgbClr val="000000"/>
                </a:solidFill>
                <a:latin typeface="Arial"/>
                <a:ea typeface="Arial"/>
                <a:cs typeface="Arial"/>
                <a:sym typeface="Arial"/>
              </a:rPr>
              <a:t>Now that we have a model with good classification ability, let's relate its output to the corporate ownership structure. A neither domestic nor global ultimate company is likely a subsidiary, A domestic ultimate but not global ultimate company is the highest entity in the country but still owned by a foreign parent. Lastly, a both domestic and global ultimate company is either fully independent or a multinational headquarters.</a:t>
            </a:r>
            <a:endParaRPr b="0"/>
          </a:p>
        </p:txBody>
      </p:sp>
      <p:sp>
        <p:nvSpPr>
          <p:cNvPr id="2398" name="Google Shape;2398;p2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4" name="Shape 2414"/>
        <p:cNvGrpSpPr/>
        <p:nvPr/>
      </p:nvGrpSpPr>
      <p:grpSpPr>
        <a:xfrm>
          <a:off x="0" y="0"/>
          <a:ext cx="0" cy="0"/>
          <a:chOff x="0" y="0"/>
          <a:chExt cx="0" cy="0"/>
        </a:xfrm>
      </p:grpSpPr>
      <p:sp>
        <p:nvSpPr>
          <p:cNvPr id="2415" name="Google Shape;2415;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16" name="Google Shape;2416;p2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sz="1800" u="none" strike="noStrike">
                <a:solidFill>
                  <a:srgbClr val="000000"/>
                </a:solidFill>
                <a:latin typeface="Arial"/>
                <a:ea typeface="Arial"/>
                <a:cs typeface="Arial"/>
                <a:sym typeface="Arial"/>
              </a:rPr>
              <a:t>This ownership classification helps businesses in three ways:</a:t>
            </a:r>
            <a:endParaRPr b="0"/>
          </a:p>
          <a:p>
            <a:pPr indent="0" lvl="0" marL="0" rtl="0" algn="l">
              <a:spcBef>
                <a:spcPts val="0"/>
              </a:spcBef>
              <a:spcAft>
                <a:spcPts val="0"/>
              </a:spcAft>
              <a:buNone/>
            </a:pPr>
            <a:r>
              <a:rPr b="0" i="0" lang="en-US" sz="1800" u="none" strike="noStrike">
                <a:solidFill>
                  <a:srgbClr val="000000"/>
                </a:solidFill>
                <a:latin typeface="Arial"/>
                <a:ea typeface="Arial"/>
                <a:cs typeface="Arial"/>
                <a:sym typeface="Arial"/>
              </a:rPr>
              <a:t>Firstly, in corporate intelligence, businesses often underestimate the influence of global corporations because subsidiaries appear as separate companies. Hence the model allows us to predict which firms are truly independent players versus subsidiaries of larger corporations which may have global financial backing and supply chain advantages.</a:t>
            </a:r>
            <a:endParaRPr b="0"/>
          </a:p>
          <a:p>
            <a:pPr indent="0" lvl="0" marL="0" rtl="0" algn="l">
              <a:spcBef>
                <a:spcPts val="0"/>
              </a:spcBef>
              <a:spcAft>
                <a:spcPts val="0"/>
              </a:spcAft>
              <a:buNone/>
            </a:pPr>
            <a:br>
              <a:rPr b="0" lang="en-US"/>
            </a:br>
            <a:r>
              <a:rPr b="0" lang="en-US"/>
              <a:t>In mergers, </a:t>
            </a:r>
            <a:r>
              <a:rPr b="0" i="0" lang="en-US" sz="1800" u="none" strike="noStrike">
                <a:solidFill>
                  <a:srgbClr val="000000"/>
                </a:solidFill>
                <a:latin typeface="Arial"/>
                <a:ea typeface="Arial"/>
                <a:cs typeface="Arial"/>
                <a:sym typeface="Arial"/>
              </a:rPr>
              <a:t>Investors can quickly assess control structure hence how much bureaucratic or regulatory approval is likely required and avoid wasting time negotiating with subsidiaries with no decision-making powers.</a:t>
            </a:r>
            <a:endParaRPr b="0"/>
          </a:p>
          <a:p>
            <a:pPr indent="0" lvl="0" marL="0" rtl="0" algn="l">
              <a:spcBef>
                <a:spcPts val="0"/>
              </a:spcBef>
              <a:spcAft>
                <a:spcPts val="0"/>
              </a:spcAft>
              <a:buNone/>
            </a:pPr>
            <a:br>
              <a:rPr b="0" lang="en-US"/>
            </a:br>
            <a:r>
              <a:rPr b="0" i="0" lang="en-US" sz="1800" u="none" strike="noStrike">
                <a:solidFill>
                  <a:srgbClr val="000000"/>
                </a:solidFill>
                <a:latin typeface="Arial"/>
                <a:ea typeface="Arial"/>
                <a:cs typeface="Arial"/>
                <a:sym typeface="Arial"/>
              </a:rPr>
              <a:t>Lastly, for market entry, if analysis reveals a market composition with 70% likelihood of companies being owned by some parent company. It suggests that the market may be dominated by hidden global players. Hence the business may also prioritize partnership with local players or prepare for competition with multinational firms.</a:t>
            </a:r>
            <a:endParaRPr b="0"/>
          </a:p>
          <a:p>
            <a:pPr indent="0" lvl="0" marL="0" rtl="0" algn="l">
              <a:spcBef>
                <a:spcPts val="0"/>
              </a:spcBef>
              <a:spcAft>
                <a:spcPts val="0"/>
              </a:spcAft>
              <a:buNone/>
            </a:pPr>
            <a:br>
              <a:rPr lang="en-US"/>
            </a:br>
            <a:endParaRPr b="0" sz="1200">
              <a:solidFill>
                <a:schemeClr val="dk1"/>
              </a:solidFill>
              <a:latin typeface="Arial"/>
              <a:ea typeface="Arial"/>
              <a:cs typeface="Arial"/>
              <a:sym typeface="Arial"/>
            </a:endParaRPr>
          </a:p>
        </p:txBody>
      </p:sp>
      <p:sp>
        <p:nvSpPr>
          <p:cNvPr id="2417" name="Google Shape;2417;p2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6" name="Shape 2426"/>
        <p:cNvGrpSpPr/>
        <p:nvPr/>
      </p:nvGrpSpPr>
      <p:grpSpPr>
        <a:xfrm>
          <a:off x="0" y="0"/>
          <a:ext cx="0" cy="0"/>
          <a:chOff x="0" y="0"/>
          <a:chExt cx="0" cy="0"/>
        </a:xfrm>
      </p:grpSpPr>
      <p:sp>
        <p:nvSpPr>
          <p:cNvPr id="2427" name="Google Shape;2427;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28" name="Google Shape;2428;p2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sz="1800" u="none" strike="noStrike">
                <a:solidFill>
                  <a:srgbClr val="000000"/>
                </a:solidFill>
                <a:latin typeface="Arial"/>
                <a:ea typeface="Arial"/>
                <a:cs typeface="Arial"/>
                <a:sym typeface="Arial"/>
              </a:rPr>
              <a:t>In terms of practicality, XGBoost is industry-standard and widely used in enterprise machine learning applications and relies on corporate financial and structural data, which organizations already collect for regulatory and operational reasons.</a:t>
            </a:r>
            <a:r>
              <a:rPr b="0" i="0" lang="en-US" sz="2800" u="none" strike="noStrike">
                <a:solidFill>
                  <a:schemeClr val="dk1"/>
                </a:solidFill>
                <a:latin typeface="Arial"/>
                <a:ea typeface="Arial"/>
                <a:cs typeface="Arial"/>
                <a:sym typeface="Arial"/>
              </a:rPr>
              <a:t> It </a:t>
            </a:r>
            <a:r>
              <a:rPr b="0" i="0" lang="en-US" sz="1800" u="none" strike="noStrike">
                <a:solidFill>
                  <a:srgbClr val="000000"/>
                </a:solidFill>
                <a:latin typeface="Arial"/>
                <a:ea typeface="Arial"/>
                <a:cs typeface="Arial"/>
                <a:sym typeface="Arial"/>
              </a:rPr>
              <a:t>can process millions of records efficiently due to its tree-based approach and parallel processing. Pre-trained models can be integrated into cloud platforms like Microsoft Azure and AWS Sagemaker which then can be deployed as an API and integrated into corporate data pipelines.</a:t>
            </a:r>
            <a:endParaRPr b="0" sz="2800"/>
          </a:p>
          <a:p>
            <a:pPr indent="0" lvl="0" marL="0" rtl="0" algn="l">
              <a:spcBef>
                <a:spcPts val="1200"/>
              </a:spcBef>
              <a:spcAft>
                <a:spcPts val="0"/>
              </a:spcAft>
              <a:buNone/>
            </a:pPr>
            <a:r>
              <a:rPr b="0" i="0" lang="en-US" sz="1800" u="none" strike="noStrike">
                <a:solidFill>
                  <a:srgbClr val="000000"/>
                </a:solidFill>
                <a:latin typeface="Arial"/>
                <a:ea typeface="Arial"/>
                <a:cs typeface="Arial"/>
                <a:sym typeface="Arial"/>
              </a:rPr>
              <a:t>Lastly, automating ownership classification is significantly faster and can reduce manual compliance costs for financial institutions and corporations. </a:t>
            </a:r>
            <a:endParaRPr/>
          </a:p>
          <a:p>
            <a:pPr indent="0" lvl="0" marL="0" rtl="0" algn="l">
              <a:spcBef>
                <a:spcPts val="2400"/>
              </a:spcBef>
              <a:spcAft>
                <a:spcPts val="0"/>
              </a:spcAft>
              <a:buNone/>
            </a:pPr>
            <a:r>
              <a:t/>
            </a:r>
            <a:endParaRPr b="0" i="0" sz="1800" u="none" strike="noStrike">
              <a:solidFill>
                <a:srgbClr val="000000"/>
              </a:solidFill>
              <a:latin typeface="Arial"/>
              <a:ea typeface="Arial"/>
              <a:cs typeface="Arial"/>
              <a:sym typeface="Arial"/>
            </a:endParaRPr>
          </a:p>
          <a:p>
            <a:pPr indent="0" lvl="0" marL="0" rtl="0" algn="l">
              <a:spcBef>
                <a:spcPts val="2400"/>
              </a:spcBef>
              <a:spcAft>
                <a:spcPts val="0"/>
              </a:spcAft>
              <a:buNone/>
            </a:pPr>
            <a:r>
              <a:rPr b="0" i="0" lang="en-US" sz="1800" u="none" strike="noStrike">
                <a:solidFill>
                  <a:srgbClr val="000000"/>
                </a:solidFill>
                <a:latin typeface="Arial"/>
                <a:ea typeface="Arial"/>
                <a:cs typeface="Arial"/>
                <a:sym typeface="Arial"/>
              </a:rPr>
              <a:t>In conclusion, this combined with the strategic benefit mentioned earlier, reduces financial risk, which may lead to better investment and success for the company. Thank you for your time and we are now open to questions.</a:t>
            </a:r>
            <a:endParaRPr b="0" sz="2800"/>
          </a:p>
          <a:p>
            <a:pPr indent="0" lvl="0" marL="0" rtl="0" algn="l">
              <a:spcBef>
                <a:spcPts val="1200"/>
              </a:spcBef>
              <a:spcAft>
                <a:spcPts val="0"/>
              </a:spcAft>
              <a:buNone/>
            </a:pPr>
            <a:br>
              <a:rPr lang="en-US" sz="2800"/>
            </a:br>
            <a:endParaRPr/>
          </a:p>
        </p:txBody>
      </p:sp>
      <p:sp>
        <p:nvSpPr>
          <p:cNvPr id="2429" name="Google Shape;2429;p2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6" name="Shape 2436"/>
        <p:cNvGrpSpPr/>
        <p:nvPr/>
      </p:nvGrpSpPr>
      <p:grpSpPr>
        <a:xfrm>
          <a:off x="0" y="0"/>
          <a:ext cx="0" cy="0"/>
          <a:chOff x="0" y="0"/>
          <a:chExt cx="0" cy="0"/>
        </a:xfrm>
      </p:grpSpPr>
      <p:sp>
        <p:nvSpPr>
          <p:cNvPr id="2437" name="Google Shape;2437;p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38" name="Google Shape;2438;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Arial"/>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1" name="Shape 1071"/>
        <p:cNvGrpSpPr/>
        <p:nvPr/>
      </p:nvGrpSpPr>
      <p:grpSpPr>
        <a:xfrm>
          <a:off x="0" y="0"/>
          <a:ext cx="0" cy="0"/>
          <a:chOff x="0" y="0"/>
          <a:chExt cx="0" cy="0"/>
        </a:xfrm>
      </p:grpSpPr>
      <p:sp>
        <p:nvSpPr>
          <p:cNvPr id="1072" name="Google Shape;1072;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73" name="Google Shape;1073;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Arial"/>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0" name="Shape 1280"/>
        <p:cNvGrpSpPr/>
        <p:nvPr/>
      </p:nvGrpSpPr>
      <p:grpSpPr>
        <a:xfrm>
          <a:off x="0" y="0"/>
          <a:ext cx="0" cy="0"/>
          <a:chOff x="0" y="0"/>
          <a:chExt cx="0" cy="0"/>
        </a:xfrm>
      </p:grpSpPr>
      <p:sp>
        <p:nvSpPr>
          <p:cNvPr id="1281" name="Google Shape;1281;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82" name="Google Shape;1282;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Arial"/>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2" name="Shape 1302"/>
        <p:cNvGrpSpPr/>
        <p:nvPr/>
      </p:nvGrpSpPr>
      <p:grpSpPr>
        <a:xfrm>
          <a:off x="0" y="0"/>
          <a:ext cx="0" cy="0"/>
          <a:chOff x="0" y="0"/>
          <a:chExt cx="0" cy="0"/>
        </a:xfrm>
      </p:grpSpPr>
      <p:sp>
        <p:nvSpPr>
          <p:cNvPr id="1303" name="Google Shape;1303;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04" name="Google Shape;1304;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Arial"/>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1" name="Shape 1511"/>
        <p:cNvGrpSpPr/>
        <p:nvPr/>
      </p:nvGrpSpPr>
      <p:grpSpPr>
        <a:xfrm>
          <a:off x="0" y="0"/>
          <a:ext cx="0" cy="0"/>
          <a:chOff x="0" y="0"/>
          <a:chExt cx="0" cy="0"/>
        </a:xfrm>
      </p:grpSpPr>
      <p:sp>
        <p:nvSpPr>
          <p:cNvPr id="1512" name="Google Shape;1512;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13" name="Google Shape;1513;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7" name="Shape 1627"/>
        <p:cNvGrpSpPr/>
        <p:nvPr/>
      </p:nvGrpSpPr>
      <p:grpSpPr>
        <a:xfrm>
          <a:off x="0" y="0"/>
          <a:ext cx="0" cy="0"/>
          <a:chOff x="0" y="0"/>
          <a:chExt cx="0" cy="0"/>
        </a:xfrm>
      </p:grpSpPr>
      <p:sp>
        <p:nvSpPr>
          <p:cNvPr id="1628" name="Google Shape;1628;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29" name="Google Shape;1629;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0" name="Shape 1640"/>
        <p:cNvGrpSpPr/>
        <p:nvPr/>
      </p:nvGrpSpPr>
      <p:grpSpPr>
        <a:xfrm>
          <a:off x="0" y="0"/>
          <a:ext cx="0" cy="0"/>
          <a:chOff x="0" y="0"/>
          <a:chExt cx="0" cy="0"/>
        </a:xfrm>
      </p:grpSpPr>
      <p:sp>
        <p:nvSpPr>
          <p:cNvPr id="1641" name="Google Shape;1641;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42" name="Google Shape;1642;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3" name="Shape 1653"/>
        <p:cNvGrpSpPr/>
        <p:nvPr/>
      </p:nvGrpSpPr>
      <p:grpSpPr>
        <a:xfrm>
          <a:off x="0" y="0"/>
          <a:ext cx="0" cy="0"/>
          <a:chOff x="0" y="0"/>
          <a:chExt cx="0" cy="0"/>
        </a:xfrm>
      </p:grpSpPr>
      <p:sp>
        <p:nvSpPr>
          <p:cNvPr id="1654" name="Google Shape;1654;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55" name="Google Shape;1655;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Arial"/>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2.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2" name="Shape 12"/>
        <p:cNvGrpSpPr/>
        <p:nvPr/>
      </p:nvGrpSpPr>
      <p:grpSpPr>
        <a:xfrm>
          <a:off x="0" y="0"/>
          <a:ext cx="0" cy="0"/>
          <a:chOff x="0" y="0"/>
          <a:chExt cx="0" cy="0"/>
        </a:xfrm>
      </p:grpSpPr>
      <p:grpSp>
        <p:nvGrpSpPr>
          <p:cNvPr id="13" name="Google Shape;13;p25"/>
          <p:cNvGrpSpPr/>
          <p:nvPr/>
        </p:nvGrpSpPr>
        <p:grpSpPr>
          <a:xfrm>
            <a:off x="691800" y="523400"/>
            <a:ext cx="10808400" cy="5811200"/>
            <a:chOff x="518850" y="392550"/>
            <a:chExt cx="8106300" cy="4358400"/>
          </a:xfrm>
        </p:grpSpPr>
        <p:grpSp>
          <p:nvGrpSpPr>
            <p:cNvPr id="14" name="Google Shape;14;p25"/>
            <p:cNvGrpSpPr/>
            <p:nvPr/>
          </p:nvGrpSpPr>
          <p:grpSpPr>
            <a:xfrm>
              <a:off x="518850" y="392550"/>
              <a:ext cx="8106300" cy="396000"/>
              <a:chOff x="518850" y="385283"/>
              <a:chExt cx="8106300" cy="396000"/>
            </a:xfrm>
          </p:grpSpPr>
          <p:cxnSp>
            <p:nvCxnSpPr>
              <p:cNvPr id="15" name="Google Shape;15;p25"/>
              <p:cNvCxnSpPr/>
              <p:nvPr/>
            </p:nvCxnSpPr>
            <p:spPr>
              <a:xfrm>
                <a:off x="518850" y="390575"/>
                <a:ext cx="8106300" cy="0"/>
              </a:xfrm>
              <a:prstGeom prst="straightConnector1">
                <a:avLst/>
              </a:prstGeom>
              <a:noFill/>
              <a:ln cap="flat" cmpd="sng" w="9525">
                <a:solidFill>
                  <a:schemeClr val="dk1"/>
                </a:solidFill>
                <a:prstDash val="solid"/>
                <a:round/>
                <a:headEnd len="sm" w="sm" type="none"/>
                <a:tailEnd len="sm" w="sm" type="none"/>
              </a:ln>
            </p:spPr>
          </p:cxnSp>
          <p:cxnSp>
            <p:nvCxnSpPr>
              <p:cNvPr id="16" name="Google Shape;16;p25"/>
              <p:cNvCxnSpPr/>
              <p:nvPr/>
            </p:nvCxnSpPr>
            <p:spPr>
              <a:xfrm>
                <a:off x="518850" y="385283"/>
                <a:ext cx="0" cy="396000"/>
              </a:xfrm>
              <a:prstGeom prst="straightConnector1">
                <a:avLst/>
              </a:prstGeom>
              <a:noFill/>
              <a:ln cap="flat" cmpd="sng" w="9525">
                <a:solidFill>
                  <a:schemeClr val="dk1"/>
                </a:solidFill>
                <a:prstDash val="solid"/>
                <a:round/>
                <a:headEnd len="sm" w="sm" type="none"/>
                <a:tailEnd len="med" w="med" type="oval"/>
              </a:ln>
            </p:spPr>
          </p:cxnSp>
          <p:cxnSp>
            <p:nvCxnSpPr>
              <p:cNvPr id="17" name="Google Shape;17;p25"/>
              <p:cNvCxnSpPr/>
              <p:nvPr/>
            </p:nvCxnSpPr>
            <p:spPr>
              <a:xfrm>
                <a:off x="8625150" y="385283"/>
                <a:ext cx="0" cy="396000"/>
              </a:xfrm>
              <a:prstGeom prst="straightConnector1">
                <a:avLst/>
              </a:prstGeom>
              <a:noFill/>
              <a:ln cap="flat" cmpd="sng" w="9525">
                <a:solidFill>
                  <a:schemeClr val="dk1"/>
                </a:solidFill>
                <a:prstDash val="solid"/>
                <a:round/>
                <a:headEnd len="sm" w="sm" type="none"/>
                <a:tailEnd len="med" w="med" type="oval"/>
              </a:ln>
            </p:spPr>
          </p:cxnSp>
        </p:grpSp>
        <p:grpSp>
          <p:nvGrpSpPr>
            <p:cNvPr id="18" name="Google Shape;18;p25"/>
            <p:cNvGrpSpPr/>
            <p:nvPr/>
          </p:nvGrpSpPr>
          <p:grpSpPr>
            <a:xfrm rot="10800000">
              <a:off x="518850" y="4354950"/>
              <a:ext cx="8106300" cy="396000"/>
              <a:chOff x="518850" y="385283"/>
              <a:chExt cx="8106300" cy="396000"/>
            </a:xfrm>
          </p:grpSpPr>
          <p:cxnSp>
            <p:nvCxnSpPr>
              <p:cNvPr id="19" name="Google Shape;19;p25"/>
              <p:cNvCxnSpPr/>
              <p:nvPr/>
            </p:nvCxnSpPr>
            <p:spPr>
              <a:xfrm>
                <a:off x="518850" y="390575"/>
                <a:ext cx="8106300" cy="0"/>
              </a:xfrm>
              <a:prstGeom prst="straightConnector1">
                <a:avLst/>
              </a:prstGeom>
              <a:noFill/>
              <a:ln cap="flat" cmpd="sng" w="9525">
                <a:solidFill>
                  <a:schemeClr val="dk1"/>
                </a:solidFill>
                <a:prstDash val="solid"/>
                <a:round/>
                <a:headEnd len="sm" w="sm" type="none"/>
                <a:tailEnd len="sm" w="sm" type="none"/>
              </a:ln>
            </p:spPr>
          </p:cxnSp>
          <p:cxnSp>
            <p:nvCxnSpPr>
              <p:cNvPr id="20" name="Google Shape;20;p25"/>
              <p:cNvCxnSpPr/>
              <p:nvPr/>
            </p:nvCxnSpPr>
            <p:spPr>
              <a:xfrm>
                <a:off x="518850" y="385283"/>
                <a:ext cx="0" cy="396000"/>
              </a:xfrm>
              <a:prstGeom prst="straightConnector1">
                <a:avLst/>
              </a:prstGeom>
              <a:noFill/>
              <a:ln cap="flat" cmpd="sng" w="9525">
                <a:solidFill>
                  <a:schemeClr val="dk1"/>
                </a:solidFill>
                <a:prstDash val="solid"/>
                <a:round/>
                <a:headEnd len="sm" w="sm" type="none"/>
                <a:tailEnd len="med" w="med" type="oval"/>
              </a:ln>
            </p:spPr>
          </p:cxnSp>
          <p:cxnSp>
            <p:nvCxnSpPr>
              <p:cNvPr id="21" name="Google Shape;21;p25"/>
              <p:cNvCxnSpPr/>
              <p:nvPr/>
            </p:nvCxnSpPr>
            <p:spPr>
              <a:xfrm>
                <a:off x="8625150" y="385283"/>
                <a:ext cx="0" cy="396000"/>
              </a:xfrm>
              <a:prstGeom prst="straightConnector1">
                <a:avLst/>
              </a:prstGeom>
              <a:noFill/>
              <a:ln cap="flat" cmpd="sng" w="9525">
                <a:solidFill>
                  <a:schemeClr val="dk1"/>
                </a:solidFill>
                <a:prstDash val="solid"/>
                <a:round/>
                <a:headEnd len="sm" w="sm" type="none"/>
                <a:tailEnd len="med" w="med" type="oval"/>
              </a:ln>
            </p:spPr>
          </p:cxnSp>
        </p:grpSp>
      </p:grpSp>
      <p:sp>
        <p:nvSpPr>
          <p:cNvPr id="22" name="Google Shape;22;p25"/>
          <p:cNvSpPr txBox="1"/>
          <p:nvPr>
            <p:ph type="ctrTitle"/>
          </p:nvPr>
        </p:nvSpPr>
        <p:spPr>
          <a:xfrm>
            <a:off x="950967" y="1670569"/>
            <a:ext cx="5826800" cy="2868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191919"/>
              </a:buClr>
              <a:buSzPts val="5200"/>
              <a:buNone/>
              <a:defRPr sz="8000"/>
            </a:lvl1pPr>
            <a:lvl2pPr lvl="1" algn="ctr">
              <a:lnSpc>
                <a:spcPct val="100000"/>
              </a:lnSpc>
              <a:spcBef>
                <a:spcPts val="0"/>
              </a:spcBef>
              <a:spcAft>
                <a:spcPts val="0"/>
              </a:spcAft>
              <a:buClr>
                <a:srgbClr val="191919"/>
              </a:buClr>
              <a:buSzPts val="5200"/>
              <a:buNone/>
              <a:defRPr sz="6933">
                <a:solidFill>
                  <a:srgbClr val="191919"/>
                </a:solidFill>
              </a:defRPr>
            </a:lvl2pPr>
            <a:lvl3pPr lvl="2" algn="ctr">
              <a:lnSpc>
                <a:spcPct val="100000"/>
              </a:lnSpc>
              <a:spcBef>
                <a:spcPts val="0"/>
              </a:spcBef>
              <a:spcAft>
                <a:spcPts val="0"/>
              </a:spcAft>
              <a:buClr>
                <a:srgbClr val="191919"/>
              </a:buClr>
              <a:buSzPts val="5200"/>
              <a:buNone/>
              <a:defRPr sz="6933">
                <a:solidFill>
                  <a:srgbClr val="191919"/>
                </a:solidFill>
              </a:defRPr>
            </a:lvl3pPr>
            <a:lvl4pPr lvl="3" algn="ctr">
              <a:lnSpc>
                <a:spcPct val="100000"/>
              </a:lnSpc>
              <a:spcBef>
                <a:spcPts val="0"/>
              </a:spcBef>
              <a:spcAft>
                <a:spcPts val="0"/>
              </a:spcAft>
              <a:buClr>
                <a:srgbClr val="191919"/>
              </a:buClr>
              <a:buSzPts val="5200"/>
              <a:buNone/>
              <a:defRPr sz="6933">
                <a:solidFill>
                  <a:srgbClr val="191919"/>
                </a:solidFill>
              </a:defRPr>
            </a:lvl4pPr>
            <a:lvl5pPr lvl="4" algn="ctr">
              <a:lnSpc>
                <a:spcPct val="100000"/>
              </a:lnSpc>
              <a:spcBef>
                <a:spcPts val="0"/>
              </a:spcBef>
              <a:spcAft>
                <a:spcPts val="0"/>
              </a:spcAft>
              <a:buClr>
                <a:srgbClr val="191919"/>
              </a:buClr>
              <a:buSzPts val="5200"/>
              <a:buNone/>
              <a:defRPr sz="6933">
                <a:solidFill>
                  <a:srgbClr val="191919"/>
                </a:solidFill>
              </a:defRPr>
            </a:lvl5pPr>
            <a:lvl6pPr lvl="5" algn="ctr">
              <a:lnSpc>
                <a:spcPct val="100000"/>
              </a:lnSpc>
              <a:spcBef>
                <a:spcPts val="0"/>
              </a:spcBef>
              <a:spcAft>
                <a:spcPts val="0"/>
              </a:spcAft>
              <a:buClr>
                <a:srgbClr val="191919"/>
              </a:buClr>
              <a:buSzPts val="5200"/>
              <a:buNone/>
              <a:defRPr sz="6933">
                <a:solidFill>
                  <a:srgbClr val="191919"/>
                </a:solidFill>
              </a:defRPr>
            </a:lvl6pPr>
            <a:lvl7pPr lvl="6" algn="ctr">
              <a:lnSpc>
                <a:spcPct val="100000"/>
              </a:lnSpc>
              <a:spcBef>
                <a:spcPts val="0"/>
              </a:spcBef>
              <a:spcAft>
                <a:spcPts val="0"/>
              </a:spcAft>
              <a:buClr>
                <a:srgbClr val="191919"/>
              </a:buClr>
              <a:buSzPts val="5200"/>
              <a:buNone/>
              <a:defRPr sz="6933">
                <a:solidFill>
                  <a:srgbClr val="191919"/>
                </a:solidFill>
              </a:defRPr>
            </a:lvl7pPr>
            <a:lvl8pPr lvl="7" algn="ctr">
              <a:lnSpc>
                <a:spcPct val="100000"/>
              </a:lnSpc>
              <a:spcBef>
                <a:spcPts val="0"/>
              </a:spcBef>
              <a:spcAft>
                <a:spcPts val="0"/>
              </a:spcAft>
              <a:buClr>
                <a:srgbClr val="191919"/>
              </a:buClr>
              <a:buSzPts val="5200"/>
              <a:buNone/>
              <a:defRPr sz="6933">
                <a:solidFill>
                  <a:srgbClr val="191919"/>
                </a:solidFill>
              </a:defRPr>
            </a:lvl8pPr>
            <a:lvl9pPr lvl="8" algn="ctr">
              <a:lnSpc>
                <a:spcPct val="100000"/>
              </a:lnSpc>
              <a:spcBef>
                <a:spcPts val="0"/>
              </a:spcBef>
              <a:spcAft>
                <a:spcPts val="0"/>
              </a:spcAft>
              <a:buClr>
                <a:srgbClr val="191919"/>
              </a:buClr>
              <a:buSzPts val="5200"/>
              <a:buNone/>
              <a:defRPr sz="6933">
                <a:solidFill>
                  <a:srgbClr val="191919"/>
                </a:solidFill>
              </a:defRPr>
            </a:lvl9pPr>
          </a:lstStyle>
          <a:p/>
        </p:txBody>
      </p:sp>
      <p:sp>
        <p:nvSpPr>
          <p:cNvPr id="23" name="Google Shape;23;p25"/>
          <p:cNvSpPr txBox="1"/>
          <p:nvPr>
            <p:ph idx="1" type="subTitle"/>
          </p:nvPr>
        </p:nvSpPr>
        <p:spPr>
          <a:xfrm>
            <a:off x="950967" y="4553031"/>
            <a:ext cx="5826800" cy="634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sz="2133">
                <a:solidFill>
                  <a:schemeClr val="dk1"/>
                </a:solidFill>
              </a:defRPr>
            </a:lvl1pPr>
            <a:lvl2pPr lvl="1" algn="ctr">
              <a:lnSpc>
                <a:spcPct val="100000"/>
              </a:lnSpc>
              <a:spcBef>
                <a:spcPts val="0"/>
              </a:spcBef>
              <a:spcAft>
                <a:spcPts val="0"/>
              </a:spcAft>
              <a:buSzPts val="1800"/>
              <a:buNone/>
              <a:defRPr sz="2400"/>
            </a:lvl2pPr>
            <a:lvl3pPr lvl="2" algn="ctr">
              <a:lnSpc>
                <a:spcPct val="100000"/>
              </a:lnSpc>
              <a:spcBef>
                <a:spcPts val="0"/>
              </a:spcBef>
              <a:spcAft>
                <a:spcPts val="0"/>
              </a:spcAft>
              <a:buSzPts val="1800"/>
              <a:buNone/>
              <a:defRPr sz="2400"/>
            </a:lvl3pPr>
            <a:lvl4pPr lvl="3" algn="ctr">
              <a:lnSpc>
                <a:spcPct val="100000"/>
              </a:lnSpc>
              <a:spcBef>
                <a:spcPts val="0"/>
              </a:spcBef>
              <a:spcAft>
                <a:spcPts val="0"/>
              </a:spcAft>
              <a:buSzPts val="1800"/>
              <a:buNone/>
              <a:defRPr sz="2400"/>
            </a:lvl4pPr>
            <a:lvl5pPr lvl="4" algn="ctr">
              <a:lnSpc>
                <a:spcPct val="100000"/>
              </a:lnSpc>
              <a:spcBef>
                <a:spcPts val="0"/>
              </a:spcBef>
              <a:spcAft>
                <a:spcPts val="0"/>
              </a:spcAft>
              <a:buSzPts val="1800"/>
              <a:buNone/>
              <a:defRPr sz="2400"/>
            </a:lvl5pPr>
            <a:lvl6pPr lvl="5" algn="ctr">
              <a:lnSpc>
                <a:spcPct val="100000"/>
              </a:lnSpc>
              <a:spcBef>
                <a:spcPts val="0"/>
              </a:spcBef>
              <a:spcAft>
                <a:spcPts val="0"/>
              </a:spcAft>
              <a:buSzPts val="1800"/>
              <a:buNone/>
              <a:defRPr sz="2400"/>
            </a:lvl6pPr>
            <a:lvl7pPr lvl="6" algn="ctr">
              <a:lnSpc>
                <a:spcPct val="100000"/>
              </a:lnSpc>
              <a:spcBef>
                <a:spcPts val="0"/>
              </a:spcBef>
              <a:spcAft>
                <a:spcPts val="0"/>
              </a:spcAft>
              <a:buSzPts val="1800"/>
              <a:buNone/>
              <a:defRPr sz="2400"/>
            </a:lvl7pPr>
            <a:lvl8pPr lvl="7" algn="ctr">
              <a:lnSpc>
                <a:spcPct val="100000"/>
              </a:lnSpc>
              <a:spcBef>
                <a:spcPts val="0"/>
              </a:spcBef>
              <a:spcAft>
                <a:spcPts val="0"/>
              </a:spcAft>
              <a:buSzPts val="1800"/>
              <a:buNone/>
              <a:defRPr sz="2400"/>
            </a:lvl8pPr>
            <a:lvl9pPr lvl="8" algn="ctr">
              <a:lnSpc>
                <a:spcPct val="100000"/>
              </a:lnSpc>
              <a:spcBef>
                <a:spcPts val="0"/>
              </a:spcBef>
              <a:spcAft>
                <a:spcPts val="0"/>
              </a:spcAft>
              <a:buSzPts val="1800"/>
              <a:buNone/>
              <a:defRPr sz="24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
    <p:spTree>
      <p:nvGrpSpPr>
        <p:cNvPr id="123" name="Shape 123"/>
        <p:cNvGrpSpPr/>
        <p:nvPr/>
      </p:nvGrpSpPr>
      <p:grpSpPr>
        <a:xfrm>
          <a:off x="0" y="0"/>
          <a:ext cx="0" cy="0"/>
          <a:chOff x="0" y="0"/>
          <a:chExt cx="0" cy="0"/>
        </a:xfrm>
      </p:grpSpPr>
      <p:sp>
        <p:nvSpPr>
          <p:cNvPr id="124" name="Google Shape;124;p34"/>
          <p:cNvSpPr/>
          <p:nvPr>
            <p:ph idx="2" type="pic"/>
          </p:nvPr>
        </p:nvSpPr>
        <p:spPr>
          <a:xfrm>
            <a:off x="0" y="0"/>
            <a:ext cx="12192000" cy="6858000"/>
          </a:xfrm>
          <a:prstGeom prst="rect">
            <a:avLst/>
          </a:prstGeom>
          <a:noFill/>
          <a:ln>
            <a:noFill/>
          </a:ln>
        </p:spPr>
      </p:sp>
      <p:sp>
        <p:nvSpPr>
          <p:cNvPr id="125" name="Google Shape;125;p34"/>
          <p:cNvSpPr txBox="1"/>
          <p:nvPr>
            <p:ph type="title"/>
          </p:nvPr>
        </p:nvSpPr>
        <p:spPr>
          <a:xfrm>
            <a:off x="960000" y="5352600"/>
            <a:ext cx="10272000" cy="763600"/>
          </a:xfrm>
          <a:prstGeom prst="rect">
            <a:avLst/>
          </a:prstGeom>
          <a:solidFill>
            <a:schemeClr val="accent2"/>
          </a:solid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a:lvl1pPr>
            <a:lvl2pPr lvl="1" algn="ctr">
              <a:lnSpc>
                <a:spcPct val="100000"/>
              </a:lnSpc>
              <a:spcBef>
                <a:spcPts val="0"/>
              </a:spcBef>
              <a:spcAft>
                <a:spcPts val="0"/>
              </a:spcAft>
              <a:buSzPts val="3000"/>
              <a:buNone/>
              <a:defRPr/>
            </a:lvl2pPr>
            <a:lvl3pPr lvl="2" algn="ctr">
              <a:lnSpc>
                <a:spcPct val="100000"/>
              </a:lnSpc>
              <a:spcBef>
                <a:spcPts val="0"/>
              </a:spcBef>
              <a:spcAft>
                <a:spcPts val="0"/>
              </a:spcAft>
              <a:buSzPts val="3000"/>
              <a:buNone/>
              <a:defRPr/>
            </a:lvl3pPr>
            <a:lvl4pPr lvl="3" algn="ctr">
              <a:lnSpc>
                <a:spcPct val="100000"/>
              </a:lnSpc>
              <a:spcBef>
                <a:spcPts val="0"/>
              </a:spcBef>
              <a:spcAft>
                <a:spcPts val="0"/>
              </a:spcAft>
              <a:buSzPts val="3000"/>
              <a:buNone/>
              <a:defRPr/>
            </a:lvl4pPr>
            <a:lvl5pPr lvl="4" algn="ctr">
              <a:lnSpc>
                <a:spcPct val="100000"/>
              </a:lnSpc>
              <a:spcBef>
                <a:spcPts val="0"/>
              </a:spcBef>
              <a:spcAft>
                <a:spcPts val="0"/>
              </a:spcAft>
              <a:buSzPts val="3000"/>
              <a:buNone/>
              <a:defRPr/>
            </a:lvl5pPr>
            <a:lvl6pPr lvl="5" algn="ctr">
              <a:lnSpc>
                <a:spcPct val="100000"/>
              </a:lnSpc>
              <a:spcBef>
                <a:spcPts val="0"/>
              </a:spcBef>
              <a:spcAft>
                <a:spcPts val="0"/>
              </a:spcAft>
              <a:buSzPts val="3000"/>
              <a:buNone/>
              <a:defRPr/>
            </a:lvl6pPr>
            <a:lvl7pPr lvl="6" algn="ctr">
              <a:lnSpc>
                <a:spcPct val="100000"/>
              </a:lnSpc>
              <a:spcBef>
                <a:spcPts val="0"/>
              </a:spcBef>
              <a:spcAft>
                <a:spcPts val="0"/>
              </a:spcAft>
              <a:buSzPts val="3000"/>
              <a:buNone/>
              <a:defRPr/>
            </a:lvl7pPr>
            <a:lvl8pPr lvl="7" algn="ctr">
              <a:lnSpc>
                <a:spcPct val="100000"/>
              </a:lnSpc>
              <a:spcBef>
                <a:spcPts val="0"/>
              </a:spcBef>
              <a:spcAft>
                <a:spcPts val="0"/>
              </a:spcAft>
              <a:buSzPts val="3000"/>
              <a:buNone/>
              <a:defRPr/>
            </a:lvl8pPr>
            <a:lvl9pPr lvl="8" algn="ctr">
              <a:lnSpc>
                <a:spcPct val="100000"/>
              </a:lnSpc>
              <a:spcBef>
                <a:spcPts val="0"/>
              </a:spcBef>
              <a:spcAft>
                <a:spcPts val="0"/>
              </a:spcAft>
              <a:buSzPts val="3000"/>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 number">
    <p:spTree>
      <p:nvGrpSpPr>
        <p:cNvPr id="126" name="Shape 126"/>
        <p:cNvGrpSpPr/>
        <p:nvPr/>
      </p:nvGrpSpPr>
      <p:grpSpPr>
        <a:xfrm>
          <a:off x="0" y="0"/>
          <a:ext cx="0" cy="0"/>
          <a:chOff x="0" y="0"/>
          <a:chExt cx="0" cy="0"/>
        </a:xfrm>
      </p:grpSpPr>
      <p:sp>
        <p:nvSpPr>
          <p:cNvPr id="127" name="Google Shape;127;p35"/>
          <p:cNvSpPr txBox="1"/>
          <p:nvPr>
            <p:ph type="title"/>
          </p:nvPr>
        </p:nvSpPr>
        <p:spPr>
          <a:xfrm>
            <a:off x="4147333" y="2376817"/>
            <a:ext cx="7093600" cy="1243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9600"/>
              <a:buNone/>
              <a:defRPr sz="6133"/>
            </a:lvl1pPr>
            <a:lvl2pPr lvl="1" algn="ctr">
              <a:lnSpc>
                <a:spcPct val="100000"/>
              </a:lnSpc>
              <a:spcBef>
                <a:spcPts val="0"/>
              </a:spcBef>
              <a:spcAft>
                <a:spcPts val="0"/>
              </a:spcAft>
              <a:buSzPts val="9600"/>
              <a:buNone/>
              <a:defRPr sz="12800"/>
            </a:lvl2pPr>
            <a:lvl3pPr lvl="2" algn="ctr">
              <a:lnSpc>
                <a:spcPct val="100000"/>
              </a:lnSpc>
              <a:spcBef>
                <a:spcPts val="0"/>
              </a:spcBef>
              <a:spcAft>
                <a:spcPts val="0"/>
              </a:spcAft>
              <a:buSzPts val="9600"/>
              <a:buNone/>
              <a:defRPr sz="12800"/>
            </a:lvl3pPr>
            <a:lvl4pPr lvl="3" algn="ctr">
              <a:lnSpc>
                <a:spcPct val="100000"/>
              </a:lnSpc>
              <a:spcBef>
                <a:spcPts val="0"/>
              </a:spcBef>
              <a:spcAft>
                <a:spcPts val="0"/>
              </a:spcAft>
              <a:buSzPts val="9600"/>
              <a:buNone/>
              <a:defRPr sz="12800"/>
            </a:lvl4pPr>
            <a:lvl5pPr lvl="4" algn="ctr">
              <a:lnSpc>
                <a:spcPct val="100000"/>
              </a:lnSpc>
              <a:spcBef>
                <a:spcPts val="0"/>
              </a:spcBef>
              <a:spcAft>
                <a:spcPts val="0"/>
              </a:spcAft>
              <a:buSzPts val="9600"/>
              <a:buNone/>
              <a:defRPr sz="12800"/>
            </a:lvl5pPr>
            <a:lvl6pPr lvl="5" algn="ctr">
              <a:lnSpc>
                <a:spcPct val="100000"/>
              </a:lnSpc>
              <a:spcBef>
                <a:spcPts val="0"/>
              </a:spcBef>
              <a:spcAft>
                <a:spcPts val="0"/>
              </a:spcAft>
              <a:buSzPts val="9600"/>
              <a:buNone/>
              <a:defRPr sz="12800"/>
            </a:lvl6pPr>
            <a:lvl7pPr lvl="6" algn="ctr">
              <a:lnSpc>
                <a:spcPct val="100000"/>
              </a:lnSpc>
              <a:spcBef>
                <a:spcPts val="0"/>
              </a:spcBef>
              <a:spcAft>
                <a:spcPts val="0"/>
              </a:spcAft>
              <a:buSzPts val="9600"/>
              <a:buNone/>
              <a:defRPr sz="12800"/>
            </a:lvl7pPr>
            <a:lvl8pPr lvl="7" algn="ctr">
              <a:lnSpc>
                <a:spcPct val="100000"/>
              </a:lnSpc>
              <a:spcBef>
                <a:spcPts val="0"/>
              </a:spcBef>
              <a:spcAft>
                <a:spcPts val="0"/>
              </a:spcAft>
              <a:buSzPts val="9600"/>
              <a:buNone/>
              <a:defRPr sz="12800"/>
            </a:lvl8pPr>
            <a:lvl9pPr lvl="8" algn="ctr">
              <a:lnSpc>
                <a:spcPct val="100000"/>
              </a:lnSpc>
              <a:spcBef>
                <a:spcPts val="0"/>
              </a:spcBef>
              <a:spcAft>
                <a:spcPts val="0"/>
              </a:spcAft>
              <a:buSzPts val="9600"/>
              <a:buNone/>
              <a:defRPr sz="12800"/>
            </a:lvl9pPr>
          </a:lstStyle>
          <a:p/>
        </p:txBody>
      </p:sp>
      <p:sp>
        <p:nvSpPr>
          <p:cNvPr id="128" name="Google Shape;128;p35"/>
          <p:cNvSpPr txBox="1"/>
          <p:nvPr>
            <p:ph idx="1" type="subTitle"/>
          </p:nvPr>
        </p:nvSpPr>
        <p:spPr>
          <a:xfrm>
            <a:off x="4147333" y="3818383"/>
            <a:ext cx="7093600" cy="662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None/>
              <a:defRPr sz="2133"/>
            </a:lvl1pPr>
            <a:lvl2pPr lvl="1" algn="ctr">
              <a:lnSpc>
                <a:spcPct val="100000"/>
              </a:lnSpc>
              <a:spcBef>
                <a:spcPts val="0"/>
              </a:spcBef>
              <a:spcAft>
                <a:spcPts val="0"/>
              </a:spcAft>
              <a:buSzPts val="1600"/>
              <a:buNone/>
              <a:defRPr sz="2133"/>
            </a:lvl2pPr>
            <a:lvl3pPr lvl="2" algn="ctr">
              <a:lnSpc>
                <a:spcPct val="100000"/>
              </a:lnSpc>
              <a:spcBef>
                <a:spcPts val="0"/>
              </a:spcBef>
              <a:spcAft>
                <a:spcPts val="0"/>
              </a:spcAft>
              <a:buSzPts val="1600"/>
              <a:buNone/>
              <a:defRPr sz="2133"/>
            </a:lvl3pPr>
            <a:lvl4pPr lvl="3" algn="ctr">
              <a:lnSpc>
                <a:spcPct val="100000"/>
              </a:lnSpc>
              <a:spcBef>
                <a:spcPts val="0"/>
              </a:spcBef>
              <a:spcAft>
                <a:spcPts val="0"/>
              </a:spcAft>
              <a:buSzPts val="1600"/>
              <a:buNone/>
              <a:defRPr sz="2133"/>
            </a:lvl4pPr>
            <a:lvl5pPr lvl="4" algn="ctr">
              <a:lnSpc>
                <a:spcPct val="100000"/>
              </a:lnSpc>
              <a:spcBef>
                <a:spcPts val="0"/>
              </a:spcBef>
              <a:spcAft>
                <a:spcPts val="0"/>
              </a:spcAft>
              <a:buSzPts val="1600"/>
              <a:buNone/>
              <a:defRPr sz="2133"/>
            </a:lvl5pPr>
            <a:lvl6pPr lvl="5" algn="ctr">
              <a:lnSpc>
                <a:spcPct val="100000"/>
              </a:lnSpc>
              <a:spcBef>
                <a:spcPts val="0"/>
              </a:spcBef>
              <a:spcAft>
                <a:spcPts val="0"/>
              </a:spcAft>
              <a:buSzPts val="1600"/>
              <a:buNone/>
              <a:defRPr sz="2133"/>
            </a:lvl6pPr>
            <a:lvl7pPr lvl="6" algn="ctr">
              <a:lnSpc>
                <a:spcPct val="100000"/>
              </a:lnSpc>
              <a:spcBef>
                <a:spcPts val="0"/>
              </a:spcBef>
              <a:spcAft>
                <a:spcPts val="0"/>
              </a:spcAft>
              <a:buSzPts val="1600"/>
              <a:buNone/>
              <a:defRPr sz="2133"/>
            </a:lvl7pPr>
            <a:lvl8pPr lvl="7" algn="ctr">
              <a:lnSpc>
                <a:spcPct val="100000"/>
              </a:lnSpc>
              <a:spcBef>
                <a:spcPts val="0"/>
              </a:spcBef>
              <a:spcAft>
                <a:spcPts val="0"/>
              </a:spcAft>
              <a:buSzPts val="1600"/>
              <a:buNone/>
              <a:defRPr sz="2133"/>
            </a:lvl8pPr>
            <a:lvl9pPr lvl="8" algn="ctr">
              <a:lnSpc>
                <a:spcPct val="100000"/>
              </a:lnSpc>
              <a:spcBef>
                <a:spcPts val="0"/>
              </a:spcBef>
              <a:spcAft>
                <a:spcPts val="0"/>
              </a:spcAft>
              <a:buSzPts val="1600"/>
              <a:buNone/>
              <a:defRPr sz="2133"/>
            </a:lvl9pPr>
          </a:lstStyle>
          <a:p/>
        </p:txBody>
      </p:sp>
      <p:grpSp>
        <p:nvGrpSpPr>
          <p:cNvPr id="129" name="Google Shape;129;p35"/>
          <p:cNvGrpSpPr/>
          <p:nvPr/>
        </p:nvGrpSpPr>
        <p:grpSpPr>
          <a:xfrm>
            <a:off x="691800" y="523400"/>
            <a:ext cx="10808400" cy="5811200"/>
            <a:chOff x="518850" y="392550"/>
            <a:chExt cx="8106300" cy="4358400"/>
          </a:xfrm>
        </p:grpSpPr>
        <p:grpSp>
          <p:nvGrpSpPr>
            <p:cNvPr id="130" name="Google Shape;130;p35"/>
            <p:cNvGrpSpPr/>
            <p:nvPr/>
          </p:nvGrpSpPr>
          <p:grpSpPr>
            <a:xfrm>
              <a:off x="518850" y="392550"/>
              <a:ext cx="8106300" cy="396000"/>
              <a:chOff x="518850" y="385283"/>
              <a:chExt cx="8106300" cy="396000"/>
            </a:xfrm>
          </p:grpSpPr>
          <p:cxnSp>
            <p:nvCxnSpPr>
              <p:cNvPr id="131" name="Google Shape;131;p35"/>
              <p:cNvCxnSpPr/>
              <p:nvPr/>
            </p:nvCxnSpPr>
            <p:spPr>
              <a:xfrm>
                <a:off x="518850" y="390575"/>
                <a:ext cx="8106300" cy="0"/>
              </a:xfrm>
              <a:prstGeom prst="straightConnector1">
                <a:avLst/>
              </a:prstGeom>
              <a:noFill/>
              <a:ln cap="flat" cmpd="sng" w="9525">
                <a:solidFill>
                  <a:schemeClr val="dk1"/>
                </a:solidFill>
                <a:prstDash val="solid"/>
                <a:round/>
                <a:headEnd len="sm" w="sm" type="none"/>
                <a:tailEnd len="sm" w="sm" type="none"/>
              </a:ln>
            </p:spPr>
          </p:cxnSp>
          <p:cxnSp>
            <p:nvCxnSpPr>
              <p:cNvPr id="132" name="Google Shape;132;p35"/>
              <p:cNvCxnSpPr/>
              <p:nvPr/>
            </p:nvCxnSpPr>
            <p:spPr>
              <a:xfrm>
                <a:off x="518850" y="385283"/>
                <a:ext cx="0" cy="396000"/>
              </a:xfrm>
              <a:prstGeom prst="straightConnector1">
                <a:avLst/>
              </a:prstGeom>
              <a:noFill/>
              <a:ln cap="flat" cmpd="sng" w="9525">
                <a:solidFill>
                  <a:schemeClr val="dk1"/>
                </a:solidFill>
                <a:prstDash val="solid"/>
                <a:round/>
                <a:headEnd len="sm" w="sm" type="none"/>
                <a:tailEnd len="med" w="med" type="oval"/>
              </a:ln>
            </p:spPr>
          </p:cxnSp>
          <p:cxnSp>
            <p:nvCxnSpPr>
              <p:cNvPr id="133" name="Google Shape;133;p35"/>
              <p:cNvCxnSpPr/>
              <p:nvPr/>
            </p:nvCxnSpPr>
            <p:spPr>
              <a:xfrm>
                <a:off x="8625150" y="385283"/>
                <a:ext cx="0" cy="396000"/>
              </a:xfrm>
              <a:prstGeom prst="straightConnector1">
                <a:avLst/>
              </a:prstGeom>
              <a:noFill/>
              <a:ln cap="flat" cmpd="sng" w="9525">
                <a:solidFill>
                  <a:schemeClr val="dk1"/>
                </a:solidFill>
                <a:prstDash val="solid"/>
                <a:round/>
                <a:headEnd len="sm" w="sm" type="none"/>
                <a:tailEnd len="med" w="med" type="oval"/>
              </a:ln>
            </p:spPr>
          </p:cxnSp>
        </p:grpSp>
        <p:grpSp>
          <p:nvGrpSpPr>
            <p:cNvPr id="134" name="Google Shape;134;p35"/>
            <p:cNvGrpSpPr/>
            <p:nvPr/>
          </p:nvGrpSpPr>
          <p:grpSpPr>
            <a:xfrm rot="10800000">
              <a:off x="518850" y="4354950"/>
              <a:ext cx="8106300" cy="396000"/>
              <a:chOff x="518850" y="385283"/>
              <a:chExt cx="8106300" cy="396000"/>
            </a:xfrm>
          </p:grpSpPr>
          <p:cxnSp>
            <p:nvCxnSpPr>
              <p:cNvPr id="135" name="Google Shape;135;p35"/>
              <p:cNvCxnSpPr/>
              <p:nvPr/>
            </p:nvCxnSpPr>
            <p:spPr>
              <a:xfrm>
                <a:off x="518850" y="390575"/>
                <a:ext cx="8106300" cy="0"/>
              </a:xfrm>
              <a:prstGeom prst="straightConnector1">
                <a:avLst/>
              </a:prstGeom>
              <a:noFill/>
              <a:ln cap="flat" cmpd="sng" w="9525">
                <a:solidFill>
                  <a:schemeClr val="dk1"/>
                </a:solidFill>
                <a:prstDash val="solid"/>
                <a:round/>
                <a:headEnd len="sm" w="sm" type="none"/>
                <a:tailEnd len="sm" w="sm" type="none"/>
              </a:ln>
            </p:spPr>
          </p:cxnSp>
          <p:cxnSp>
            <p:nvCxnSpPr>
              <p:cNvPr id="136" name="Google Shape;136;p35"/>
              <p:cNvCxnSpPr/>
              <p:nvPr/>
            </p:nvCxnSpPr>
            <p:spPr>
              <a:xfrm>
                <a:off x="518850" y="385283"/>
                <a:ext cx="0" cy="396000"/>
              </a:xfrm>
              <a:prstGeom prst="straightConnector1">
                <a:avLst/>
              </a:prstGeom>
              <a:noFill/>
              <a:ln cap="flat" cmpd="sng" w="9525">
                <a:solidFill>
                  <a:schemeClr val="dk1"/>
                </a:solidFill>
                <a:prstDash val="solid"/>
                <a:round/>
                <a:headEnd len="sm" w="sm" type="none"/>
                <a:tailEnd len="med" w="med" type="oval"/>
              </a:ln>
            </p:spPr>
          </p:cxnSp>
          <p:cxnSp>
            <p:nvCxnSpPr>
              <p:cNvPr id="137" name="Google Shape;137;p35"/>
              <p:cNvCxnSpPr/>
              <p:nvPr/>
            </p:nvCxnSpPr>
            <p:spPr>
              <a:xfrm>
                <a:off x="8625150" y="385283"/>
                <a:ext cx="0" cy="396000"/>
              </a:xfrm>
              <a:prstGeom prst="straightConnector1">
                <a:avLst/>
              </a:prstGeom>
              <a:noFill/>
              <a:ln cap="flat" cmpd="sng" w="9525">
                <a:solidFill>
                  <a:schemeClr val="dk1"/>
                </a:solidFill>
                <a:prstDash val="solid"/>
                <a:round/>
                <a:headEnd len="sm" w="sm" type="none"/>
                <a:tailEnd len="med" w="med" type="oval"/>
              </a:ln>
            </p:spPr>
          </p:cxnSp>
        </p:gr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138" name="Shape 138"/>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Table of contents">
    <p:spTree>
      <p:nvGrpSpPr>
        <p:cNvPr id="139" name="Shape 139"/>
        <p:cNvGrpSpPr/>
        <p:nvPr/>
      </p:nvGrpSpPr>
      <p:grpSpPr>
        <a:xfrm>
          <a:off x="0" y="0"/>
          <a:ext cx="0" cy="0"/>
          <a:chOff x="0" y="0"/>
          <a:chExt cx="0" cy="0"/>
        </a:xfrm>
      </p:grpSpPr>
      <p:sp>
        <p:nvSpPr>
          <p:cNvPr id="140" name="Google Shape;140;p37"/>
          <p:cNvSpPr txBox="1"/>
          <p:nvPr>
            <p:ph type="title"/>
          </p:nvPr>
        </p:nvSpPr>
        <p:spPr>
          <a:xfrm>
            <a:off x="960000" y="1872900"/>
            <a:ext cx="1015600" cy="596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sz="4000"/>
            </a:lvl1pPr>
            <a:lvl2pPr lvl="1" algn="l">
              <a:lnSpc>
                <a:spcPct val="100000"/>
              </a:lnSpc>
              <a:spcBef>
                <a:spcPts val="0"/>
              </a:spcBef>
              <a:spcAft>
                <a:spcPts val="0"/>
              </a:spcAft>
              <a:buSzPts val="3000"/>
              <a:buNone/>
              <a:defRPr sz="4000"/>
            </a:lvl2pPr>
            <a:lvl3pPr lvl="2" algn="l">
              <a:lnSpc>
                <a:spcPct val="100000"/>
              </a:lnSpc>
              <a:spcBef>
                <a:spcPts val="0"/>
              </a:spcBef>
              <a:spcAft>
                <a:spcPts val="0"/>
              </a:spcAft>
              <a:buSzPts val="3000"/>
              <a:buNone/>
              <a:defRPr sz="4000"/>
            </a:lvl3pPr>
            <a:lvl4pPr lvl="3" algn="l">
              <a:lnSpc>
                <a:spcPct val="100000"/>
              </a:lnSpc>
              <a:spcBef>
                <a:spcPts val="0"/>
              </a:spcBef>
              <a:spcAft>
                <a:spcPts val="0"/>
              </a:spcAft>
              <a:buSzPts val="3000"/>
              <a:buNone/>
              <a:defRPr sz="4000"/>
            </a:lvl4pPr>
            <a:lvl5pPr lvl="4" algn="l">
              <a:lnSpc>
                <a:spcPct val="100000"/>
              </a:lnSpc>
              <a:spcBef>
                <a:spcPts val="0"/>
              </a:spcBef>
              <a:spcAft>
                <a:spcPts val="0"/>
              </a:spcAft>
              <a:buSzPts val="3000"/>
              <a:buNone/>
              <a:defRPr sz="4000"/>
            </a:lvl5pPr>
            <a:lvl6pPr lvl="5" algn="l">
              <a:lnSpc>
                <a:spcPct val="100000"/>
              </a:lnSpc>
              <a:spcBef>
                <a:spcPts val="0"/>
              </a:spcBef>
              <a:spcAft>
                <a:spcPts val="0"/>
              </a:spcAft>
              <a:buSzPts val="3000"/>
              <a:buNone/>
              <a:defRPr sz="4000"/>
            </a:lvl6pPr>
            <a:lvl7pPr lvl="6" algn="l">
              <a:lnSpc>
                <a:spcPct val="100000"/>
              </a:lnSpc>
              <a:spcBef>
                <a:spcPts val="0"/>
              </a:spcBef>
              <a:spcAft>
                <a:spcPts val="0"/>
              </a:spcAft>
              <a:buSzPts val="3000"/>
              <a:buNone/>
              <a:defRPr sz="4000"/>
            </a:lvl7pPr>
            <a:lvl8pPr lvl="7" algn="l">
              <a:lnSpc>
                <a:spcPct val="100000"/>
              </a:lnSpc>
              <a:spcBef>
                <a:spcPts val="0"/>
              </a:spcBef>
              <a:spcAft>
                <a:spcPts val="0"/>
              </a:spcAft>
              <a:buSzPts val="3000"/>
              <a:buNone/>
              <a:defRPr sz="4000"/>
            </a:lvl8pPr>
            <a:lvl9pPr lvl="8" algn="l">
              <a:lnSpc>
                <a:spcPct val="100000"/>
              </a:lnSpc>
              <a:spcBef>
                <a:spcPts val="0"/>
              </a:spcBef>
              <a:spcAft>
                <a:spcPts val="0"/>
              </a:spcAft>
              <a:buSzPts val="3000"/>
              <a:buNone/>
              <a:defRPr sz="4000"/>
            </a:lvl9pPr>
          </a:lstStyle>
          <a:p/>
        </p:txBody>
      </p:sp>
      <p:sp>
        <p:nvSpPr>
          <p:cNvPr id="141" name="Google Shape;141;p37"/>
          <p:cNvSpPr txBox="1"/>
          <p:nvPr>
            <p:ph idx="2" type="title"/>
          </p:nvPr>
        </p:nvSpPr>
        <p:spPr>
          <a:xfrm>
            <a:off x="960000" y="4088917"/>
            <a:ext cx="1015600" cy="596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sz="4000"/>
            </a:lvl1pPr>
            <a:lvl2pPr lvl="1" algn="l">
              <a:lnSpc>
                <a:spcPct val="100000"/>
              </a:lnSpc>
              <a:spcBef>
                <a:spcPts val="0"/>
              </a:spcBef>
              <a:spcAft>
                <a:spcPts val="0"/>
              </a:spcAft>
              <a:buSzPts val="3000"/>
              <a:buNone/>
              <a:defRPr sz="4000"/>
            </a:lvl2pPr>
            <a:lvl3pPr lvl="2" algn="l">
              <a:lnSpc>
                <a:spcPct val="100000"/>
              </a:lnSpc>
              <a:spcBef>
                <a:spcPts val="0"/>
              </a:spcBef>
              <a:spcAft>
                <a:spcPts val="0"/>
              </a:spcAft>
              <a:buSzPts val="3000"/>
              <a:buNone/>
              <a:defRPr sz="4000"/>
            </a:lvl3pPr>
            <a:lvl4pPr lvl="3" algn="l">
              <a:lnSpc>
                <a:spcPct val="100000"/>
              </a:lnSpc>
              <a:spcBef>
                <a:spcPts val="0"/>
              </a:spcBef>
              <a:spcAft>
                <a:spcPts val="0"/>
              </a:spcAft>
              <a:buSzPts val="3000"/>
              <a:buNone/>
              <a:defRPr sz="4000"/>
            </a:lvl4pPr>
            <a:lvl5pPr lvl="4" algn="l">
              <a:lnSpc>
                <a:spcPct val="100000"/>
              </a:lnSpc>
              <a:spcBef>
                <a:spcPts val="0"/>
              </a:spcBef>
              <a:spcAft>
                <a:spcPts val="0"/>
              </a:spcAft>
              <a:buSzPts val="3000"/>
              <a:buNone/>
              <a:defRPr sz="4000"/>
            </a:lvl5pPr>
            <a:lvl6pPr lvl="5" algn="l">
              <a:lnSpc>
                <a:spcPct val="100000"/>
              </a:lnSpc>
              <a:spcBef>
                <a:spcPts val="0"/>
              </a:spcBef>
              <a:spcAft>
                <a:spcPts val="0"/>
              </a:spcAft>
              <a:buSzPts val="3000"/>
              <a:buNone/>
              <a:defRPr sz="4000"/>
            </a:lvl6pPr>
            <a:lvl7pPr lvl="6" algn="l">
              <a:lnSpc>
                <a:spcPct val="100000"/>
              </a:lnSpc>
              <a:spcBef>
                <a:spcPts val="0"/>
              </a:spcBef>
              <a:spcAft>
                <a:spcPts val="0"/>
              </a:spcAft>
              <a:buSzPts val="3000"/>
              <a:buNone/>
              <a:defRPr sz="4000"/>
            </a:lvl7pPr>
            <a:lvl8pPr lvl="7" algn="l">
              <a:lnSpc>
                <a:spcPct val="100000"/>
              </a:lnSpc>
              <a:spcBef>
                <a:spcPts val="0"/>
              </a:spcBef>
              <a:spcAft>
                <a:spcPts val="0"/>
              </a:spcAft>
              <a:buSzPts val="3000"/>
              <a:buNone/>
              <a:defRPr sz="4000"/>
            </a:lvl8pPr>
            <a:lvl9pPr lvl="8" algn="l">
              <a:lnSpc>
                <a:spcPct val="100000"/>
              </a:lnSpc>
              <a:spcBef>
                <a:spcPts val="0"/>
              </a:spcBef>
              <a:spcAft>
                <a:spcPts val="0"/>
              </a:spcAft>
              <a:buSzPts val="3000"/>
              <a:buNone/>
              <a:defRPr sz="4000"/>
            </a:lvl9pPr>
          </a:lstStyle>
          <a:p/>
        </p:txBody>
      </p:sp>
      <p:sp>
        <p:nvSpPr>
          <p:cNvPr id="142" name="Google Shape;142;p37"/>
          <p:cNvSpPr txBox="1"/>
          <p:nvPr>
            <p:ph idx="3" type="title"/>
          </p:nvPr>
        </p:nvSpPr>
        <p:spPr>
          <a:xfrm>
            <a:off x="3612237" y="1872900"/>
            <a:ext cx="1015600" cy="596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sz="4000"/>
            </a:lvl1pPr>
            <a:lvl2pPr lvl="1" algn="l">
              <a:lnSpc>
                <a:spcPct val="100000"/>
              </a:lnSpc>
              <a:spcBef>
                <a:spcPts val="0"/>
              </a:spcBef>
              <a:spcAft>
                <a:spcPts val="0"/>
              </a:spcAft>
              <a:buSzPts val="3000"/>
              <a:buNone/>
              <a:defRPr sz="4000"/>
            </a:lvl2pPr>
            <a:lvl3pPr lvl="2" algn="l">
              <a:lnSpc>
                <a:spcPct val="100000"/>
              </a:lnSpc>
              <a:spcBef>
                <a:spcPts val="0"/>
              </a:spcBef>
              <a:spcAft>
                <a:spcPts val="0"/>
              </a:spcAft>
              <a:buSzPts val="3000"/>
              <a:buNone/>
              <a:defRPr sz="4000"/>
            </a:lvl3pPr>
            <a:lvl4pPr lvl="3" algn="l">
              <a:lnSpc>
                <a:spcPct val="100000"/>
              </a:lnSpc>
              <a:spcBef>
                <a:spcPts val="0"/>
              </a:spcBef>
              <a:spcAft>
                <a:spcPts val="0"/>
              </a:spcAft>
              <a:buSzPts val="3000"/>
              <a:buNone/>
              <a:defRPr sz="4000"/>
            </a:lvl4pPr>
            <a:lvl5pPr lvl="4" algn="l">
              <a:lnSpc>
                <a:spcPct val="100000"/>
              </a:lnSpc>
              <a:spcBef>
                <a:spcPts val="0"/>
              </a:spcBef>
              <a:spcAft>
                <a:spcPts val="0"/>
              </a:spcAft>
              <a:buSzPts val="3000"/>
              <a:buNone/>
              <a:defRPr sz="4000"/>
            </a:lvl5pPr>
            <a:lvl6pPr lvl="5" algn="l">
              <a:lnSpc>
                <a:spcPct val="100000"/>
              </a:lnSpc>
              <a:spcBef>
                <a:spcPts val="0"/>
              </a:spcBef>
              <a:spcAft>
                <a:spcPts val="0"/>
              </a:spcAft>
              <a:buSzPts val="3000"/>
              <a:buNone/>
              <a:defRPr sz="4000"/>
            </a:lvl6pPr>
            <a:lvl7pPr lvl="6" algn="l">
              <a:lnSpc>
                <a:spcPct val="100000"/>
              </a:lnSpc>
              <a:spcBef>
                <a:spcPts val="0"/>
              </a:spcBef>
              <a:spcAft>
                <a:spcPts val="0"/>
              </a:spcAft>
              <a:buSzPts val="3000"/>
              <a:buNone/>
              <a:defRPr sz="4000"/>
            </a:lvl7pPr>
            <a:lvl8pPr lvl="7" algn="l">
              <a:lnSpc>
                <a:spcPct val="100000"/>
              </a:lnSpc>
              <a:spcBef>
                <a:spcPts val="0"/>
              </a:spcBef>
              <a:spcAft>
                <a:spcPts val="0"/>
              </a:spcAft>
              <a:buSzPts val="3000"/>
              <a:buNone/>
              <a:defRPr sz="4000"/>
            </a:lvl8pPr>
            <a:lvl9pPr lvl="8" algn="l">
              <a:lnSpc>
                <a:spcPct val="100000"/>
              </a:lnSpc>
              <a:spcBef>
                <a:spcPts val="0"/>
              </a:spcBef>
              <a:spcAft>
                <a:spcPts val="0"/>
              </a:spcAft>
              <a:buSzPts val="3000"/>
              <a:buNone/>
              <a:defRPr sz="4000"/>
            </a:lvl9pPr>
          </a:lstStyle>
          <a:p/>
        </p:txBody>
      </p:sp>
      <p:sp>
        <p:nvSpPr>
          <p:cNvPr id="143" name="Google Shape;143;p37"/>
          <p:cNvSpPr txBox="1"/>
          <p:nvPr>
            <p:ph idx="4" type="title"/>
          </p:nvPr>
        </p:nvSpPr>
        <p:spPr>
          <a:xfrm>
            <a:off x="3612237" y="4088917"/>
            <a:ext cx="1015600" cy="596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sz="4000"/>
            </a:lvl1pPr>
            <a:lvl2pPr lvl="1" algn="l">
              <a:lnSpc>
                <a:spcPct val="100000"/>
              </a:lnSpc>
              <a:spcBef>
                <a:spcPts val="0"/>
              </a:spcBef>
              <a:spcAft>
                <a:spcPts val="0"/>
              </a:spcAft>
              <a:buSzPts val="3000"/>
              <a:buNone/>
              <a:defRPr sz="4000"/>
            </a:lvl2pPr>
            <a:lvl3pPr lvl="2" algn="l">
              <a:lnSpc>
                <a:spcPct val="100000"/>
              </a:lnSpc>
              <a:spcBef>
                <a:spcPts val="0"/>
              </a:spcBef>
              <a:spcAft>
                <a:spcPts val="0"/>
              </a:spcAft>
              <a:buSzPts val="3000"/>
              <a:buNone/>
              <a:defRPr sz="4000"/>
            </a:lvl3pPr>
            <a:lvl4pPr lvl="3" algn="l">
              <a:lnSpc>
                <a:spcPct val="100000"/>
              </a:lnSpc>
              <a:spcBef>
                <a:spcPts val="0"/>
              </a:spcBef>
              <a:spcAft>
                <a:spcPts val="0"/>
              </a:spcAft>
              <a:buSzPts val="3000"/>
              <a:buNone/>
              <a:defRPr sz="4000"/>
            </a:lvl4pPr>
            <a:lvl5pPr lvl="4" algn="l">
              <a:lnSpc>
                <a:spcPct val="100000"/>
              </a:lnSpc>
              <a:spcBef>
                <a:spcPts val="0"/>
              </a:spcBef>
              <a:spcAft>
                <a:spcPts val="0"/>
              </a:spcAft>
              <a:buSzPts val="3000"/>
              <a:buNone/>
              <a:defRPr sz="4000"/>
            </a:lvl5pPr>
            <a:lvl6pPr lvl="5" algn="l">
              <a:lnSpc>
                <a:spcPct val="100000"/>
              </a:lnSpc>
              <a:spcBef>
                <a:spcPts val="0"/>
              </a:spcBef>
              <a:spcAft>
                <a:spcPts val="0"/>
              </a:spcAft>
              <a:buSzPts val="3000"/>
              <a:buNone/>
              <a:defRPr sz="4000"/>
            </a:lvl6pPr>
            <a:lvl7pPr lvl="6" algn="l">
              <a:lnSpc>
                <a:spcPct val="100000"/>
              </a:lnSpc>
              <a:spcBef>
                <a:spcPts val="0"/>
              </a:spcBef>
              <a:spcAft>
                <a:spcPts val="0"/>
              </a:spcAft>
              <a:buSzPts val="3000"/>
              <a:buNone/>
              <a:defRPr sz="4000"/>
            </a:lvl7pPr>
            <a:lvl8pPr lvl="7" algn="l">
              <a:lnSpc>
                <a:spcPct val="100000"/>
              </a:lnSpc>
              <a:spcBef>
                <a:spcPts val="0"/>
              </a:spcBef>
              <a:spcAft>
                <a:spcPts val="0"/>
              </a:spcAft>
              <a:buSzPts val="3000"/>
              <a:buNone/>
              <a:defRPr sz="4000"/>
            </a:lvl8pPr>
            <a:lvl9pPr lvl="8" algn="l">
              <a:lnSpc>
                <a:spcPct val="100000"/>
              </a:lnSpc>
              <a:spcBef>
                <a:spcPts val="0"/>
              </a:spcBef>
              <a:spcAft>
                <a:spcPts val="0"/>
              </a:spcAft>
              <a:buSzPts val="3000"/>
              <a:buNone/>
              <a:defRPr sz="4000"/>
            </a:lvl9pPr>
          </a:lstStyle>
          <a:p/>
        </p:txBody>
      </p:sp>
      <p:sp>
        <p:nvSpPr>
          <p:cNvPr id="144" name="Google Shape;144;p37"/>
          <p:cNvSpPr txBox="1"/>
          <p:nvPr>
            <p:ph idx="5" type="title"/>
          </p:nvPr>
        </p:nvSpPr>
        <p:spPr>
          <a:xfrm>
            <a:off x="6264473" y="1872900"/>
            <a:ext cx="1015600" cy="596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sz="4000"/>
            </a:lvl1pPr>
            <a:lvl2pPr lvl="1" algn="l">
              <a:lnSpc>
                <a:spcPct val="100000"/>
              </a:lnSpc>
              <a:spcBef>
                <a:spcPts val="0"/>
              </a:spcBef>
              <a:spcAft>
                <a:spcPts val="0"/>
              </a:spcAft>
              <a:buSzPts val="3000"/>
              <a:buNone/>
              <a:defRPr sz="4000"/>
            </a:lvl2pPr>
            <a:lvl3pPr lvl="2" algn="l">
              <a:lnSpc>
                <a:spcPct val="100000"/>
              </a:lnSpc>
              <a:spcBef>
                <a:spcPts val="0"/>
              </a:spcBef>
              <a:spcAft>
                <a:spcPts val="0"/>
              </a:spcAft>
              <a:buSzPts val="3000"/>
              <a:buNone/>
              <a:defRPr sz="4000"/>
            </a:lvl3pPr>
            <a:lvl4pPr lvl="3" algn="l">
              <a:lnSpc>
                <a:spcPct val="100000"/>
              </a:lnSpc>
              <a:spcBef>
                <a:spcPts val="0"/>
              </a:spcBef>
              <a:spcAft>
                <a:spcPts val="0"/>
              </a:spcAft>
              <a:buSzPts val="3000"/>
              <a:buNone/>
              <a:defRPr sz="4000"/>
            </a:lvl4pPr>
            <a:lvl5pPr lvl="4" algn="l">
              <a:lnSpc>
                <a:spcPct val="100000"/>
              </a:lnSpc>
              <a:spcBef>
                <a:spcPts val="0"/>
              </a:spcBef>
              <a:spcAft>
                <a:spcPts val="0"/>
              </a:spcAft>
              <a:buSzPts val="3000"/>
              <a:buNone/>
              <a:defRPr sz="4000"/>
            </a:lvl5pPr>
            <a:lvl6pPr lvl="5" algn="l">
              <a:lnSpc>
                <a:spcPct val="100000"/>
              </a:lnSpc>
              <a:spcBef>
                <a:spcPts val="0"/>
              </a:spcBef>
              <a:spcAft>
                <a:spcPts val="0"/>
              </a:spcAft>
              <a:buSzPts val="3000"/>
              <a:buNone/>
              <a:defRPr sz="4000"/>
            </a:lvl6pPr>
            <a:lvl7pPr lvl="6" algn="l">
              <a:lnSpc>
                <a:spcPct val="100000"/>
              </a:lnSpc>
              <a:spcBef>
                <a:spcPts val="0"/>
              </a:spcBef>
              <a:spcAft>
                <a:spcPts val="0"/>
              </a:spcAft>
              <a:buSzPts val="3000"/>
              <a:buNone/>
              <a:defRPr sz="4000"/>
            </a:lvl7pPr>
            <a:lvl8pPr lvl="7" algn="l">
              <a:lnSpc>
                <a:spcPct val="100000"/>
              </a:lnSpc>
              <a:spcBef>
                <a:spcPts val="0"/>
              </a:spcBef>
              <a:spcAft>
                <a:spcPts val="0"/>
              </a:spcAft>
              <a:buSzPts val="3000"/>
              <a:buNone/>
              <a:defRPr sz="4000"/>
            </a:lvl8pPr>
            <a:lvl9pPr lvl="8" algn="l">
              <a:lnSpc>
                <a:spcPct val="100000"/>
              </a:lnSpc>
              <a:spcBef>
                <a:spcPts val="0"/>
              </a:spcBef>
              <a:spcAft>
                <a:spcPts val="0"/>
              </a:spcAft>
              <a:buSzPts val="3000"/>
              <a:buNone/>
              <a:defRPr sz="4000"/>
            </a:lvl9pPr>
          </a:lstStyle>
          <a:p/>
        </p:txBody>
      </p:sp>
      <p:sp>
        <p:nvSpPr>
          <p:cNvPr id="145" name="Google Shape;145;p37"/>
          <p:cNvSpPr txBox="1"/>
          <p:nvPr>
            <p:ph idx="6" type="title"/>
          </p:nvPr>
        </p:nvSpPr>
        <p:spPr>
          <a:xfrm>
            <a:off x="6264473" y="4088917"/>
            <a:ext cx="1015600" cy="596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sz="4000"/>
            </a:lvl1pPr>
            <a:lvl2pPr lvl="1" algn="l">
              <a:lnSpc>
                <a:spcPct val="100000"/>
              </a:lnSpc>
              <a:spcBef>
                <a:spcPts val="0"/>
              </a:spcBef>
              <a:spcAft>
                <a:spcPts val="0"/>
              </a:spcAft>
              <a:buSzPts val="3000"/>
              <a:buNone/>
              <a:defRPr sz="4000"/>
            </a:lvl2pPr>
            <a:lvl3pPr lvl="2" algn="l">
              <a:lnSpc>
                <a:spcPct val="100000"/>
              </a:lnSpc>
              <a:spcBef>
                <a:spcPts val="0"/>
              </a:spcBef>
              <a:spcAft>
                <a:spcPts val="0"/>
              </a:spcAft>
              <a:buSzPts val="3000"/>
              <a:buNone/>
              <a:defRPr sz="4000"/>
            </a:lvl3pPr>
            <a:lvl4pPr lvl="3" algn="l">
              <a:lnSpc>
                <a:spcPct val="100000"/>
              </a:lnSpc>
              <a:spcBef>
                <a:spcPts val="0"/>
              </a:spcBef>
              <a:spcAft>
                <a:spcPts val="0"/>
              </a:spcAft>
              <a:buSzPts val="3000"/>
              <a:buNone/>
              <a:defRPr sz="4000"/>
            </a:lvl4pPr>
            <a:lvl5pPr lvl="4" algn="l">
              <a:lnSpc>
                <a:spcPct val="100000"/>
              </a:lnSpc>
              <a:spcBef>
                <a:spcPts val="0"/>
              </a:spcBef>
              <a:spcAft>
                <a:spcPts val="0"/>
              </a:spcAft>
              <a:buSzPts val="3000"/>
              <a:buNone/>
              <a:defRPr sz="4000"/>
            </a:lvl5pPr>
            <a:lvl6pPr lvl="5" algn="l">
              <a:lnSpc>
                <a:spcPct val="100000"/>
              </a:lnSpc>
              <a:spcBef>
                <a:spcPts val="0"/>
              </a:spcBef>
              <a:spcAft>
                <a:spcPts val="0"/>
              </a:spcAft>
              <a:buSzPts val="3000"/>
              <a:buNone/>
              <a:defRPr sz="4000"/>
            </a:lvl6pPr>
            <a:lvl7pPr lvl="6" algn="l">
              <a:lnSpc>
                <a:spcPct val="100000"/>
              </a:lnSpc>
              <a:spcBef>
                <a:spcPts val="0"/>
              </a:spcBef>
              <a:spcAft>
                <a:spcPts val="0"/>
              </a:spcAft>
              <a:buSzPts val="3000"/>
              <a:buNone/>
              <a:defRPr sz="4000"/>
            </a:lvl7pPr>
            <a:lvl8pPr lvl="7" algn="l">
              <a:lnSpc>
                <a:spcPct val="100000"/>
              </a:lnSpc>
              <a:spcBef>
                <a:spcPts val="0"/>
              </a:spcBef>
              <a:spcAft>
                <a:spcPts val="0"/>
              </a:spcAft>
              <a:buSzPts val="3000"/>
              <a:buNone/>
              <a:defRPr sz="4000"/>
            </a:lvl8pPr>
            <a:lvl9pPr lvl="8" algn="l">
              <a:lnSpc>
                <a:spcPct val="100000"/>
              </a:lnSpc>
              <a:spcBef>
                <a:spcPts val="0"/>
              </a:spcBef>
              <a:spcAft>
                <a:spcPts val="0"/>
              </a:spcAft>
              <a:buSzPts val="3000"/>
              <a:buNone/>
              <a:defRPr sz="4000"/>
            </a:lvl9pPr>
          </a:lstStyle>
          <a:p/>
        </p:txBody>
      </p:sp>
      <p:sp>
        <p:nvSpPr>
          <p:cNvPr id="146" name="Google Shape;146;p37"/>
          <p:cNvSpPr txBox="1"/>
          <p:nvPr>
            <p:ph idx="1" type="subTitle"/>
          </p:nvPr>
        </p:nvSpPr>
        <p:spPr>
          <a:xfrm>
            <a:off x="960000" y="2469691"/>
            <a:ext cx="2125200" cy="980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400"/>
              <a:buFont typeface="Sora"/>
              <a:buNone/>
              <a:defRPr b="1" sz="2400">
                <a:solidFill>
                  <a:schemeClr val="dk1"/>
                </a:solidFill>
                <a:latin typeface="Sora"/>
                <a:ea typeface="Sora"/>
                <a:cs typeface="Sora"/>
                <a:sym typeface="Sora"/>
              </a:defRPr>
            </a:lvl1pPr>
            <a:lvl2pPr lvl="1" algn="l">
              <a:lnSpc>
                <a:spcPct val="100000"/>
              </a:lnSpc>
              <a:spcBef>
                <a:spcPts val="0"/>
              </a:spcBef>
              <a:spcAft>
                <a:spcPts val="0"/>
              </a:spcAft>
              <a:buSzPts val="2400"/>
              <a:buFont typeface="Sora"/>
              <a:buNone/>
              <a:defRPr b="1" sz="3200">
                <a:latin typeface="Sora"/>
                <a:ea typeface="Sora"/>
                <a:cs typeface="Sora"/>
                <a:sym typeface="Sora"/>
              </a:defRPr>
            </a:lvl2pPr>
            <a:lvl3pPr lvl="2" algn="l">
              <a:lnSpc>
                <a:spcPct val="100000"/>
              </a:lnSpc>
              <a:spcBef>
                <a:spcPts val="0"/>
              </a:spcBef>
              <a:spcAft>
                <a:spcPts val="0"/>
              </a:spcAft>
              <a:buSzPts val="2400"/>
              <a:buFont typeface="Sora"/>
              <a:buNone/>
              <a:defRPr b="1" sz="3200">
                <a:latin typeface="Sora"/>
                <a:ea typeface="Sora"/>
                <a:cs typeface="Sora"/>
                <a:sym typeface="Sora"/>
              </a:defRPr>
            </a:lvl3pPr>
            <a:lvl4pPr lvl="3" algn="l">
              <a:lnSpc>
                <a:spcPct val="100000"/>
              </a:lnSpc>
              <a:spcBef>
                <a:spcPts val="0"/>
              </a:spcBef>
              <a:spcAft>
                <a:spcPts val="0"/>
              </a:spcAft>
              <a:buSzPts val="2400"/>
              <a:buFont typeface="Sora"/>
              <a:buNone/>
              <a:defRPr b="1" sz="3200">
                <a:latin typeface="Sora"/>
                <a:ea typeface="Sora"/>
                <a:cs typeface="Sora"/>
                <a:sym typeface="Sora"/>
              </a:defRPr>
            </a:lvl4pPr>
            <a:lvl5pPr lvl="4" algn="l">
              <a:lnSpc>
                <a:spcPct val="100000"/>
              </a:lnSpc>
              <a:spcBef>
                <a:spcPts val="0"/>
              </a:spcBef>
              <a:spcAft>
                <a:spcPts val="0"/>
              </a:spcAft>
              <a:buSzPts val="2400"/>
              <a:buFont typeface="Sora"/>
              <a:buNone/>
              <a:defRPr b="1" sz="3200">
                <a:latin typeface="Sora"/>
                <a:ea typeface="Sora"/>
                <a:cs typeface="Sora"/>
                <a:sym typeface="Sora"/>
              </a:defRPr>
            </a:lvl5pPr>
            <a:lvl6pPr lvl="5" algn="l">
              <a:lnSpc>
                <a:spcPct val="100000"/>
              </a:lnSpc>
              <a:spcBef>
                <a:spcPts val="0"/>
              </a:spcBef>
              <a:spcAft>
                <a:spcPts val="0"/>
              </a:spcAft>
              <a:buSzPts val="2400"/>
              <a:buFont typeface="Sora"/>
              <a:buNone/>
              <a:defRPr b="1" sz="3200">
                <a:latin typeface="Sora"/>
                <a:ea typeface="Sora"/>
                <a:cs typeface="Sora"/>
                <a:sym typeface="Sora"/>
              </a:defRPr>
            </a:lvl6pPr>
            <a:lvl7pPr lvl="6" algn="l">
              <a:lnSpc>
                <a:spcPct val="100000"/>
              </a:lnSpc>
              <a:spcBef>
                <a:spcPts val="0"/>
              </a:spcBef>
              <a:spcAft>
                <a:spcPts val="0"/>
              </a:spcAft>
              <a:buSzPts val="2400"/>
              <a:buFont typeface="Sora"/>
              <a:buNone/>
              <a:defRPr b="1" sz="3200">
                <a:latin typeface="Sora"/>
                <a:ea typeface="Sora"/>
                <a:cs typeface="Sora"/>
                <a:sym typeface="Sora"/>
              </a:defRPr>
            </a:lvl7pPr>
            <a:lvl8pPr lvl="7" algn="l">
              <a:lnSpc>
                <a:spcPct val="100000"/>
              </a:lnSpc>
              <a:spcBef>
                <a:spcPts val="0"/>
              </a:spcBef>
              <a:spcAft>
                <a:spcPts val="0"/>
              </a:spcAft>
              <a:buSzPts val="2400"/>
              <a:buFont typeface="Sora"/>
              <a:buNone/>
              <a:defRPr b="1" sz="3200">
                <a:latin typeface="Sora"/>
                <a:ea typeface="Sora"/>
                <a:cs typeface="Sora"/>
                <a:sym typeface="Sora"/>
              </a:defRPr>
            </a:lvl8pPr>
            <a:lvl9pPr lvl="8" algn="l">
              <a:lnSpc>
                <a:spcPct val="100000"/>
              </a:lnSpc>
              <a:spcBef>
                <a:spcPts val="0"/>
              </a:spcBef>
              <a:spcAft>
                <a:spcPts val="0"/>
              </a:spcAft>
              <a:buSzPts val="2400"/>
              <a:buFont typeface="Sora"/>
              <a:buNone/>
              <a:defRPr b="1" sz="3200">
                <a:latin typeface="Sora"/>
                <a:ea typeface="Sora"/>
                <a:cs typeface="Sora"/>
                <a:sym typeface="Sora"/>
              </a:defRPr>
            </a:lvl9pPr>
          </a:lstStyle>
          <a:p/>
        </p:txBody>
      </p:sp>
      <p:sp>
        <p:nvSpPr>
          <p:cNvPr id="147" name="Google Shape;147;p37"/>
          <p:cNvSpPr txBox="1"/>
          <p:nvPr>
            <p:ph idx="7" type="subTitle"/>
          </p:nvPr>
        </p:nvSpPr>
        <p:spPr>
          <a:xfrm>
            <a:off x="3612237" y="2469691"/>
            <a:ext cx="2125200" cy="980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400"/>
              <a:buFont typeface="Sora"/>
              <a:buNone/>
              <a:defRPr b="1" sz="2400">
                <a:solidFill>
                  <a:schemeClr val="dk1"/>
                </a:solidFill>
                <a:latin typeface="Sora"/>
                <a:ea typeface="Sora"/>
                <a:cs typeface="Sora"/>
                <a:sym typeface="Sora"/>
              </a:defRPr>
            </a:lvl1pPr>
            <a:lvl2pPr lvl="1" algn="l">
              <a:lnSpc>
                <a:spcPct val="100000"/>
              </a:lnSpc>
              <a:spcBef>
                <a:spcPts val="0"/>
              </a:spcBef>
              <a:spcAft>
                <a:spcPts val="0"/>
              </a:spcAft>
              <a:buSzPts val="2400"/>
              <a:buFont typeface="Sora"/>
              <a:buNone/>
              <a:defRPr b="1" sz="3200">
                <a:latin typeface="Sora"/>
                <a:ea typeface="Sora"/>
                <a:cs typeface="Sora"/>
                <a:sym typeface="Sora"/>
              </a:defRPr>
            </a:lvl2pPr>
            <a:lvl3pPr lvl="2" algn="l">
              <a:lnSpc>
                <a:spcPct val="100000"/>
              </a:lnSpc>
              <a:spcBef>
                <a:spcPts val="0"/>
              </a:spcBef>
              <a:spcAft>
                <a:spcPts val="0"/>
              </a:spcAft>
              <a:buSzPts val="2400"/>
              <a:buFont typeface="Sora"/>
              <a:buNone/>
              <a:defRPr b="1" sz="3200">
                <a:latin typeface="Sora"/>
                <a:ea typeface="Sora"/>
                <a:cs typeface="Sora"/>
                <a:sym typeface="Sora"/>
              </a:defRPr>
            </a:lvl3pPr>
            <a:lvl4pPr lvl="3" algn="l">
              <a:lnSpc>
                <a:spcPct val="100000"/>
              </a:lnSpc>
              <a:spcBef>
                <a:spcPts val="0"/>
              </a:spcBef>
              <a:spcAft>
                <a:spcPts val="0"/>
              </a:spcAft>
              <a:buSzPts val="2400"/>
              <a:buFont typeface="Sora"/>
              <a:buNone/>
              <a:defRPr b="1" sz="3200">
                <a:latin typeface="Sora"/>
                <a:ea typeface="Sora"/>
                <a:cs typeface="Sora"/>
                <a:sym typeface="Sora"/>
              </a:defRPr>
            </a:lvl4pPr>
            <a:lvl5pPr lvl="4" algn="l">
              <a:lnSpc>
                <a:spcPct val="100000"/>
              </a:lnSpc>
              <a:spcBef>
                <a:spcPts val="0"/>
              </a:spcBef>
              <a:spcAft>
                <a:spcPts val="0"/>
              </a:spcAft>
              <a:buSzPts val="2400"/>
              <a:buFont typeface="Sora"/>
              <a:buNone/>
              <a:defRPr b="1" sz="3200">
                <a:latin typeface="Sora"/>
                <a:ea typeface="Sora"/>
                <a:cs typeface="Sora"/>
                <a:sym typeface="Sora"/>
              </a:defRPr>
            </a:lvl5pPr>
            <a:lvl6pPr lvl="5" algn="l">
              <a:lnSpc>
                <a:spcPct val="100000"/>
              </a:lnSpc>
              <a:spcBef>
                <a:spcPts val="0"/>
              </a:spcBef>
              <a:spcAft>
                <a:spcPts val="0"/>
              </a:spcAft>
              <a:buSzPts val="2400"/>
              <a:buFont typeface="Sora"/>
              <a:buNone/>
              <a:defRPr b="1" sz="3200">
                <a:latin typeface="Sora"/>
                <a:ea typeface="Sora"/>
                <a:cs typeface="Sora"/>
                <a:sym typeface="Sora"/>
              </a:defRPr>
            </a:lvl6pPr>
            <a:lvl7pPr lvl="6" algn="l">
              <a:lnSpc>
                <a:spcPct val="100000"/>
              </a:lnSpc>
              <a:spcBef>
                <a:spcPts val="0"/>
              </a:spcBef>
              <a:spcAft>
                <a:spcPts val="0"/>
              </a:spcAft>
              <a:buSzPts val="2400"/>
              <a:buFont typeface="Sora"/>
              <a:buNone/>
              <a:defRPr b="1" sz="3200">
                <a:latin typeface="Sora"/>
                <a:ea typeface="Sora"/>
                <a:cs typeface="Sora"/>
                <a:sym typeface="Sora"/>
              </a:defRPr>
            </a:lvl7pPr>
            <a:lvl8pPr lvl="7" algn="l">
              <a:lnSpc>
                <a:spcPct val="100000"/>
              </a:lnSpc>
              <a:spcBef>
                <a:spcPts val="0"/>
              </a:spcBef>
              <a:spcAft>
                <a:spcPts val="0"/>
              </a:spcAft>
              <a:buSzPts val="2400"/>
              <a:buFont typeface="Sora"/>
              <a:buNone/>
              <a:defRPr b="1" sz="3200">
                <a:latin typeface="Sora"/>
                <a:ea typeface="Sora"/>
                <a:cs typeface="Sora"/>
                <a:sym typeface="Sora"/>
              </a:defRPr>
            </a:lvl8pPr>
            <a:lvl9pPr lvl="8" algn="l">
              <a:lnSpc>
                <a:spcPct val="100000"/>
              </a:lnSpc>
              <a:spcBef>
                <a:spcPts val="0"/>
              </a:spcBef>
              <a:spcAft>
                <a:spcPts val="0"/>
              </a:spcAft>
              <a:buSzPts val="2400"/>
              <a:buFont typeface="Sora"/>
              <a:buNone/>
              <a:defRPr b="1" sz="3200">
                <a:latin typeface="Sora"/>
                <a:ea typeface="Sora"/>
                <a:cs typeface="Sora"/>
                <a:sym typeface="Sora"/>
              </a:defRPr>
            </a:lvl9pPr>
          </a:lstStyle>
          <a:p/>
        </p:txBody>
      </p:sp>
      <p:sp>
        <p:nvSpPr>
          <p:cNvPr id="148" name="Google Shape;148;p37"/>
          <p:cNvSpPr txBox="1"/>
          <p:nvPr>
            <p:ph idx="8" type="subTitle"/>
          </p:nvPr>
        </p:nvSpPr>
        <p:spPr>
          <a:xfrm>
            <a:off x="6264473" y="2469691"/>
            <a:ext cx="2125200" cy="980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400"/>
              <a:buFont typeface="Sora"/>
              <a:buNone/>
              <a:defRPr b="1" sz="2400">
                <a:solidFill>
                  <a:schemeClr val="dk1"/>
                </a:solidFill>
                <a:latin typeface="Sora"/>
                <a:ea typeface="Sora"/>
                <a:cs typeface="Sora"/>
                <a:sym typeface="Sora"/>
              </a:defRPr>
            </a:lvl1pPr>
            <a:lvl2pPr lvl="1" algn="l">
              <a:lnSpc>
                <a:spcPct val="100000"/>
              </a:lnSpc>
              <a:spcBef>
                <a:spcPts val="0"/>
              </a:spcBef>
              <a:spcAft>
                <a:spcPts val="0"/>
              </a:spcAft>
              <a:buSzPts val="2400"/>
              <a:buFont typeface="Sora"/>
              <a:buNone/>
              <a:defRPr b="1" sz="3200">
                <a:latin typeface="Sora"/>
                <a:ea typeface="Sora"/>
                <a:cs typeface="Sora"/>
                <a:sym typeface="Sora"/>
              </a:defRPr>
            </a:lvl2pPr>
            <a:lvl3pPr lvl="2" algn="l">
              <a:lnSpc>
                <a:spcPct val="100000"/>
              </a:lnSpc>
              <a:spcBef>
                <a:spcPts val="0"/>
              </a:spcBef>
              <a:spcAft>
                <a:spcPts val="0"/>
              </a:spcAft>
              <a:buSzPts val="2400"/>
              <a:buFont typeface="Sora"/>
              <a:buNone/>
              <a:defRPr b="1" sz="3200">
                <a:latin typeface="Sora"/>
                <a:ea typeface="Sora"/>
                <a:cs typeface="Sora"/>
                <a:sym typeface="Sora"/>
              </a:defRPr>
            </a:lvl3pPr>
            <a:lvl4pPr lvl="3" algn="l">
              <a:lnSpc>
                <a:spcPct val="100000"/>
              </a:lnSpc>
              <a:spcBef>
                <a:spcPts val="0"/>
              </a:spcBef>
              <a:spcAft>
                <a:spcPts val="0"/>
              </a:spcAft>
              <a:buSzPts val="2400"/>
              <a:buFont typeface="Sora"/>
              <a:buNone/>
              <a:defRPr b="1" sz="3200">
                <a:latin typeface="Sora"/>
                <a:ea typeface="Sora"/>
                <a:cs typeface="Sora"/>
                <a:sym typeface="Sora"/>
              </a:defRPr>
            </a:lvl4pPr>
            <a:lvl5pPr lvl="4" algn="l">
              <a:lnSpc>
                <a:spcPct val="100000"/>
              </a:lnSpc>
              <a:spcBef>
                <a:spcPts val="0"/>
              </a:spcBef>
              <a:spcAft>
                <a:spcPts val="0"/>
              </a:spcAft>
              <a:buSzPts val="2400"/>
              <a:buFont typeface="Sora"/>
              <a:buNone/>
              <a:defRPr b="1" sz="3200">
                <a:latin typeface="Sora"/>
                <a:ea typeface="Sora"/>
                <a:cs typeface="Sora"/>
                <a:sym typeface="Sora"/>
              </a:defRPr>
            </a:lvl5pPr>
            <a:lvl6pPr lvl="5" algn="l">
              <a:lnSpc>
                <a:spcPct val="100000"/>
              </a:lnSpc>
              <a:spcBef>
                <a:spcPts val="0"/>
              </a:spcBef>
              <a:spcAft>
                <a:spcPts val="0"/>
              </a:spcAft>
              <a:buSzPts val="2400"/>
              <a:buFont typeface="Sora"/>
              <a:buNone/>
              <a:defRPr b="1" sz="3200">
                <a:latin typeface="Sora"/>
                <a:ea typeface="Sora"/>
                <a:cs typeface="Sora"/>
                <a:sym typeface="Sora"/>
              </a:defRPr>
            </a:lvl6pPr>
            <a:lvl7pPr lvl="6" algn="l">
              <a:lnSpc>
                <a:spcPct val="100000"/>
              </a:lnSpc>
              <a:spcBef>
                <a:spcPts val="0"/>
              </a:spcBef>
              <a:spcAft>
                <a:spcPts val="0"/>
              </a:spcAft>
              <a:buSzPts val="2400"/>
              <a:buFont typeface="Sora"/>
              <a:buNone/>
              <a:defRPr b="1" sz="3200">
                <a:latin typeface="Sora"/>
                <a:ea typeface="Sora"/>
                <a:cs typeface="Sora"/>
                <a:sym typeface="Sora"/>
              </a:defRPr>
            </a:lvl7pPr>
            <a:lvl8pPr lvl="7" algn="l">
              <a:lnSpc>
                <a:spcPct val="100000"/>
              </a:lnSpc>
              <a:spcBef>
                <a:spcPts val="0"/>
              </a:spcBef>
              <a:spcAft>
                <a:spcPts val="0"/>
              </a:spcAft>
              <a:buSzPts val="2400"/>
              <a:buFont typeface="Sora"/>
              <a:buNone/>
              <a:defRPr b="1" sz="3200">
                <a:latin typeface="Sora"/>
                <a:ea typeface="Sora"/>
                <a:cs typeface="Sora"/>
                <a:sym typeface="Sora"/>
              </a:defRPr>
            </a:lvl8pPr>
            <a:lvl9pPr lvl="8" algn="l">
              <a:lnSpc>
                <a:spcPct val="100000"/>
              </a:lnSpc>
              <a:spcBef>
                <a:spcPts val="0"/>
              </a:spcBef>
              <a:spcAft>
                <a:spcPts val="0"/>
              </a:spcAft>
              <a:buSzPts val="2400"/>
              <a:buFont typeface="Sora"/>
              <a:buNone/>
              <a:defRPr b="1" sz="3200">
                <a:latin typeface="Sora"/>
                <a:ea typeface="Sora"/>
                <a:cs typeface="Sora"/>
                <a:sym typeface="Sora"/>
              </a:defRPr>
            </a:lvl9pPr>
          </a:lstStyle>
          <a:p/>
        </p:txBody>
      </p:sp>
      <p:sp>
        <p:nvSpPr>
          <p:cNvPr id="149" name="Google Shape;149;p37"/>
          <p:cNvSpPr txBox="1"/>
          <p:nvPr>
            <p:ph idx="9" type="subTitle"/>
          </p:nvPr>
        </p:nvSpPr>
        <p:spPr>
          <a:xfrm>
            <a:off x="960000" y="4685664"/>
            <a:ext cx="2125200" cy="980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400"/>
              <a:buFont typeface="Sora"/>
              <a:buNone/>
              <a:defRPr b="1" sz="2400">
                <a:solidFill>
                  <a:schemeClr val="dk1"/>
                </a:solidFill>
                <a:latin typeface="Sora"/>
                <a:ea typeface="Sora"/>
                <a:cs typeface="Sora"/>
                <a:sym typeface="Sora"/>
              </a:defRPr>
            </a:lvl1pPr>
            <a:lvl2pPr lvl="1" algn="l">
              <a:lnSpc>
                <a:spcPct val="100000"/>
              </a:lnSpc>
              <a:spcBef>
                <a:spcPts val="0"/>
              </a:spcBef>
              <a:spcAft>
                <a:spcPts val="0"/>
              </a:spcAft>
              <a:buSzPts val="2400"/>
              <a:buFont typeface="Sora"/>
              <a:buNone/>
              <a:defRPr b="1" sz="3200">
                <a:latin typeface="Sora"/>
                <a:ea typeface="Sora"/>
                <a:cs typeface="Sora"/>
                <a:sym typeface="Sora"/>
              </a:defRPr>
            </a:lvl2pPr>
            <a:lvl3pPr lvl="2" algn="l">
              <a:lnSpc>
                <a:spcPct val="100000"/>
              </a:lnSpc>
              <a:spcBef>
                <a:spcPts val="0"/>
              </a:spcBef>
              <a:spcAft>
                <a:spcPts val="0"/>
              </a:spcAft>
              <a:buSzPts val="2400"/>
              <a:buFont typeface="Sora"/>
              <a:buNone/>
              <a:defRPr b="1" sz="3200">
                <a:latin typeface="Sora"/>
                <a:ea typeface="Sora"/>
                <a:cs typeface="Sora"/>
                <a:sym typeface="Sora"/>
              </a:defRPr>
            </a:lvl3pPr>
            <a:lvl4pPr lvl="3" algn="l">
              <a:lnSpc>
                <a:spcPct val="100000"/>
              </a:lnSpc>
              <a:spcBef>
                <a:spcPts val="0"/>
              </a:spcBef>
              <a:spcAft>
                <a:spcPts val="0"/>
              </a:spcAft>
              <a:buSzPts val="2400"/>
              <a:buFont typeface="Sora"/>
              <a:buNone/>
              <a:defRPr b="1" sz="3200">
                <a:latin typeface="Sora"/>
                <a:ea typeface="Sora"/>
                <a:cs typeface="Sora"/>
                <a:sym typeface="Sora"/>
              </a:defRPr>
            </a:lvl4pPr>
            <a:lvl5pPr lvl="4" algn="l">
              <a:lnSpc>
                <a:spcPct val="100000"/>
              </a:lnSpc>
              <a:spcBef>
                <a:spcPts val="0"/>
              </a:spcBef>
              <a:spcAft>
                <a:spcPts val="0"/>
              </a:spcAft>
              <a:buSzPts val="2400"/>
              <a:buFont typeface="Sora"/>
              <a:buNone/>
              <a:defRPr b="1" sz="3200">
                <a:latin typeface="Sora"/>
                <a:ea typeface="Sora"/>
                <a:cs typeface="Sora"/>
                <a:sym typeface="Sora"/>
              </a:defRPr>
            </a:lvl5pPr>
            <a:lvl6pPr lvl="5" algn="l">
              <a:lnSpc>
                <a:spcPct val="100000"/>
              </a:lnSpc>
              <a:spcBef>
                <a:spcPts val="0"/>
              </a:spcBef>
              <a:spcAft>
                <a:spcPts val="0"/>
              </a:spcAft>
              <a:buSzPts val="2400"/>
              <a:buFont typeface="Sora"/>
              <a:buNone/>
              <a:defRPr b="1" sz="3200">
                <a:latin typeface="Sora"/>
                <a:ea typeface="Sora"/>
                <a:cs typeface="Sora"/>
                <a:sym typeface="Sora"/>
              </a:defRPr>
            </a:lvl6pPr>
            <a:lvl7pPr lvl="6" algn="l">
              <a:lnSpc>
                <a:spcPct val="100000"/>
              </a:lnSpc>
              <a:spcBef>
                <a:spcPts val="0"/>
              </a:spcBef>
              <a:spcAft>
                <a:spcPts val="0"/>
              </a:spcAft>
              <a:buSzPts val="2400"/>
              <a:buFont typeface="Sora"/>
              <a:buNone/>
              <a:defRPr b="1" sz="3200">
                <a:latin typeface="Sora"/>
                <a:ea typeface="Sora"/>
                <a:cs typeface="Sora"/>
                <a:sym typeface="Sora"/>
              </a:defRPr>
            </a:lvl7pPr>
            <a:lvl8pPr lvl="7" algn="l">
              <a:lnSpc>
                <a:spcPct val="100000"/>
              </a:lnSpc>
              <a:spcBef>
                <a:spcPts val="0"/>
              </a:spcBef>
              <a:spcAft>
                <a:spcPts val="0"/>
              </a:spcAft>
              <a:buSzPts val="2400"/>
              <a:buFont typeface="Sora"/>
              <a:buNone/>
              <a:defRPr b="1" sz="3200">
                <a:latin typeface="Sora"/>
                <a:ea typeface="Sora"/>
                <a:cs typeface="Sora"/>
                <a:sym typeface="Sora"/>
              </a:defRPr>
            </a:lvl8pPr>
            <a:lvl9pPr lvl="8" algn="l">
              <a:lnSpc>
                <a:spcPct val="100000"/>
              </a:lnSpc>
              <a:spcBef>
                <a:spcPts val="0"/>
              </a:spcBef>
              <a:spcAft>
                <a:spcPts val="0"/>
              </a:spcAft>
              <a:buSzPts val="2400"/>
              <a:buFont typeface="Sora"/>
              <a:buNone/>
              <a:defRPr b="1" sz="3200">
                <a:latin typeface="Sora"/>
                <a:ea typeface="Sora"/>
                <a:cs typeface="Sora"/>
                <a:sym typeface="Sora"/>
              </a:defRPr>
            </a:lvl9pPr>
          </a:lstStyle>
          <a:p/>
        </p:txBody>
      </p:sp>
      <p:sp>
        <p:nvSpPr>
          <p:cNvPr id="150" name="Google Shape;150;p37"/>
          <p:cNvSpPr txBox="1"/>
          <p:nvPr>
            <p:ph idx="13" type="subTitle"/>
          </p:nvPr>
        </p:nvSpPr>
        <p:spPr>
          <a:xfrm>
            <a:off x="3612237" y="4685664"/>
            <a:ext cx="2125200" cy="980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400"/>
              <a:buFont typeface="Sora"/>
              <a:buNone/>
              <a:defRPr b="1" sz="2400">
                <a:solidFill>
                  <a:schemeClr val="dk1"/>
                </a:solidFill>
                <a:latin typeface="Sora"/>
                <a:ea typeface="Sora"/>
                <a:cs typeface="Sora"/>
                <a:sym typeface="Sora"/>
              </a:defRPr>
            </a:lvl1pPr>
            <a:lvl2pPr lvl="1" algn="l">
              <a:lnSpc>
                <a:spcPct val="100000"/>
              </a:lnSpc>
              <a:spcBef>
                <a:spcPts val="0"/>
              </a:spcBef>
              <a:spcAft>
                <a:spcPts val="0"/>
              </a:spcAft>
              <a:buSzPts val="2400"/>
              <a:buFont typeface="Sora"/>
              <a:buNone/>
              <a:defRPr b="1" sz="3200">
                <a:latin typeface="Sora"/>
                <a:ea typeface="Sora"/>
                <a:cs typeface="Sora"/>
                <a:sym typeface="Sora"/>
              </a:defRPr>
            </a:lvl2pPr>
            <a:lvl3pPr lvl="2" algn="l">
              <a:lnSpc>
                <a:spcPct val="100000"/>
              </a:lnSpc>
              <a:spcBef>
                <a:spcPts val="0"/>
              </a:spcBef>
              <a:spcAft>
                <a:spcPts val="0"/>
              </a:spcAft>
              <a:buSzPts val="2400"/>
              <a:buFont typeface="Sora"/>
              <a:buNone/>
              <a:defRPr b="1" sz="3200">
                <a:latin typeface="Sora"/>
                <a:ea typeface="Sora"/>
                <a:cs typeface="Sora"/>
                <a:sym typeface="Sora"/>
              </a:defRPr>
            </a:lvl3pPr>
            <a:lvl4pPr lvl="3" algn="l">
              <a:lnSpc>
                <a:spcPct val="100000"/>
              </a:lnSpc>
              <a:spcBef>
                <a:spcPts val="0"/>
              </a:spcBef>
              <a:spcAft>
                <a:spcPts val="0"/>
              </a:spcAft>
              <a:buSzPts val="2400"/>
              <a:buFont typeface="Sora"/>
              <a:buNone/>
              <a:defRPr b="1" sz="3200">
                <a:latin typeface="Sora"/>
                <a:ea typeface="Sora"/>
                <a:cs typeface="Sora"/>
                <a:sym typeface="Sora"/>
              </a:defRPr>
            </a:lvl4pPr>
            <a:lvl5pPr lvl="4" algn="l">
              <a:lnSpc>
                <a:spcPct val="100000"/>
              </a:lnSpc>
              <a:spcBef>
                <a:spcPts val="0"/>
              </a:spcBef>
              <a:spcAft>
                <a:spcPts val="0"/>
              </a:spcAft>
              <a:buSzPts val="2400"/>
              <a:buFont typeface="Sora"/>
              <a:buNone/>
              <a:defRPr b="1" sz="3200">
                <a:latin typeface="Sora"/>
                <a:ea typeface="Sora"/>
                <a:cs typeface="Sora"/>
                <a:sym typeface="Sora"/>
              </a:defRPr>
            </a:lvl5pPr>
            <a:lvl6pPr lvl="5" algn="l">
              <a:lnSpc>
                <a:spcPct val="100000"/>
              </a:lnSpc>
              <a:spcBef>
                <a:spcPts val="0"/>
              </a:spcBef>
              <a:spcAft>
                <a:spcPts val="0"/>
              </a:spcAft>
              <a:buSzPts val="2400"/>
              <a:buFont typeface="Sora"/>
              <a:buNone/>
              <a:defRPr b="1" sz="3200">
                <a:latin typeface="Sora"/>
                <a:ea typeface="Sora"/>
                <a:cs typeface="Sora"/>
                <a:sym typeface="Sora"/>
              </a:defRPr>
            </a:lvl6pPr>
            <a:lvl7pPr lvl="6" algn="l">
              <a:lnSpc>
                <a:spcPct val="100000"/>
              </a:lnSpc>
              <a:spcBef>
                <a:spcPts val="0"/>
              </a:spcBef>
              <a:spcAft>
                <a:spcPts val="0"/>
              </a:spcAft>
              <a:buSzPts val="2400"/>
              <a:buFont typeface="Sora"/>
              <a:buNone/>
              <a:defRPr b="1" sz="3200">
                <a:latin typeface="Sora"/>
                <a:ea typeface="Sora"/>
                <a:cs typeface="Sora"/>
                <a:sym typeface="Sora"/>
              </a:defRPr>
            </a:lvl7pPr>
            <a:lvl8pPr lvl="7" algn="l">
              <a:lnSpc>
                <a:spcPct val="100000"/>
              </a:lnSpc>
              <a:spcBef>
                <a:spcPts val="0"/>
              </a:spcBef>
              <a:spcAft>
                <a:spcPts val="0"/>
              </a:spcAft>
              <a:buSzPts val="2400"/>
              <a:buFont typeface="Sora"/>
              <a:buNone/>
              <a:defRPr b="1" sz="3200">
                <a:latin typeface="Sora"/>
                <a:ea typeface="Sora"/>
                <a:cs typeface="Sora"/>
                <a:sym typeface="Sora"/>
              </a:defRPr>
            </a:lvl8pPr>
            <a:lvl9pPr lvl="8" algn="l">
              <a:lnSpc>
                <a:spcPct val="100000"/>
              </a:lnSpc>
              <a:spcBef>
                <a:spcPts val="0"/>
              </a:spcBef>
              <a:spcAft>
                <a:spcPts val="0"/>
              </a:spcAft>
              <a:buSzPts val="2400"/>
              <a:buFont typeface="Sora"/>
              <a:buNone/>
              <a:defRPr b="1" sz="3200">
                <a:latin typeface="Sora"/>
                <a:ea typeface="Sora"/>
                <a:cs typeface="Sora"/>
                <a:sym typeface="Sora"/>
              </a:defRPr>
            </a:lvl9pPr>
          </a:lstStyle>
          <a:p/>
        </p:txBody>
      </p:sp>
      <p:sp>
        <p:nvSpPr>
          <p:cNvPr id="151" name="Google Shape;151;p37"/>
          <p:cNvSpPr txBox="1"/>
          <p:nvPr>
            <p:ph idx="14" type="subTitle"/>
          </p:nvPr>
        </p:nvSpPr>
        <p:spPr>
          <a:xfrm>
            <a:off x="6264473" y="4685664"/>
            <a:ext cx="2125200" cy="980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400"/>
              <a:buFont typeface="Sora"/>
              <a:buNone/>
              <a:defRPr b="1" sz="2400">
                <a:solidFill>
                  <a:schemeClr val="dk1"/>
                </a:solidFill>
                <a:latin typeface="Sora"/>
                <a:ea typeface="Sora"/>
                <a:cs typeface="Sora"/>
                <a:sym typeface="Sora"/>
              </a:defRPr>
            </a:lvl1pPr>
            <a:lvl2pPr lvl="1" algn="l">
              <a:lnSpc>
                <a:spcPct val="100000"/>
              </a:lnSpc>
              <a:spcBef>
                <a:spcPts val="0"/>
              </a:spcBef>
              <a:spcAft>
                <a:spcPts val="0"/>
              </a:spcAft>
              <a:buSzPts val="2400"/>
              <a:buFont typeface="Sora"/>
              <a:buNone/>
              <a:defRPr b="1" sz="3200">
                <a:latin typeface="Sora"/>
                <a:ea typeface="Sora"/>
                <a:cs typeface="Sora"/>
                <a:sym typeface="Sora"/>
              </a:defRPr>
            </a:lvl2pPr>
            <a:lvl3pPr lvl="2" algn="l">
              <a:lnSpc>
                <a:spcPct val="100000"/>
              </a:lnSpc>
              <a:spcBef>
                <a:spcPts val="0"/>
              </a:spcBef>
              <a:spcAft>
                <a:spcPts val="0"/>
              </a:spcAft>
              <a:buSzPts val="2400"/>
              <a:buFont typeface="Sora"/>
              <a:buNone/>
              <a:defRPr b="1" sz="3200">
                <a:latin typeface="Sora"/>
                <a:ea typeface="Sora"/>
                <a:cs typeface="Sora"/>
                <a:sym typeface="Sora"/>
              </a:defRPr>
            </a:lvl3pPr>
            <a:lvl4pPr lvl="3" algn="l">
              <a:lnSpc>
                <a:spcPct val="100000"/>
              </a:lnSpc>
              <a:spcBef>
                <a:spcPts val="0"/>
              </a:spcBef>
              <a:spcAft>
                <a:spcPts val="0"/>
              </a:spcAft>
              <a:buSzPts val="2400"/>
              <a:buFont typeface="Sora"/>
              <a:buNone/>
              <a:defRPr b="1" sz="3200">
                <a:latin typeface="Sora"/>
                <a:ea typeface="Sora"/>
                <a:cs typeface="Sora"/>
                <a:sym typeface="Sora"/>
              </a:defRPr>
            </a:lvl4pPr>
            <a:lvl5pPr lvl="4" algn="l">
              <a:lnSpc>
                <a:spcPct val="100000"/>
              </a:lnSpc>
              <a:spcBef>
                <a:spcPts val="0"/>
              </a:spcBef>
              <a:spcAft>
                <a:spcPts val="0"/>
              </a:spcAft>
              <a:buSzPts val="2400"/>
              <a:buFont typeface="Sora"/>
              <a:buNone/>
              <a:defRPr b="1" sz="3200">
                <a:latin typeface="Sora"/>
                <a:ea typeface="Sora"/>
                <a:cs typeface="Sora"/>
                <a:sym typeface="Sora"/>
              </a:defRPr>
            </a:lvl5pPr>
            <a:lvl6pPr lvl="5" algn="l">
              <a:lnSpc>
                <a:spcPct val="100000"/>
              </a:lnSpc>
              <a:spcBef>
                <a:spcPts val="0"/>
              </a:spcBef>
              <a:spcAft>
                <a:spcPts val="0"/>
              </a:spcAft>
              <a:buSzPts val="2400"/>
              <a:buFont typeface="Sora"/>
              <a:buNone/>
              <a:defRPr b="1" sz="3200">
                <a:latin typeface="Sora"/>
                <a:ea typeface="Sora"/>
                <a:cs typeface="Sora"/>
                <a:sym typeface="Sora"/>
              </a:defRPr>
            </a:lvl6pPr>
            <a:lvl7pPr lvl="6" algn="l">
              <a:lnSpc>
                <a:spcPct val="100000"/>
              </a:lnSpc>
              <a:spcBef>
                <a:spcPts val="0"/>
              </a:spcBef>
              <a:spcAft>
                <a:spcPts val="0"/>
              </a:spcAft>
              <a:buSzPts val="2400"/>
              <a:buFont typeface="Sora"/>
              <a:buNone/>
              <a:defRPr b="1" sz="3200">
                <a:latin typeface="Sora"/>
                <a:ea typeface="Sora"/>
                <a:cs typeface="Sora"/>
                <a:sym typeface="Sora"/>
              </a:defRPr>
            </a:lvl7pPr>
            <a:lvl8pPr lvl="7" algn="l">
              <a:lnSpc>
                <a:spcPct val="100000"/>
              </a:lnSpc>
              <a:spcBef>
                <a:spcPts val="0"/>
              </a:spcBef>
              <a:spcAft>
                <a:spcPts val="0"/>
              </a:spcAft>
              <a:buSzPts val="2400"/>
              <a:buFont typeface="Sora"/>
              <a:buNone/>
              <a:defRPr b="1" sz="3200">
                <a:latin typeface="Sora"/>
                <a:ea typeface="Sora"/>
                <a:cs typeface="Sora"/>
                <a:sym typeface="Sora"/>
              </a:defRPr>
            </a:lvl8pPr>
            <a:lvl9pPr lvl="8" algn="l">
              <a:lnSpc>
                <a:spcPct val="100000"/>
              </a:lnSpc>
              <a:spcBef>
                <a:spcPts val="0"/>
              </a:spcBef>
              <a:spcAft>
                <a:spcPts val="0"/>
              </a:spcAft>
              <a:buSzPts val="2400"/>
              <a:buFont typeface="Sora"/>
              <a:buNone/>
              <a:defRPr b="1" sz="3200">
                <a:latin typeface="Sora"/>
                <a:ea typeface="Sora"/>
                <a:cs typeface="Sora"/>
                <a:sym typeface="Sora"/>
              </a:defRPr>
            </a:lvl9pPr>
          </a:lstStyle>
          <a:p/>
        </p:txBody>
      </p:sp>
      <p:grpSp>
        <p:nvGrpSpPr>
          <p:cNvPr id="152" name="Google Shape;152;p37"/>
          <p:cNvGrpSpPr/>
          <p:nvPr/>
        </p:nvGrpSpPr>
        <p:grpSpPr>
          <a:xfrm>
            <a:off x="691800" y="523400"/>
            <a:ext cx="10808400" cy="5811200"/>
            <a:chOff x="518850" y="392550"/>
            <a:chExt cx="8106300" cy="4358400"/>
          </a:xfrm>
        </p:grpSpPr>
        <p:grpSp>
          <p:nvGrpSpPr>
            <p:cNvPr id="153" name="Google Shape;153;p37"/>
            <p:cNvGrpSpPr/>
            <p:nvPr/>
          </p:nvGrpSpPr>
          <p:grpSpPr>
            <a:xfrm>
              <a:off x="518850" y="392550"/>
              <a:ext cx="8106300" cy="396000"/>
              <a:chOff x="518850" y="385283"/>
              <a:chExt cx="8106300" cy="396000"/>
            </a:xfrm>
          </p:grpSpPr>
          <p:cxnSp>
            <p:nvCxnSpPr>
              <p:cNvPr id="154" name="Google Shape;154;p37"/>
              <p:cNvCxnSpPr/>
              <p:nvPr/>
            </p:nvCxnSpPr>
            <p:spPr>
              <a:xfrm>
                <a:off x="518850" y="390575"/>
                <a:ext cx="8106300" cy="0"/>
              </a:xfrm>
              <a:prstGeom prst="straightConnector1">
                <a:avLst/>
              </a:prstGeom>
              <a:noFill/>
              <a:ln cap="flat" cmpd="sng" w="9525">
                <a:solidFill>
                  <a:schemeClr val="dk1"/>
                </a:solidFill>
                <a:prstDash val="solid"/>
                <a:round/>
                <a:headEnd len="sm" w="sm" type="none"/>
                <a:tailEnd len="sm" w="sm" type="none"/>
              </a:ln>
            </p:spPr>
          </p:cxnSp>
          <p:cxnSp>
            <p:nvCxnSpPr>
              <p:cNvPr id="155" name="Google Shape;155;p37"/>
              <p:cNvCxnSpPr/>
              <p:nvPr/>
            </p:nvCxnSpPr>
            <p:spPr>
              <a:xfrm>
                <a:off x="518850" y="385283"/>
                <a:ext cx="0" cy="396000"/>
              </a:xfrm>
              <a:prstGeom prst="straightConnector1">
                <a:avLst/>
              </a:prstGeom>
              <a:noFill/>
              <a:ln cap="flat" cmpd="sng" w="9525">
                <a:solidFill>
                  <a:schemeClr val="dk1"/>
                </a:solidFill>
                <a:prstDash val="solid"/>
                <a:round/>
                <a:headEnd len="sm" w="sm" type="none"/>
                <a:tailEnd len="med" w="med" type="oval"/>
              </a:ln>
            </p:spPr>
          </p:cxnSp>
          <p:cxnSp>
            <p:nvCxnSpPr>
              <p:cNvPr id="156" name="Google Shape;156;p37"/>
              <p:cNvCxnSpPr/>
              <p:nvPr/>
            </p:nvCxnSpPr>
            <p:spPr>
              <a:xfrm>
                <a:off x="8625150" y="385283"/>
                <a:ext cx="0" cy="396000"/>
              </a:xfrm>
              <a:prstGeom prst="straightConnector1">
                <a:avLst/>
              </a:prstGeom>
              <a:noFill/>
              <a:ln cap="flat" cmpd="sng" w="9525">
                <a:solidFill>
                  <a:schemeClr val="dk1"/>
                </a:solidFill>
                <a:prstDash val="solid"/>
                <a:round/>
                <a:headEnd len="sm" w="sm" type="none"/>
                <a:tailEnd len="med" w="med" type="oval"/>
              </a:ln>
            </p:spPr>
          </p:cxnSp>
        </p:grpSp>
        <p:grpSp>
          <p:nvGrpSpPr>
            <p:cNvPr id="157" name="Google Shape;157;p37"/>
            <p:cNvGrpSpPr/>
            <p:nvPr/>
          </p:nvGrpSpPr>
          <p:grpSpPr>
            <a:xfrm rot="10800000">
              <a:off x="518850" y="4354950"/>
              <a:ext cx="8106300" cy="396000"/>
              <a:chOff x="518850" y="385283"/>
              <a:chExt cx="8106300" cy="396000"/>
            </a:xfrm>
          </p:grpSpPr>
          <p:cxnSp>
            <p:nvCxnSpPr>
              <p:cNvPr id="158" name="Google Shape;158;p37"/>
              <p:cNvCxnSpPr/>
              <p:nvPr/>
            </p:nvCxnSpPr>
            <p:spPr>
              <a:xfrm>
                <a:off x="518850" y="390575"/>
                <a:ext cx="8106300" cy="0"/>
              </a:xfrm>
              <a:prstGeom prst="straightConnector1">
                <a:avLst/>
              </a:prstGeom>
              <a:noFill/>
              <a:ln cap="flat" cmpd="sng" w="9525">
                <a:solidFill>
                  <a:schemeClr val="dk1"/>
                </a:solidFill>
                <a:prstDash val="solid"/>
                <a:round/>
                <a:headEnd len="sm" w="sm" type="none"/>
                <a:tailEnd len="sm" w="sm" type="none"/>
              </a:ln>
            </p:spPr>
          </p:cxnSp>
          <p:cxnSp>
            <p:nvCxnSpPr>
              <p:cNvPr id="159" name="Google Shape;159;p37"/>
              <p:cNvCxnSpPr/>
              <p:nvPr/>
            </p:nvCxnSpPr>
            <p:spPr>
              <a:xfrm>
                <a:off x="518850" y="385283"/>
                <a:ext cx="0" cy="396000"/>
              </a:xfrm>
              <a:prstGeom prst="straightConnector1">
                <a:avLst/>
              </a:prstGeom>
              <a:noFill/>
              <a:ln cap="flat" cmpd="sng" w="9525">
                <a:solidFill>
                  <a:schemeClr val="dk1"/>
                </a:solidFill>
                <a:prstDash val="solid"/>
                <a:round/>
                <a:headEnd len="sm" w="sm" type="none"/>
                <a:tailEnd len="med" w="med" type="oval"/>
              </a:ln>
            </p:spPr>
          </p:cxnSp>
          <p:cxnSp>
            <p:nvCxnSpPr>
              <p:cNvPr id="160" name="Google Shape;160;p37"/>
              <p:cNvCxnSpPr/>
              <p:nvPr/>
            </p:nvCxnSpPr>
            <p:spPr>
              <a:xfrm>
                <a:off x="8625150" y="385283"/>
                <a:ext cx="0" cy="396000"/>
              </a:xfrm>
              <a:prstGeom prst="straightConnector1">
                <a:avLst/>
              </a:prstGeom>
              <a:noFill/>
              <a:ln cap="flat" cmpd="sng" w="9525">
                <a:solidFill>
                  <a:schemeClr val="dk1"/>
                </a:solidFill>
                <a:prstDash val="solid"/>
                <a:round/>
                <a:headEnd len="sm" w="sm" type="none"/>
                <a:tailEnd len="med" w="med" type="oval"/>
              </a:ln>
            </p:spPr>
          </p:cxnSp>
        </p:grpSp>
      </p:grpSp>
      <p:sp>
        <p:nvSpPr>
          <p:cNvPr id="161" name="Google Shape;161;p37"/>
          <p:cNvSpPr txBox="1"/>
          <p:nvPr>
            <p:ph idx="15" type="title"/>
          </p:nvPr>
        </p:nvSpPr>
        <p:spPr>
          <a:xfrm>
            <a:off x="960000" y="722233"/>
            <a:ext cx="10281200" cy="763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Title and text">
    <p:spTree>
      <p:nvGrpSpPr>
        <p:cNvPr id="162" name="Shape 162"/>
        <p:cNvGrpSpPr/>
        <p:nvPr/>
      </p:nvGrpSpPr>
      <p:grpSpPr>
        <a:xfrm>
          <a:off x="0" y="0"/>
          <a:ext cx="0" cy="0"/>
          <a:chOff x="0" y="0"/>
          <a:chExt cx="0" cy="0"/>
        </a:xfrm>
      </p:grpSpPr>
      <p:sp>
        <p:nvSpPr>
          <p:cNvPr id="163" name="Google Shape;163;p38"/>
          <p:cNvSpPr txBox="1"/>
          <p:nvPr>
            <p:ph type="title"/>
          </p:nvPr>
        </p:nvSpPr>
        <p:spPr>
          <a:xfrm>
            <a:off x="5010733" y="2582767"/>
            <a:ext cx="4310800" cy="763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164" name="Google Shape;164;p38"/>
          <p:cNvSpPr txBox="1"/>
          <p:nvPr>
            <p:ph idx="1" type="subTitle"/>
          </p:nvPr>
        </p:nvSpPr>
        <p:spPr>
          <a:xfrm>
            <a:off x="5010733" y="3244767"/>
            <a:ext cx="4310800" cy="1315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grpSp>
        <p:nvGrpSpPr>
          <p:cNvPr id="165" name="Google Shape;165;p38"/>
          <p:cNvGrpSpPr/>
          <p:nvPr/>
        </p:nvGrpSpPr>
        <p:grpSpPr>
          <a:xfrm>
            <a:off x="691800" y="523400"/>
            <a:ext cx="10808400" cy="5811200"/>
            <a:chOff x="518850" y="392550"/>
            <a:chExt cx="8106300" cy="4358400"/>
          </a:xfrm>
        </p:grpSpPr>
        <p:grpSp>
          <p:nvGrpSpPr>
            <p:cNvPr id="166" name="Google Shape;166;p38"/>
            <p:cNvGrpSpPr/>
            <p:nvPr/>
          </p:nvGrpSpPr>
          <p:grpSpPr>
            <a:xfrm>
              <a:off x="518850" y="392550"/>
              <a:ext cx="8106300" cy="396000"/>
              <a:chOff x="518850" y="385283"/>
              <a:chExt cx="8106300" cy="396000"/>
            </a:xfrm>
          </p:grpSpPr>
          <p:cxnSp>
            <p:nvCxnSpPr>
              <p:cNvPr id="167" name="Google Shape;167;p38"/>
              <p:cNvCxnSpPr/>
              <p:nvPr/>
            </p:nvCxnSpPr>
            <p:spPr>
              <a:xfrm>
                <a:off x="518850" y="390575"/>
                <a:ext cx="8106300" cy="0"/>
              </a:xfrm>
              <a:prstGeom prst="straightConnector1">
                <a:avLst/>
              </a:prstGeom>
              <a:noFill/>
              <a:ln cap="flat" cmpd="sng" w="9525">
                <a:solidFill>
                  <a:schemeClr val="dk1"/>
                </a:solidFill>
                <a:prstDash val="solid"/>
                <a:round/>
                <a:headEnd len="sm" w="sm" type="none"/>
                <a:tailEnd len="sm" w="sm" type="none"/>
              </a:ln>
            </p:spPr>
          </p:cxnSp>
          <p:cxnSp>
            <p:nvCxnSpPr>
              <p:cNvPr id="168" name="Google Shape;168;p38"/>
              <p:cNvCxnSpPr/>
              <p:nvPr/>
            </p:nvCxnSpPr>
            <p:spPr>
              <a:xfrm>
                <a:off x="518850" y="385283"/>
                <a:ext cx="0" cy="396000"/>
              </a:xfrm>
              <a:prstGeom prst="straightConnector1">
                <a:avLst/>
              </a:prstGeom>
              <a:noFill/>
              <a:ln cap="flat" cmpd="sng" w="9525">
                <a:solidFill>
                  <a:schemeClr val="dk1"/>
                </a:solidFill>
                <a:prstDash val="solid"/>
                <a:round/>
                <a:headEnd len="sm" w="sm" type="none"/>
                <a:tailEnd len="med" w="med" type="oval"/>
              </a:ln>
            </p:spPr>
          </p:cxnSp>
          <p:cxnSp>
            <p:nvCxnSpPr>
              <p:cNvPr id="169" name="Google Shape;169;p38"/>
              <p:cNvCxnSpPr/>
              <p:nvPr/>
            </p:nvCxnSpPr>
            <p:spPr>
              <a:xfrm>
                <a:off x="8625150" y="385283"/>
                <a:ext cx="0" cy="396000"/>
              </a:xfrm>
              <a:prstGeom prst="straightConnector1">
                <a:avLst/>
              </a:prstGeom>
              <a:noFill/>
              <a:ln cap="flat" cmpd="sng" w="9525">
                <a:solidFill>
                  <a:schemeClr val="dk1"/>
                </a:solidFill>
                <a:prstDash val="solid"/>
                <a:round/>
                <a:headEnd len="sm" w="sm" type="none"/>
                <a:tailEnd len="med" w="med" type="oval"/>
              </a:ln>
            </p:spPr>
          </p:cxnSp>
        </p:grpSp>
        <p:grpSp>
          <p:nvGrpSpPr>
            <p:cNvPr id="170" name="Google Shape;170;p38"/>
            <p:cNvGrpSpPr/>
            <p:nvPr/>
          </p:nvGrpSpPr>
          <p:grpSpPr>
            <a:xfrm rot="10800000">
              <a:off x="518850" y="4354950"/>
              <a:ext cx="8106300" cy="396000"/>
              <a:chOff x="518850" y="385283"/>
              <a:chExt cx="8106300" cy="396000"/>
            </a:xfrm>
          </p:grpSpPr>
          <p:cxnSp>
            <p:nvCxnSpPr>
              <p:cNvPr id="171" name="Google Shape;171;p38"/>
              <p:cNvCxnSpPr/>
              <p:nvPr/>
            </p:nvCxnSpPr>
            <p:spPr>
              <a:xfrm>
                <a:off x="518850" y="390575"/>
                <a:ext cx="8106300" cy="0"/>
              </a:xfrm>
              <a:prstGeom prst="straightConnector1">
                <a:avLst/>
              </a:prstGeom>
              <a:noFill/>
              <a:ln cap="flat" cmpd="sng" w="9525">
                <a:solidFill>
                  <a:schemeClr val="dk1"/>
                </a:solidFill>
                <a:prstDash val="solid"/>
                <a:round/>
                <a:headEnd len="sm" w="sm" type="none"/>
                <a:tailEnd len="sm" w="sm" type="none"/>
              </a:ln>
            </p:spPr>
          </p:cxnSp>
          <p:cxnSp>
            <p:nvCxnSpPr>
              <p:cNvPr id="172" name="Google Shape;172;p38"/>
              <p:cNvCxnSpPr/>
              <p:nvPr/>
            </p:nvCxnSpPr>
            <p:spPr>
              <a:xfrm>
                <a:off x="518850" y="385283"/>
                <a:ext cx="0" cy="396000"/>
              </a:xfrm>
              <a:prstGeom prst="straightConnector1">
                <a:avLst/>
              </a:prstGeom>
              <a:noFill/>
              <a:ln cap="flat" cmpd="sng" w="9525">
                <a:solidFill>
                  <a:schemeClr val="dk1"/>
                </a:solidFill>
                <a:prstDash val="solid"/>
                <a:round/>
                <a:headEnd len="sm" w="sm" type="none"/>
                <a:tailEnd len="med" w="med" type="oval"/>
              </a:ln>
            </p:spPr>
          </p:cxnSp>
          <p:cxnSp>
            <p:nvCxnSpPr>
              <p:cNvPr id="173" name="Google Shape;173;p38"/>
              <p:cNvCxnSpPr/>
              <p:nvPr/>
            </p:nvCxnSpPr>
            <p:spPr>
              <a:xfrm>
                <a:off x="8625150" y="385283"/>
                <a:ext cx="0" cy="396000"/>
              </a:xfrm>
              <a:prstGeom prst="straightConnector1">
                <a:avLst/>
              </a:prstGeom>
              <a:noFill/>
              <a:ln cap="flat" cmpd="sng" w="9525">
                <a:solidFill>
                  <a:schemeClr val="dk1"/>
                </a:solidFill>
                <a:prstDash val="solid"/>
                <a:round/>
                <a:headEnd len="sm" w="sm" type="none"/>
                <a:tailEnd len="med" w="med" type="oval"/>
              </a:ln>
            </p:spPr>
          </p:cxnSp>
        </p:gr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Title and four columns">
    <p:spTree>
      <p:nvGrpSpPr>
        <p:cNvPr id="174" name="Shape 174"/>
        <p:cNvGrpSpPr/>
        <p:nvPr/>
      </p:nvGrpSpPr>
      <p:grpSpPr>
        <a:xfrm>
          <a:off x="0" y="0"/>
          <a:ext cx="0" cy="0"/>
          <a:chOff x="0" y="0"/>
          <a:chExt cx="0" cy="0"/>
        </a:xfrm>
      </p:grpSpPr>
      <p:sp>
        <p:nvSpPr>
          <p:cNvPr id="175" name="Google Shape;175;p39"/>
          <p:cNvSpPr txBox="1"/>
          <p:nvPr>
            <p:ph idx="1" type="subTitle"/>
          </p:nvPr>
        </p:nvSpPr>
        <p:spPr>
          <a:xfrm>
            <a:off x="3095673" y="2331867"/>
            <a:ext cx="3797600" cy="1446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76" name="Google Shape;176;p39"/>
          <p:cNvSpPr txBox="1"/>
          <p:nvPr>
            <p:ph idx="2" type="subTitle"/>
          </p:nvPr>
        </p:nvSpPr>
        <p:spPr>
          <a:xfrm>
            <a:off x="7486541" y="2331867"/>
            <a:ext cx="3797600" cy="1446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77" name="Google Shape;177;p39"/>
          <p:cNvSpPr txBox="1"/>
          <p:nvPr>
            <p:ph idx="3" type="subTitle"/>
          </p:nvPr>
        </p:nvSpPr>
        <p:spPr>
          <a:xfrm>
            <a:off x="3095672" y="4545967"/>
            <a:ext cx="3797600" cy="1446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78" name="Google Shape;178;p39"/>
          <p:cNvSpPr txBox="1"/>
          <p:nvPr>
            <p:ph idx="4" type="subTitle"/>
          </p:nvPr>
        </p:nvSpPr>
        <p:spPr>
          <a:xfrm>
            <a:off x="7486541" y="4545967"/>
            <a:ext cx="3797600" cy="1446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79" name="Google Shape;179;p39"/>
          <p:cNvSpPr txBox="1"/>
          <p:nvPr>
            <p:ph idx="5" type="subTitle"/>
          </p:nvPr>
        </p:nvSpPr>
        <p:spPr>
          <a:xfrm>
            <a:off x="3095672" y="1839133"/>
            <a:ext cx="3797600" cy="502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Font typeface="Sora"/>
              <a:buNone/>
              <a:defRPr b="1" sz="2400">
                <a:solidFill>
                  <a:schemeClr val="dk1"/>
                </a:solidFill>
                <a:latin typeface="Sora"/>
                <a:ea typeface="Sora"/>
                <a:cs typeface="Sora"/>
                <a:sym typeface="Sora"/>
              </a:defRPr>
            </a:lvl1pPr>
            <a:lvl2pPr lvl="1" algn="ctr">
              <a:lnSpc>
                <a:spcPct val="100000"/>
              </a:lnSpc>
              <a:spcBef>
                <a:spcPts val="0"/>
              </a:spcBef>
              <a:spcAft>
                <a:spcPts val="0"/>
              </a:spcAft>
              <a:buSzPts val="2400"/>
              <a:buFont typeface="Sora"/>
              <a:buNone/>
              <a:defRPr b="1" sz="3200">
                <a:latin typeface="Sora"/>
                <a:ea typeface="Sora"/>
                <a:cs typeface="Sora"/>
                <a:sym typeface="Sora"/>
              </a:defRPr>
            </a:lvl2pPr>
            <a:lvl3pPr lvl="2" algn="ctr">
              <a:lnSpc>
                <a:spcPct val="100000"/>
              </a:lnSpc>
              <a:spcBef>
                <a:spcPts val="0"/>
              </a:spcBef>
              <a:spcAft>
                <a:spcPts val="0"/>
              </a:spcAft>
              <a:buSzPts val="2400"/>
              <a:buFont typeface="Sora"/>
              <a:buNone/>
              <a:defRPr b="1" sz="3200">
                <a:latin typeface="Sora"/>
                <a:ea typeface="Sora"/>
                <a:cs typeface="Sora"/>
                <a:sym typeface="Sora"/>
              </a:defRPr>
            </a:lvl3pPr>
            <a:lvl4pPr lvl="3" algn="ctr">
              <a:lnSpc>
                <a:spcPct val="100000"/>
              </a:lnSpc>
              <a:spcBef>
                <a:spcPts val="0"/>
              </a:spcBef>
              <a:spcAft>
                <a:spcPts val="0"/>
              </a:spcAft>
              <a:buSzPts val="2400"/>
              <a:buFont typeface="Sora"/>
              <a:buNone/>
              <a:defRPr b="1" sz="3200">
                <a:latin typeface="Sora"/>
                <a:ea typeface="Sora"/>
                <a:cs typeface="Sora"/>
                <a:sym typeface="Sora"/>
              </a:defRPr>
            </a:lvl4pPr>
            <a:lvl5pPr lvl="4" algn="ctr">
              <a:lnSpc>
                <a:spcPct val="100000"/>
              </a:lnSpc>
              <a:spcBef>
                <a:spcPts val="0"/>
              </a:spcBef>
              <a:spcAft>
                <a:spcPts val="0"/>
              </a:spcAft>
              <a:buSzPts val="2400"/>
              <a:buFont typeface="Sora"/>
              <a:buNone/>
              <a:defRPr b="1" sz="3200">
                <a:latin typeface="Sora"/>
                <a:ea typeface="Sora"/>
                <a:cs typeface="Sora"/>
                <a:sym typeface="Sora"/>
              </a:defRPr>
            </a:lvl5pPr>
            <a:lvl6pPr lvl="5" algn="ctr">
              <a:lnSpc>
                <a:spcPct val="100000"/>
              </a:lnSpc>
              <a:spcBef>
                <a:spcPts val="0"/>
              </a:spcBef>
              <a:spcAft>
                <a:spcPts val="0"/>
              </a:spcAft>
              <a:buSzPts val="2400"/>
              <a:buFont typeface="Sora"/>
              <a:buNone/>
              <a:defRPr b="1" sz="3200">
                <a:latin typeface="Sora"/>
                <a:ea typeface="Sora"/>
                <a:cs typeface="Sora"/>
                <a:sym typeface="Sora"/>
              </a:defRPr>
            </a:lvl6pPr>
            <a:lvl7pPr lvl="6" algn="ctr">
              <a:lnSpc>
                <a:spcPct val="100000"/>
              </a:lnSpc>
              <a:spcBef>
                <a:spcPts val="0"/>
              </a:spcBef>
              <a:spcAft>
                <a:spcPts val="0"/>
              </a:spcAft>
              <a:buSzPts val="2400"/>
              <a:buFont typeface="Sora"/>
              <a:buNone/>
              <a:defRPr b="1" sz="3200">
                <a:latin typeface="Sora"/>
                <a:ea typeface="Sora"/>
                <a:cs typeface="Sora"/>
                <a:sym typeface="Sora"/>
              </a:defRPr>
            </a:lvl7pPr>
            <a:lvl8pPr lvl="7" algn="ctr">
              <a:lnSpc>
                <a:spcPct val="100000"/>
              </a:lnSpc>
              <a:spcBef>
                <a:spcPts val="0"/>
              </a:spcBef>
              <a:spcAft>
                <a:spcPts val="0"/>
              </a:spcAft>
              <a:buSzPts val="2400"/>
              <a:buFont typeface="Sora"/>
              <a:buNone/>
              <a:defRPr b="1" sz="3200">
                <a:latin typeface="Sora"/>
                <a:ea typeface="Sora"/>
                <a:cs typeface="Sora"/>
                <a:sym typeface="Sora"/>
              </a:defRPr>
            </a:lvl8pPr>
            <a:lvl9pPr lvl="8" algn="ctr">
              <a:lnSpc>
                <a:spcPct val="100000"/>
              </a:lnSpc>
              <a:spcBef>
                <a:spcPts val="0"/>
              </a:spcBef>
              <a:spcAft>
                <a:spcPts val="0"/>
              </a:spcAft>
              <a:buSzPts val="2400"/>
              <a:buFont typeface="Sora"/>
              <a:buNone/>
              <a:defRPr b="1" sz="3200">
                <a:latin typeface="Sora"/>
                <a:ea typeface="Sora"/>
                <a:cs typeface="Sora"/>
                <a:sym typeface="Sora"/>
              </a:defRPr>
            </a:lvl9pPr>
          </a:lstStyle>
          <a:p/>
        </p:txBody>
      </p:sp>
      <p:sp>
        <p:nvSpPr>
          <p:cNvPr id="180" name="Google Shape;180;p39"/>
          <p:cNvSpPr txBox="1"/>
          <p:nvPr>
            <p:ph idx="6" type="subTitle"/>
          </p:nvPr>
        </p:nvSpPr>
        <p:spPr>
          <a:xfrm>
            <a:off x="3095672" y="4053333"/>
            <a:ext cx="3797600" cy="502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Font typeface="Sora"/>
              <a:buNone/>
              <a:defRPr b="1" sz="2400">
                <a:solidFill>
                  <a:schemeClr val="dk1"/>
                </a:solidFill>
                <a:latin typeface="Sora"/>
                <a:ea typeface="Sora"/>
                <a:cs typeface="Sora"/>
                <a:sym typeface="Sora"/>
              </a:defRPr>
            </a:lvl1pPr>
            <a:lvl2pPr lvl="1" algn="ctr">
              <a:lnSpc>
                <a:spcPct val="100000"/>
              </a:lnSpc>
              <a:spcBef>
                <a:spcPts val="0"/>
              </a:spcBef>
              <a:spcAft>
                <a:spcPts val="0"/>
              </a:spcAft>
              <a:buSzPts val="2400"/>
              <a:buFont typeface="Sora"/>
              <a:buNone/>
              <a:defRPr b="1" sz="3200">
                <a:latin typeface="Sora"/>
                <a:ea typeface="Sora"/>
                <a:cs typeface="Sora"/>
                <a:sym typeface="Sora"/>
              </a:defRPr>
            </a:lvl2pPr>
            <a:lvl3pPr lvl="2" algn="ctr">
              <a:lnSpc>
                <a:spcPct val="100000"/>
              </a:lnSpc>
              <a:spcBef>
                <a:spcPts val="0"/>
              </a:spcBef>
              <a:spcAft>
                <a:spcPts val="0"/>
              </a:spcAft>
              <a:buSzPts val="2400"/>
              <a:buFont typeface="Sora"/>
              <a:buNone/>
              <a:defRPr b="1" sz="3200">
                <a:latin typeface="Sora"/>
                <a:ea typeface="Sora"/>
                <a:cs typeface="Sora"/>
                <a:sym typeface="Sora"/>
              </a:defRPr>
            </a:lvl3pPr>
            <a:lvl4pPr lvl="3" algn="ctr">
              <a:lnSpc>
                <a:spcPct val="100000"/>
              </a:lnSpc>
              <a:spcBef>
                <a:spcPts val="0"/>
              </a:spcBef>
              <a:spcAft>
                <a:spcPts val="0"/>
              </a:spcAft>
              <a:buSzPts val="2400"/>
              <a:buFont typeface="Sora"/>
              <a:buNone/>
              <a:defRPr b="1" sz="3200">
                <a:latin typeface="Sora"/>
                <a:ea typeface="Sora"/>
                <a:cs typeface="Sora"/>
                <a:sym typeface="Sora"/>
              </a:defRPr>
            </a:lvl4pPr>
            <a:lvl5pPr lvl="4" algn="ctr">
              <a:lnSpc>
                <a:spcPct val="100000"/>
              </a:lnSpc>
              <a:spcBef>
                <a:spcPts val="0"/>
              </a:spcBef>
              <a:spcAft>
                <a:spcPts val="0"/>
              </a:spcAft>
              <a:buSzPts val="2400"/>
              <a:buFont typeface="Sora"/>
              <a:buNone/>
              <a:defRPr b="1" sz="3200">
                <a:latin typeface="Sora"/>
                <a:ea typeface="Sora"/>
                <a:cs typeface="Sora"/>
                <a:sym typeface="Sora"/>
              </a:defRPr>
            </a:lvl5pPr>
            <a:lvl6pPr lvl="5" algn="ctr">
              <a:lnSpc>
                <a:spcPct val="100000"/>
              </a:lnSpc>
              <a:spcBef>
                <a:spcPts val="0"/>
              </a:spcBef>
              <a:spcAft>
                <a:spcPts val="0"/>
              </a:spcAft>
              <a:buSzPts val="2400"/>
              <a:buFont typeface="Sora"/>
              <a:buNone/>
              <a:defRPr b="1" sz="3200">
                <a:latin typeface="Sora"/>
                <a:ea typeface="Sora"/>
                <a:cs typeface="Sora"/>
                <a:sym typeface="Sora"/>
              </a:defRPr>
            </a:lvl6pPr>
            <a:lvl7pPr lvl="6" algn="ctr">
              <a:lnSpc>
                <a:spcPct val="100000"/>
              </a:lnSpc>
              <a:spcBef>
                <a:spcPts val="0"/>
              </a:spcBef>
              <a:spcAft>
                <a:spcPts val="0"/>
              </a:spcAft>
              <a:buSzPts val="2400"/>
              <a:buFont typeface="Sora"/>
              <a:buNone/>
              <a:defRPr b="1" sz="3200">
                <a:latin typeface="Sora"/>
                <a:ea typeface="Sora"/>
                <a:cs typeface="Sora"/>
                <a:sym typeface="Sora"/>
              </a:defRPr>
            </a:lvl7pPr>
            <a:lvl8pPr lvl="7" algn="ctr">
              <a:lnSpc>
                <a:spcPct val="100000"/>
              </a:lnSpc>
              <a:spcBef>
                <a:spcPts val="0"/>
              </a:spcBef>
              <a:spcAft>
                <a:spcPts val="0"/>
              </a:spcAft>
              <a:buSzPts val="2400"/>
              <a:buFont typeface="Sora"/>
              <a:buNone/>
              <a:defRPr b="1" sz="3200">
                <a:latin typeface="Sora"/>
                <a:ea typeface="Sora"/>
                <a:cs typeface="Sora"/>
                <a:sym typeface="Sora"/>
              </a:defRPr>
            </a:lvl8pPr>
            <a:lvl9pPr lvl="8" algn="ctr">
              <a:lnSpc>
                <a:spcPct val="100000"/>
              </a:lnSpc>
              <a:spcBef>
                <a:spcPts val="0"/>
              </a:spcBef>
              <a:spcAft>
                <a:spcPts val="0"/>
              </a:spcAft>
              <a:buSzPts val="2400"/>
              <a:buFont typeface="Sora"/>
              <a:buNone/>
              <a:defRPr b="1" sz="3200">
                <a:latin typeface="Sora"/>
                <a:ea typeface="Sora"/>
                <a:cs typeface="Sora"/>
                <a:sym typeface="Sora"/>
              </a:defRPr>
            </a:lvl9pPr>
          </a:lstStyle>
          <a:p/>
        </p:txBody>
      </p:sp>
      <p:sp>
        <p:nvSpPr>
          <p:cNvPr id="181" name="Google Shape;181;p39"/>
          <p:cNvSpPr txBox="1"/>
          <p:nvPr>
            <p:ph idx="7" type="subTitle"/>
          </p:nvPr>
        </p:nvSpPr>
        <p:spPr>
          <a:xfrm>
            <a:off x="7486505" y="1839133"/>
            <a:ext cx="3797600" cy="502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Font typeface="Sora"/>
              <a:buNone/>
              <a:defRPr b="1" sz="2400">
                <a:solidFill>
                  <a:schemeClr val="dk1"/>
                </a:solidFill>
                <a:latin typeface="Sora"/>
                <a:ea typeface="Sora"/>
                <a:cs typeface="Sora"/>
                <a:sym typeface="Sora"/>
              </a:defRPr>
            </a:lvl1pPr>
            <a:lvl2pPr lvl="1" algn="ctr">
              <a:lnSpc>
                <a:spcPct val="100000"/>
              </a:lnSpc>
              <a:spcBef>
                <a:spcPts val="0"/>
              </a:spcBef>
              <a:spcAft>
                <a:spcPts val="0"/>
              </a:spcAft>
              <a:buSzPts val="2400"/>
              <a:buFont typeface="Sora"/>
              <a:buNone/>
              <a:defRPr b="1" sz="3200">
                <a:latin typeface="Sora"/>
                <a:ea typeface="Sora"/>
                <a:cs typeface="Sora"/>
                <a:sym typeface="Sora"/>
              </a:defRPr>
            </a:lvl2pPr>
            <a:lvl3pPr lvl="2" algn="ctr">
              <a:lnSpc>
                <a:spcPct val="100000"/>
              </a:lnSpc>
              <a:spcBef>
                <a:spcPts val="0"/>
              </a:spcBef>
              <a:spcAft>
                <a:spcPts val="0"/>
              </a:spcAft>
              <a:buSzPts val="2400"/>
              <a:buFont typeface="Sora"/>
              <a:buNone/>
              <a:defRPr b="1" sz="3200">
                <a:latin typeface="Sora"/>
                <a:ea typeface="Sora"/>
                <a:cs typeface="Sora"/>
                <a:sym typeface="Sora"/>
              </a:defRPr>
            </a:lvl3pPr>
            <a:lvl4pPr lvl="3" algn="ctr">
              <a:lnSpc>
                <a:spcPct val="100000"/>
              </a:lnSpc>
              <a:spcBef>
                <a:spcPts val="0"/>
              </a:spcBef>
              <a:spcAft>
                <a:spcPts val="0"/>
              </a:spcAft>
              <a:buSzPts val="2400"/>
              <a:buFont typeface="Sora"/>
              <a:buNone/>
              <a:defRPr b="1" sz="3200">
                <a:latin typeface="Sora"/>
                <a:ea typeface="Sora"/>
                <a:cs typeface="Sora"/>
                <a:sym typeface="Sora"/>
              </a:defRPr>
            </a:lvl4pPr>
            <a:lvl5pPr lvl="4" algn="ctr">
              <a:lnSpc>
                <a:spcPct val="100000"/>
              </a:lnSpc>
              <a:spcBef>
                <a:spcPts val="0"/>
              </a:spcBef>
              <a:spcAft>
                <a:spcPts val="0"/>
              </a:spcAft>
              <a:buSzPts val="2400"/>
              <a:buFont typeface="Sora"/>
              <a:buNone/>
              <a:defRPr b="1" sz="3200">
                <a:latin typeface="Sora"/>
                <a:ea typeface="Sora"/>
                <a:cs typeface="Sora"/>
                <a:sym typeface="Sora"/>
              </a:defRPr>
            </a:lvl5pPr>
            <a:lvl6pPr lvl="5" algn="ctr">
              <a:lnSpc>
                <a:spcPct val="100000"/>
              </a:lnSpc>
              <a:spcBef>
                <a:spcPts val="0"/>
              </a:spcBef>
              <a:spcAft>
                <a:spcPts val="0"/>
              </a:spcAft>
              <a:buSzPts val="2400"/>
              <a:buFont typeface="Sora"/>
              <a:buNone/>
              <a:defRPr b="1" sz="3200">
                <a:latin typeface="Sora"/>
                <a:ea typeface="Sora"/>
                <a:cs typeface="Sora"/>
                <a:sym typeface="Sora"/>
              </a:defRPr>
            </a:lvl6pPr>
            <a:lvl7pPr lvl="6" algn="ctr">
              <a:lnSpc>
                <a:spcPct val="100000"/>
              </a:lnSpc>
              <a:spcBef>
                <a:spcPts val="0"/>
              </a:spcBef>
              <a:spcAft>
                <a:spcPts val="0"/>
              </a:spcAft>
              <a:buSzPts val="2400"/>
              <a:buFont typeface="Sora"/>
              <a:buNone/>
              <a:defRPr b="1" sz="3200">
                <a:latin typeface="Sora"/>
                <a:ea typeface="Sora"/>
                <a:cs typeface="Sora"/>
                <a:sym typeface="Sora"/>
              </a:defRPr>
            </a:lvl7pPr>
            <a:lvl8pPr lvl="7" algn="ctr">
              <a:lnSpc>
                <a:spcPct val="100000"/>
              </a:lnSpc>
              <a:spcBef>
                <a:spcPts val="0"/>
              </a:spcBef>
              <a:spcAft>
                <a:spcPts val="0"/>
              </a:spcAft>
              <a:buSzPts val="2400"/>
              <a:buFont typeface="Sora"/>
              <a:buNone/>
              <a:defRPr b="1" sz="3200">
                <a:latin typeface="Sora"/>
                <a:ea typeface="Sora"/>
                <a:cs typeface="Sora"/>
                <a:sym typeface="Sora"/>
              </a:defRPr>
            </a:lvl8pPr>
            <a:lvl9pPr lvl="8" algn="ctr">
              <a:lnSpc>
                <a:spcPct val="100000"/>
              </a:lnSpc>
              <a:spcBef>
                <a:spcPts val="0"/>
              </a:spcBef>
              <a:spcAft>
                <a:spcPts val="0"/>
              </a:spcAft>
              <a:buSzPts val="2400"/>
              <a:buFont typeface="Sora"/>
              <a:buNone/>
              <a:defRPr b="1" sz="3200">
                <a:latin typeface="Sora"/>
                <a:ea typeface="Sora"/>
                <a:cs typeface="Sora"/>
                <a:sym typeface="Sora"/>
              </a:defRPr>
            </a:lvl9pPr>
          </a:lstStyle>
          <a:p/>
        </p:txBody>
      </p:sp>
      <p:sp>
        <p:nvSpPr>
          <p:cNvPr id="182" name="Google Shape;182;p39"/>
          <p:cNvSpPr txBox="1"/>
          <p:nvPr>
            <p:ph idx="8" type="subTitle"/>
          </p:nvPr>
        </p:nvSpPr>
        <p:spPr>
          <a:xfrm>
            <a:off x="7486505" y="4053333"/>
            <a:ext cx="3797600" cy="502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Font typeface="Sora"/>
              <a:buNone/>
              <a:defRPr b="1" sz="2400">
                <a:solidFill>
                  <a:schemeClr val="dk1"/>
                </a:solidFill>
                <a:latin typeface="Sora"/>
                <a:ea typeface="Sora"/>
                <a:cs typeface="Sora"/>
                <a:sym typeface="Sora"/>
              </a:defRPr>
            </a:lvl1pPr>
            <a:lvl2pPr lvl="1" algn="ctr">
              <a:lnSpc>
                <a:spcPct val="100000"/>
              </a:lnSpc>
              <a:spcBef>
                <a:spcPts val="0"/>
              </a:spcBef>
              <a:spcAft>
                <a:spcPts val="0"/>
              </a:spcAft>
              <a:buSzPts val="2400"/>
              <a:buFont typeface="Sora"/>
              <a:buNone/>
              <a:defRPr b="1" sz="3200">
                <a:latin typeface="Sora"/>
                <a:ea typeface="Sora"/>
                <a:cs typeface="Sora"/>
                <a:sym typeface="Sora"/>
              </a:defRPr>
            </a:lvl2pPr>
            <a:lvl3pPr lvl="2" algn="ctr">
              <a:lnSpc>
                <a:spcPct val="100000"/>
              </a:lnSpc>
              <a:spcBef>
                <a:spcPts val="0"/>
              </a:spcBef>
              <a:spcAft>
                <a:spcPts val="0"/>
              </a:spcAft>
              <a:buSzPts val="2400"/>
              <a:buFont typeface="Sora"/>
              <a:buNone/>
              <a:defRPr b="1" sz="3200">
                <a:latin typeface="Sora"/>
                <a:ea typeface="Sora"/>
                <a:cs typeface="Sora"/>
                <a:sym typeface="Sora"/>
              </a:defRPr>
            </a:lvl3pPr>
            <a:lvl4pPr lvl="3" algn="ctr">
              <a:lnSpc>
                <a:spcPct val="100000"/>
              </a:lnSpc>
              <a:spcBef>
                <a:spcPts val="0"/>
              </a:spcBef>
              <a:spcAft>
                <a:spcPts val="0"/>
              </a:spcAft>
              <a:buSzPts val="2400"/>
              <a:buFont typeface="Sora"/>
              <a:buNone/>
              <a:defRPr b="1" sz="3200">
                <a:latin typeface="Sora"/>
                <a:ea typeface="Sora"/>
                <a:cs typeface="Sora"/>
                <a:sym typeface="Sora"/>
              </a:defRPr>
            </a:lvl4pPr>
            <a:lvl5pPr lvl="4" algn="ctr">
              <a:lnSpc>
                <a:spcPct val="100000"/>
              </a:lnSpc>
              <a:spcBef>
                <a:spcPts val="0"/>
              </a:spcBef>
              <a:spcAft>
                <a:spcPts val="0"/>
              </a:spcAft>
              <a:buSzPts val="2400"/>
              <a:buFont typeface="Sora"/>
              <a:buNone/>
              <a:defRPr b="1" sz="3200">
                <a:latin typeface="Sora"/>
                <a:ea typeface="Sora"/>
                <a:cs typeface="Sora"/>
                <a:sym typeface="Sora"/>
              </a:defRPr>
            </a:lvl5pPr>
            <a:lvl6pPr lvl="5" algn="ctr">
              <a:lnSpc>
                <a:spcPct val="100000"/>
              </a:lnSpc>
              <a:spcBef>
                <a:spcPts val="0"/>
              </a:spcBef>
              <a:spcAft>
                <a:spcPts val="0"/>
              </a:spcAft>
              <a:buSzPts val="2400"/>
              <a:buFont typeface="Sora"/>
              <a:buNone/>
              <a:defRPr b="1" sz="3200">
                <a:latin typeface="Sora"/>
                <a:ea typeface="Sora"/>
                <a:cs typeface="Sora"/>
                <a:sym typeface="Sora"/>
              </a:defRPr>
            </a:lvl6pPr>
            <a:lvl7pPr lvl="6" algn="ctr">
              <a:lnSpc>
                <a:spcPct val="100000"/>
              </a:lnSpc>
              <a:spcBef>
                <a:spcPts val="0"/>
              </a:spcBef>
              <a:spcAft>
                <a:spcPts val="0"/>
              </a:spcAft>
              <a:buSzPts val="2400"/>
              <a:buFont typeface="Sora"/>
              <a:buNone/>
              <a:defRPr b="1" sz="3200">
                <a:latin typeface="Sora"/>
                <a:ea typeface="Sora"/>
                <a:cs typeface="Sora"/>
                <a:sym typeface="Sora"/>
              </a:defRPr>
            </a:lvl7pPr>
            <a:lvl8pPr lvl="7" algn="ctr">
              <a:lnSpc>
                <a:spcPct val="100000"/>
              </a:lnSpc>
              <a:spcBef>
                <a:spcPts val="0"/>
              </a:spcBef>
              <a:spcAft>
                <a:spcPts val="0"/>
              </a:spcAft>
              <a:buSzPts val="2400"/>
              <a:buFont typeface="Sora"/>
              <a:buNone/>
              <a:defRPr b="1" sz="3200">
                <a:latin typeface="Sora"/>
                <a:ea typeface="Sora"/>
                <a:cs typeface="Sora"/>
                <a:sym typeface="Sora"/>
              </a:defRPr>
            </a:lvl8pPr>
            <a:lvl9pPr lvl="8" algn="ctr">
              <a:lnSpc>
                <a:spcPct val="100000"/>
              </a:lnSpc>
              <a:spcBef>
                <a:spcPts val="0"/>
              </a:spcBef>
              <a:spcAft>
                <a:spcPts val="0"/>
              </a:spcAft>
              <a:buSzPts val="2400"/>
              <a:buFont typeface="Sora"/>
              <a:buNone/>
              <a:defRPr b="1" sz="3200">
                <a:latin typeface="Sora"/>
                <a:ea typeface="Sora"/>
                <a:cs typeface="Sora"/>
                <a:sym typeface="Sora"/>
              </a:defRPr>
            </a:lvl9pPr>
          </a:lstStyle>
          <a:p/>
        </p:txBody>
      </p:sp>
      <p:grpSp>
        <p:nvGrpSpPr>
          <p:cNvPr id="183" name="Google Shape;183;p39"/>
          <p:cNvGrpSpPr/>
          <p:nvPr/>
        </p:nvGrpSpPr>
        <p:grpSpPr>
          <a:xfrm>
            <a:off x="691800" y="523400"/>
            <a:ext cx="10808400" cy="5811200"/>
            <a:chOff x="518850" y="392550"/>
            <a:chExt cx="8106300" cy="4358400"/>
          </a:xfrm>
        </p:grpSpPr>
        <p:grpSp>
          <p:nvGrpSpPr>
            <p:cNvPr id="184" name="Google Shape;184;p39"/>
            <p:cNvGrpSpPr/>
            <p:nvPr/>
          </p:nvGrpSpPr>
          <p:grpSpPr>
            <a:xfrm>
              <a:off x="518850" y="392550"/>
              <a:ext cx="8106300" cy="396000"/>
              <a:chOff x="518850" y="385283"/>
              <a:chExt cx="8106300" cy="396000"/>
            </a:xfrm>
          </p:grpSpPr>
          <p:cxnSp>
            <p:nvCxnSpPr>
              <p:cNvPr id="185" name="Google Shape;185;p39"/>
              <p:cNvCxnSpPr/>
              <p:nvPr/>
            </p:nvCxnSpPr>
            <p:spPr>
              <a:xfrm>
                <a:off x="518850" y="390575"/>
                <a:ext cx="8106300" cy="0"/>
              </a:xfrm>
              <a:prstGeom prst="straightConnector1">
                <a:avLst/>
              </a:prstGeom>
              <a:noFill/>
              <a:ln cap="flat" cmpd="sng" w="9525">
                <a:solidFill>
                  <a:schemeClr val="dk1"/>
                </a:solidFill>
                <a:prstDash val="solid"/>
                <a:round/>
                <a:headEnd len="sm" w="sm" type="none"/>
                <a:tailEnd len="sm" w="sm" type="none"/>
              </a:ln>
            </p:spPr>
          </p:cxnSp>
          <p:cxnSp>
            <p:nvCxnSpPr>
              <p:cNvPr id="186" name="Google Shape;186;p39"/>
              <p:cNvCxnSpPr/>
              <p:nvPr/>
            </p:nvCxnSpPr>
            <p:spPr>
              <a:xfrm>
                <a:off x="518850" y="385283"/>
                <a:ext cx="0" cy="396000"/>
              </a:xfrm>
              <a:prstGeom prst="straightConnector1">
                <a:avLst/>
              </a:prstGeom>
              <a:noFill/>
              <a:ln cap="flat" cmpd="sng" w="9525">
                <a:solidFill>
                  <a:schemeClr val="dk1"/>
                </a:solidFill>
                <a:prstDash val="solid"/>
                <a:round/>
                <a:headEnd len="sm" w="sm" type="none"/>
                <a:tailEnd len="med" w="med" type="oval"/>
              </a:ln>
            </p:spPr>
          </p:cxnSp>
          <p:cxnSp>
            <p:nvCxnSpPr>
              <p:cNvPr id="187" name="Google Shape;187;p39"/>
              <p:cNvCxnSpPr/>
              <p:nvPr/>
            </p:nvCxnSpPr>
            <p:spPr>
              <a:xfrm>
                <a:off x="8625150" y="385283"/>
                <a:ext cx="0" cy="396000"/>
              </a:xfrm>
              <a:prstGeom prst="straightConnector1">
                <a:avLst/>
              </a:prstGeom>
              <a:noFill/>
              <a:ln cap="flat" cmpd="sng" w="9525">
                <a:solidFill>
                  <a:schemeClr val="dk1"/>
                </a:solidFill>
                <a:prstDash val="solid"/>
                <a:round/>
                <a:headEnd len="sm" w="sm" type="none"/>
                <a:tailEnd len="med" w="med" type="oval"/>
              </a:ln>
            </p:spPr>
          </p:cxnSp>
        </p:grpSp>
        <p:grpSp>
          <p:nvGrpSpPr>
            <p:cNvPr id="188" name="Google Shape;188;p39"/>
            <p:cNvGrpSpPr/>
            <p:nvPr/>
          </p:nvGrpSpPr>
          <p:grpSpPr>
            <a:xfrm rot="10800000">
              <a:off x="518850" y="4354950"/>
              <a:ext cx="8106300" cy="396000"/>
              <a:chOff x="518850" y="385283"/>
              <a:chExt cx="8106300" cy="396000"/>
            </a:xfrm>
          </p:grpSpPr>
          <p:cxnSp>
            <p:nvCxnSpPr>
              <p:cNvPr id="189" name="Google Shape;189;p39"/>
              <p:cNvCxnSpPr/>
              <p:nvPr/>
            </p:nvCxnSpPr>
            <p:spPr>
              <a:xfrm>
                <a:off x="518850" y="390575"/>
                <a:ext cx="8106300" cy="0"/>
              </a:xfrm>
              <a:prstGeom prst="straightConnector1">
                <a:avLst/>
              </a:prstGeom>
              <a:noFill/>
              <a:ln cap="flat" cmpd="sng" w="9525">
                <a:solidFill>
                  <a:schemeClr val="dk1"/>
                </a:solidFill>
                <a:prstDash val="solid"/>
                <a:round/>
                <a:headEnd len="sm" w="sm" type="none"/>
                <a:tailEnd len="sm" w="sm" type="none"/>
              </a:ln>
            </p:spPr>
          </p:cxnSp>
          <p:cxnSp>
            <p:nvCxnSpPr>
              <p:cNvPr id="190" name="Google Shape;190;p39"/>
              <p:cNvCxnSpPr/>
              <p:nvPr/>
            </p:nvCxnSpPr>
            <p:spPr>
              <a:xfrm>
                <a:off x="518850" y="385283"/>
                <a:ext cx="0" cy="396000"/>
              </a:xfrm>
              <a:prstGeom prst="straightConnector1">
                <a:avLst/>
              </a:prstGeom>
              <a:noFill/>
              <a:ln cap="flat" cmpd="sng" w="9525">
                <a:solidFill>
                  <a:schemeClr val="dk1"/>
                </a:solidFill>
                <a:prstDash val="solid"/>
                <a:round/>
                <a:headEnd len="sm" w="sm" type="none"/>
                <a:tailEnd len="med" w="med" type="oval"/>
              </a:ln>
            </p:spPr>
          </p:cxnSp>
          <p:cxnSp>
            <p:nvCxnSpPr>
              <p:cNvPr id="191" name="Google Shape;191;p39"/>
              <p:cNvCxnSpPr/>
              <p:nvPr/>
            </p:nvCxnSpPr>
            <p:spPr>
              <a:xfrm>
                <a:off x="8625150" y="385283"/>
                <a:ext cx="0" cy="396000"/>
              </a:xfrm>
              <a:prstGeom prst="straightConnector1">
                <a:avLst/>
              </a:prstGeom>
              <a:noFill/>
              <a:ln cap="flat" cmpd="sng" w="9525">
                <a:solidFill>
                  <a:schemeClr val="dk1"/>
                </a:solidFill>
                <a:prstDash val="solid"/>
                <a:round/>
                <a:headEnd len="sm" w="sm" type="none"/>
                <a:tailEnd len="med" w="med" type="oval"/>
              </a:ln>
            </p:spPr>
          </p:cxnSp>
        </p:grpSp>
      </p:grpSp>
      <p:sp>
        <p:nvSpPr>
          <p:cNvPr id="192" name="Google Shape;192;p39"/>
          <p:cNvSpPr txBox="1"/>
          <p:nvPr>
            <p:ph type="title"/>
          </p:nvPr>
        </p:nvSpPr>
        <p:spPr>
          <a:xfrm>
            <a:off x="960000" y="722233"/>
            <a:ext cx="10281200" cy="763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Title and six columns">
    <p:spTree>
      <p:nvGrpSpPr>
        <p:cNvPr id="193" name="Shape 193"/>
        <p:cNvGrpSpPr/>
        <p:nvPr/>
      </p:nvGrpSpPr>
      <p:grpSpPr>
        <a:xfrm>
          <a:off x="0" y="0"/>
          <a:ext cx="0" cy="0"/>
          <a:chOff x="0" y="0"/>
          <a:chExt cx="0" cy="0"/>
        </a:xfrm>
      </p:grpSpPr>
      <p:sp>
        <p:nvSpPr>
          <p:cNvPr id="194" name="Google Shape;194;p40"/>
          <p:cNvSpPr txBox="1"/>
          <p:nvPr>
            <p:ph idx="1" type="subTitle"/>
          </p:nvPr>
        </p:nvSpPr>
        <p:spPr>
          <a:xfrm>
            <a:off x="960000" y="2280228"/>
            <a:ext cx="2882800" cy="1473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95" name="Google Shape;195;p40"/>
          <p:cNvSpPr txBox="1"/>
          <p:nvPr>
            <p:ph idx="2" type="subTitle"/>
          </p:nvPr>
        </p:nvSpPr>
        <p:spPr>
          <a:xfrm>
            <a:off x="4654600" y="2280199"/>
            <a:ext cx="2882800" cy="1473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96" name="Google Shape;196;p40"/>
          <p:cNvSpPr txBox="1"/>
          <p:nvPr>
            <p:ph idx="3" type="subTitle"/>
          </p:nvPr>
        </p:nvSpPr>
        <p:spPr>
          <a:xfrm>
            <a:off x="960000" y="4665067"/>
            <a:ext cx="2882800" cy="1473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97" name="Google Shape;197;p40"/>
          <p:cNvSpPr txBox="1"/>
          <p:nvPr>
            <p:ph idx="4" type="subTitle"/>
          </p:nvPr>
        </p:nvSpPr>
        <p:spPr>
          <a:xfrm>
            <a:off x="4654600" y="4665061"/>
            <a:ext cx="2882800" cy="1473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98" name="Google Shape;198;p40"/>
          <p:cNvSpPr txBox="1"/>
          <p:nvPr>
            <p:ph idx="5" type="subTitle"/>
          </p:nvPr>
        </p:nvSpPr>
        <p:spPr>
          <a:xfrm>
            <a:off x="8358225" y="2280199"/>
            <a:ext cx="2882800" cy="1473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99" name="Google Shape;199;p40"/>
          <p:cNvSpPr txBox="1"/>
          <p:nvPr>
            <p:ph idx="6" type="subTitle"/>
          </p:nvPr>
        </p:nvSpPr>
        <p:spPr>
          <a:xfrm>
            <a:off x="8358225" y="4665061"/>
            <a:ext cx="2882800" cy="1473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200" name="Google Shape;200;p40"/>
          <p:cNvSpPr txBox="1"/>
          <p:nvPr>
            <p:ph idx="7" type="subTitle"/>
          </p:nvPr>
        </p:nvSpPr>
        <p:spPr>
          <a:xfrm>
            <a:off x="960000" y="1356967"/>
            <a:ext cx="2882800" cy="927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Font typeface="Sora"/>
              <a:buNone/>
              <a:defRPr b="1" sz="2400">
                <a:solidFill>
                  <a:schemeClr val="dk1"/>
                </a:solidFill>
                <a:latin typeface="Sora"/>
                <a:ea typeface="Sora"/>
                <a:cs typeface="Sora"/>
                <a:sym typeface="Sora"/>
              </a:defRPr>
            </a:lvl1pPr>
            <a:lvl2pPr lvl="1" algn="ctr">
              <a:lnSpc>
                <a:spcPct val="100000"/>
              </a:lnSpc>
              <a:spcBef>
                <a:spcPts val="0"/>
              </a:spcBef>
              <a:spcAft>
                <a:spcPts val="0"/>
              </a:spcAft>
              <a:buSzPts val="2400"/>
              <a:buFont typeface="Sora"/>
              <a:buNone/>
              <a:defRPr b="1" sz="3200">
                <a:latin typeface="Sora"/>
                <a:ea typeface="Sora"/>
                <a:cs typeface="Sora"/>
                <a:sym typeface="Sora"/>
              </a:defRPr>
            </a:lvl2pPr>
            <a:lvl3pPr lvl="2" algn="ctr">
              <a:lnSpc>
                <a:spcPct val="100000"/>
              </a:lnSpc>
              <a:spcBef>
                <a:spcPts val="0"/>
              </a:spcBef>
              <a:spcAft>
                <a:spcPts val="0"/>
              </a:spcAft>
              <a:buSzPts val="2400"/>
              <a:buFont typeface="Sora"/>
              <a:buNone/>
              <a:defRPr b="1" sz="3200">
                <a:latin typeface="Sora"/>
                <a:ea typeface="Sora"/>
                <a:cs typeface="Sora"/>
                <a:sym typeface="Sora"/>
              </a:defRPr>
            </a:lvl3pPr>
            <a:lvl4pPr lvl="3" algn="ctr">
              <a:lnSpc>
                <a:spcPct val="100000"/>
              </a:lnSpc>
              <a:spcBef>
                <a:spcPts val="0"/>
              </a:spcBef>
              <a:spcAft>
                <a:spcPts val="0"/>
              </a:spcAft>
              <a:buSzPts val="2400"/>
              <a:buFont typeface="Sora"/>
              <a:buNone/>
              <a:defRPr b="1" sz="3200">
                <a:latin typeface="Sora"/>
                <a:ea typeface="Sora"/>
                <a:cs typeface="Sora"/>
                <a:sym typeface="Sora"/>
              </a:defRPr>
            </a:lvl4pPr>
            <a:lvl5pPr lvl="4" algn="ctr">
              <a:lnSpc>
                <a:spcPct val="100000"/>
              </a:lnSpc>
              <a:spcBef>
                <a:spcPts val="0"/>
              </a:spcBef>
              <a:spcAft>
                <a:spcPts val="0"/>
              </a:spcAft>
              <a:buSzPts val="2400"/>
              <a:buFont typeface="Sora"/>
              <a:buNone/>
              <a:defRPr b="1" sz="3200">
                <a:latin typeface="Sora"/>
                <a:ea typeface="Sora"/>
                <a:cs typeface="Sora"/>
                <a:sym typeface="Sora"/>
              </a:defRPr>
            </a:lvl5pPr>
            <a:lvl6pPr lvl="5" algn="ctr">
              <a:lnSpc>
                <a:spcPct val="100000"/>
              </a:lnSpc>
              <a:spcBef>
                <a:spcPts val="0"/>
              </a:spcBef>
              <a:spcAft>
                <a:spcPts val="0"/>
              </a:spcAft>
              <a:buSzPts val="2400"/>
              <a:buFont typeface="Sora"/>
              <a:buNone/>
              <a:defRPr b="1" sz="3200">
                <a:latin typeface="Sora"/>
                <a:ea typeface="Sora"/>
                <a:cs typeface="Sora"/>
                <a:sym typeface="Sora"/>
              </a:defRPr>
            </a:lvl6pPr>
            <a:lvl7pPr lvl="6" algn="ctr">
              <a:lnSpc>
                <a:spcPct val="100000"/>
              </a:lnSpc>
              <a:spcBef>
                <a:spcPts val="0"/>
              </a:spcBef>
              <a:spcAft>
                <a:spcPts val="0"/>
              </a:spcAft>
              <a:buSzPts val="2400"/>
              <a:buFont typeface="Sora"/>
              <a:buNone/>
              <a:defRPr b="1" sz="3200">
                <a:latin typeface="Sora"/>
                <a:ea typeface="Sora"/>
                <a:cs typeface="Sora"/>
                <a:sym typeface="Sora"/>
              </a:defRPr>
            </a:lvl7pPr>
            <a:lvl8pPr lvl="7" algn="ctr">
              <a:lnSpc>
                <a:spcPct val="100000"/>
              </a:lnSpc>
              <a:spcBef>
                <a:spcPts val="0"/>
              </a:spcBef>
              <a:spcAft>
                <a:spcPts val="0"/>
              </a:spcAft>
              <a:buSzPts val="2400"/>
              <a:buFont typeface="Sora"/>
              <a:buNone/>
              <a:defRPr b="1" sz="3200">
                <a:latin typeface="Sora"/>
                <a:ea typeface="Sora"/>
                <a:cs typeface="Sora"/>
                <a:sym typeface="Sora"/>
              </a:defRPr>
            </a:lvl8pPr>
            <a:lvl9pPr lvl="8" algn="ctr">
              <a:lnSpc>
                <a:spcPct val="100000"/>
              </a:lnSpc>
              <a:spcBef>
                <a:spcPts val="0"/>
              </a:spcBef>
              <a:spcAft>
                <a:spcPts val="0"/>
              </a:spcAft>
              <a:buSzPts val="2400"/>
              <a:buFont typeface="Sora"/>
              <a:buNone/>
              <a:defRPr b="1" sz="3200">
                <a:latin typeface="Sora"/>
                <a:ea typeface="Sora"/>
                <a:cs typeface="Sora"/>
                <a:sym typeface="Sora"/>
              </a:defRPr>
            </a:lvl9pPr>
          </a:lstStyle>
          <a:p/>
        </p:txBody>
      </p:sp>
      <p:sp>
        <p:nvSpPr>
          <p:cNvPr id="201" name="Google Shape;201;p40"/>
          <p:cNvSpPr txBox="1"/>
          <p:nvPr>
            <p:ph idx="8" type="subTitle"/>
          </p:nvPr>
        </p:nvSpPr>
        <p:spPr>
          <a:xfrm>
            <a:off x="4654600" y="1356967"/>
            <a:ext cx="2882800" cy="927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Font typeface="Sora"/>
              <a:buNone/>
              <a:defRPr b="1" sz="2400">
                <a:solidFill>
                  <a:schemeClr val="dk1"/>
                </a:solidFill>
                <a:latin typeface="Sora"/>
                <a:ea typeface="Sora"/>
                <a:cs typeface="Sora"/>
                <a:sym typeface="Sora"/>
              </a:defRPr>
            </a:lvl1pPr>
            <a:lvl2pPr lvl="1" algn="ctr">
              <a:lnSpc>
                <a:spcPct val="100000"/>
              </a:lnSpc>
              <a:spcBef>
                <a:spcPts val="0"/>
              </a:spcBef>
              <a:spcAft>
                <a:spcPts val="0"/>
              </a:spcAft>
              <a:buSzPts val="2400"/>
              <a:buFont typeface="Sora"/>
              <a:buNone/>
              <a:defRPr b="1" sz="3200">
                <a:latin typeface="Sora"/>
                <a:ea typeface="Sora"/>
                <a:cs typeface="Sora"/>
                <a:sym typeface="Sora"/>
              </a:defRPr>
            </a:lvl2pPr>
            <a:lvl3pPr lvl="2" algn="ctr">
              <a:lnSpc>
                <a:spcPct val="100000"/>
              </a:lnSpc>
              <a:spcBef>
                <a:spcPts val="0"/>
              </a:spcBef>
              <a:spcAft>
                <a:spcPts val="0"/>
              </a:spcAft>
              <a:buSzPts val="2400"/>
              <a:buFont typeface="Sora"/>
              <a:buNone/>
              <a:defRPr b="1" sz="3200">
                <a:latin typeface="Sora"/>
                <a:ea typeface="Sora"/>
                <a:cs typeface="Sora"/>
                <a:sym typeface="Sora"/>
              </a:defRPr>
            </a:lvl3pPr>
            <a:lvl4pPr lvl="3" algn="ctr">
              <a:lnSpc>
                <a:spcPct val="100000"/>
              </a:lnSpc>
              <a:spcBef>
                <a:spcPts val="0"/>
              </a:spcBef>
              <a:spcAft>
                <a:spcPts val="0"/>
              </a:spcAft>
              <a:buSzPts val="2400"/>
              <a:buFont typeface="Sora"/>
              <a:buNone/>
              <a:defRPr b="1" sz="3200">
                <a:latin typeface="Sora"/>
                <a:ea typeface="Sora"/>
                <a:cs typeface="Sora"/>
                <a:sym typeface="Sora"/>
              </a:defRPr>
            </a:lvl4pPr>
            <a:lvl5pPr lvl="4" algn="ctr">
              <a:lnSpc>
                <a:spcPct val="100000"/>
              </a:lnSpc>
              <a:spcBef>
                <a:spcPts val="0"/>
              </a:spcBef>
              <a:spcAft>
                <a:spcPts val="0"/>
              </a:spcAft>
              <a:buSzPts val="2400"/>
              <a:buFont typeface="Sora"/>
              <a:buNone/>
              <a:defRPr b="1" sz="3200">
                <a:latin typeface="Sora"/>
                <a:ea typeface="Sora"/>
                <a:cs typeface="Sora"/>
                <a:sym typeface="Sora"/>
              </a:defRPr>
            </a:lvl5pPr>
            <a:lvl6pPr lvl="5" algn="ctr">
              <a:lnSpc>
                <a:spcPct val="100000"/>
              </a:lnSpc>
              <a:spcBef>
                <a:spcPts val="0"/>
              </a:spcBef>
              <a:spcAft>
                <a:spcPts val="0"/>
              </a:spcAft>
              <a:buSzPts val="2400"/>
              <a:buFont typeface="Sora"/>
              <a:buNone/>
              <a:defRPr b="1" sz="3200">
                <a:latin typeface="Sora"/>
                <a:ea typeface="Sora"/>
                <a:cs typeface="Sora"/>
                <a:sym typeface="Sora"/>
              </a:defRPr>
            </a:lvl6pPr>
            <a:lvl7pPr lvl="6" algn="ctr">
              <a:lnSpc>
                <a:spcPct val="100000"/>
              </a:lnSpc>
              <a:spcBef>
                <a:spcPts val="0"/>
              </a:spcBef>
              <a:spcAft>
                <a:spcPts val="0"/>
              </a:spcAft>
              <a:buSzPts val="2400"/>
              <a:buFont typeface="Sora"/>
              <a:buNone/>
              <a:defRPr b="1" sz="3200">
                <a:latin typeface="Sora"/>
                <a:ea typeface="Sora"/>
                <a:cs typeface="Sora"/>
                <a:sym typeface="Sora"/>
              </a:defRPr>
            </a:lvl7pPr>
            <a:lvl8pPr lvl="7" algn="ctr">
              <a:lnSpc>
                <a:spcPct val="100000"/>
              </a:lnSpc>
              <a:spcBef>
                <a:spcPts val="0"/>
              </a:spcBef>
              <a:spcAft>
                <a:spcPts val="0"/>
              </a:spcAft>
              <a:buSzPts val="2400"/>
              <a:buFont typeface="Sora"/>
              <a:buNone/>
              <a:defRPr b="1" sz="3200">
                <a:latin typeface="Sora"/>
                <a:ea typeface="Sora"/>
                <a:cs typeface="Sora"/>
                <a:sym typeface="Sora"/>
              </a:defRPr>
            </a:lvl8pPr>
            <a:lvl9pPr lvl="8" algn="ctr">
              <a:lnSpc>
                <a:spcPct val="100000"/>
              </a:lnSpc>
              <a:spcBef>
                <a:spcPts val="0"/>
              </a:spcBef>
              <a:spcAft>
                <a:spcPts val="0"/>
              </a:spcAft>
              <a:buSzPts val="2400"/>
              <a:buFont typeface="Sora"/>
              <a:buNone/>
              <a:defRPr b="1" sz="3200">
                <a:latin typeface="Sora"/>
                <a:ea typeface="Sora"/>
                <a:cs typeface="Sora"/>
                <a:sym typeface="Sora"/>
              </a:defRPr>
            </a:lvl9pPr>
          </a:lstStyle>
          <a:p/>
        </p:txBody>
      </p:sp>
      <p:sp>
        <p:nvSpPr>
          <p:cNvPr id="202" name="Google Shape;202;p40"/>
          <p:cNvSpPr txBox="1"/>
          <p:nvPr>
            <p:ph idx="9" type="subTitle"/>
          </p:nvPr>
        </p:nvSpPr>
        <p:spPr>
          <a:xfrm>
            <a:off x="8358225" y="1356967"/>
            <a:ext cx="2882800" cy="927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Font typeface="Sora"/>
              <a:buNone/>
              <a:defRPr b="1" sz="2400">
                <a:solidFill>
                  <a:schemeClr val="dk1"/>
                </a:solidFill>
                <a:latin typeface="Sora"/>
                <a:ea typeface="Sora"/>
                <a:cs typeface="Sora"/>
                <a:sym typeface="Sora"/>
              </a:defRPr>
            </a:lvl1pPr>
            <a:lvl2pPr lvl="1" algn="ctr">
              <a:lnSpc>
                <a:spcPct val="100000"/>
              </a:lnSpc>
              <a:spcBef>
                <a:spcPts val="0"/>
              </a:spcBef>
              <a:spcAft>
                <a:spcPts val="0"/>
              </a:spcAft>
              <a:buSzPts val="2400"/>
              <a:buFont typeface="Sora"/>
              <a:buNone/>
              <a:defRPr b="1" sz="3200">
                <a:latin typeface="Sora"/>
                <a:ea typeface="Sora"/>
                <a:cs typeface="Sora"/>
                <a:sym typeface="Sora"/>
              </a:defRPr>
            </a:lvl2pPr>
            <a:lvl3pPr lvl="2" algn="ctr">
              <a:lnSpc>
                <a:spcPct val="100000"/>
              </a:lnSpc>
              <a:spcBef>
                <a:spcPts val="0"/>
              </a:spcBef>
              <a:spcAft>
                <a:spcPts val="0"/>
              </a:spcAft>
              <a:buSzPts val="2400"/>
              <a:buFont typeface="Sora"/>
              <a:buNone/>
              <a:defRPr b="1" sz="3200">
                <a:latin typeface="Sora"/>
                <a:ea typeface="Sora"/>
                <a:cs typeface="Sora"/>
                <a:sym typeface="Sora"/>
              </a:defRPr>
            </a:lvl3pPr>
            <a:lvl4pPr lvl="3" algn="ctr">
              <a:lnSpc>
                <a:spcPct val="100000"/>
              </a:lnSpc>
              <a:spcBef>
                <a:spcPts val="0"/>
              </a:spcBef>
              <a:spcAft>
                <a:spcPts val="0"/>
              </a:spcAft>
              <a:buSzPts val="2400"/>
              <a:buFont typeface="Sora"/>
              <a:buNone/>
              <a:defRPr b="1" sz="3200">
                <a:latin typeface="Sora"/>
                <a:ea typeface="Sora"/>
                <a:cs typeface="Sora"/>
                <a:sym typeface="Sora"/>
              </a:defRPr>
            </a:lvl4pPr>
            <a:lvl5pPr lvl="4" algn="ctr">
              <a:lnSpc>
                <a:spcPct val="100000"/>
              </a:lnSpc>
              <a:spcBef>
                <a:spcPts val="0"/>
              </a:spcBef>
              <a:spcAft>
                <a:spcPts val="0"/>
              </a:spcAft>
              <a:buSzPts val="2400"/>
              <a:buFont typeface="Sora"/>
              <a:buNone/>
              <a:defRPr b="1" sz="3200">
                <a:latin typeface="Sora"/>
                <a:ea typeface="Sora"/>
                <a:cs typeface="Sora"/>
                <a:sym typeface="Sora"/>
              </a:defRPr>
            </a:lvl5pPr>
            <a:lvl6pPr lvl="5" algn="ctr">
              <a:lnSpc>
                <a:spcPct val="100000"/>
              </a:lnSpc>
              <a:spcBef>
                <a:spcPts val="0"/>
              </a:spcBef>
              <a:spcAft>
                <a:spcPts val="0"/>
              </a:spcAft>
              <a:buSzPts val="2400"/>
              <a:buFont typeface="Sora"/>
              <a:buNone/>
              <a:defRPr b="1" sz="3200">
                <a:latin typeface="Sora"/>
                <a:ea typeface="Sora"/>
                <a:cs typeface="Sora"/>
                <a:sym typeface="Sora"/>
              </a:defRPr>
            </a:lvl6pPr>
            <a:lvl7pPr lvl="6" algn="ctr">
              <a:lnSpc>
                <a:spcPct val="100000"/>
              </a:lnSpc>
              <a:spcBef>
                <a:spcPts val="0"/>
              </a:spcBef>
              <a:spcAft>
                <a:spcPts val="0"/>
              </a:spcAft>
              <a:buSzPts val="2400"/>
              <a:buFont typeface="Sora"/>
              <a:buNone/>
              <a:defRPr b="1" sz="3200">
                <a:latin typeface="Sora"/>
                <a:ea typeface="Sora"/>
                <a:cs typeface="Sora"/>
                <a:sym typeface="Sora"/>
              </a:defRPr>
            </a:lvl7pPr>
            <a:lvl8pPr lvl="7" algn="ctr">
              <a:lnSpc>
                <a:spcPct val="100000"/>
              </a:lnSpc>
              <a:spcBef>
                <a:spcPts val="0"/>
              </a:spcBef>
              <a:spcAft>
                <a:spcPts val="0"/>
              </a:spcAft>
              <a:buSzPts val="2400"/>
              <a:buFont typeface="Sora"/>
              <a:buNone/>
              <a:defRPr b="1" sz="3200">
                <a:latin typeface="Sora"/>
                <a:ea typeface="Sora"/>
                <a:cs typeface="Sora"/>
                <a:sym typeface="Sora"/>
              </a:defRPr>
            </a:lvl8pPr>
            <a:lvl9pPr lvl="8" algn="ctr">
              <a:lnSpc>
                <a:spcPct val="100000"/>
              </a:lnSpc>
              <a:spcBef>
                <a:spcPts val="0"/>
              </a:spcBef>
              <a:spcAft>
                <a:spcPts val="0"/>
              </a:spcAft>
              <a:buSzPts val="2400"/>
              <a:buFont typeface="Sora"/>
              <a:buNone/>
              <a:defRPr b="1" sz="3200">
                <a:latin typeface="Sora"/>
                <a:ea typeface="Sora"/>
                <a:cs typeface="Sora"/>
                <a:sym typeface="Sora"/>
              </a:defRPr>
            </a:lvl9pPr>
          </a:lstStyle>
          <a:p/>
        </p:txBody>
      </p:sp>
      <p:sp>
        <p:nvSpPr>
          <p:cNvPr id="203" name="Google Shape;203;p40"/>
          <p:cNvSpPr txBox="1"/>
          <p:nvPr>
            <p:ph idx="13" type="subTitle"/>
          </p:nvPr>
        </p:nvSpPr>
        <p:spPr>
          <a:xfrm>
            <a:off x="960000" y="3737463"/>
            <a:ext cx="2882800" cy="927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Font typeface="Sora"/>
              <a:buNone/>
              <a:defRPr b="1" sz="2400">
                <a:solidFill>
                  <a:schemeClr val="dk1"/>
                </a:solidFill>
                <a:latin typeface="Sora"/>
                <a:ea typeface="Sora"/>
                <a:cs typeface="Sora"/>
                <a:sym typeface="Sora"/>
              </a:defRPr>
            </a:lvl1pPr>
            <a:lvl2pPr lvl="1" algn="ctr">
              <a:lnSpc>
                <a:spcPct val="100000"/>
              </a:lnSpc>
              <a:spcBef>
                <a:spcPts val="0"/>
              </a:spcBef>
              <a:spcAft>
                <a:spcPts val="0"/>
              </a:spcAft>
              <a:buSzPts val="2400"/>
              <a:buFont typeface="Sora"/>
              <a:buNone/>
              <a:defRPr b="1" sz="3200">
                <a:latin typeface="Sora"/>
                <a:ea typeface="Sora"/>
                <a:cs typeface="Sora"/>
                <a:sym typeface="Sora"/>
              </a:defRPr>
            </a:lvl2pPr>
            <a:lvl3pPr lvl="2" algn="ctr">
              <a:lnSpc>
                <a:spcPct val="100000"/>
              </a:lnSpc>
              <a:spcBef>
                <a:spcPts val="0"/>
              </a:spcBef>
              <a:spcAft>
                <a:spcPts val="0"/>
              </a:spcAft>
              <a:buSzPts val="2400"/>
              <a:buFont typeface="Sora"/>
              <a:buNone/>
              <a:defRPr b="1" sz="3200">
                <a:latin typeface="Sora"/>
                <a:ea typeface="Sora"/>
                <a:cs typeface="Sora"/>
                <a:sym typeface="Sora"/>
              </a:defRPr>
            </a:lvl3pPr>
            <a:lvl4pPr lvl="3" algn="ctr">
              <a:lnSpc>
                <a:spcPct val="100000"/>
              </a:lnSpc>
              <a:spcBef>
                <a:spcPts val="0"/>
              </a:spcBef>
              <a:spcAft>
                <a:spcPts val="0"/>
              </a:spcAft>
              <a:buSzPts val="2400"/>
              <a:buFont typeface="Sora"/>
              <a:buNone/>
              <a:defRPr b="1" sz="3200">
                <a:latin typeface="Sora"/>
                <a:ea typeface="Sora"/>
                <a:cs typeface="Sora"/>
                <a:sym typeface="Sora"/>
              </a:defRPr>
            </a:lvl4pPr>
            <a:lvl5pPr lvl="4" algn="ctr">
              <a:lnSpc>
                <a:spcPct val="100000"/>
              </a:lnSpc>
              <a:spcBef>
                <a:spcPts val="0"/>
              </a:spcBef>
              <a:spcAft>
                <a:spcPts val="0"/>
              </a:spcAft>
              <a:buSzPts val="2400"/>
              <a:buFont typeface="Sora"/>
              <a:buNone/>
              <a:defRPr b="1" sz="3200">
                <a:latin typeface="Sora"/>
                <a:ea typeface="Sora"/>
                <a:cs typeface="Sora"/>
                <a:sym typeface="Sora"/>
              </a:defRPr>
            </a:lvl5pPr>
            <a:lvl6pPr lvl="5" algn="ctr">
              <a:lnSpc>
                <a:spcPct val="100000"/>
              </a:lnSpc>
              <a:spcBef>
                <a:spcPts val="0"/>
              </a:spcBef>
              <a:spcAft>
                <a:spcPts val="0"/>
              </a:spcAft>
              <a:buSzPts val="2400"/>
              <a:buFont typeface="Sora"/>
              <a:buNone/>
              <a:defRPr b="1" sz="3200">
                <a:latin typeface="Sora"/>
                <a:ea typeface="Sora"/>
                <a:cs typeface="Sora"/>
                <a:sym typeface="Sora"/>
              </a:defRPr>
            </a:lvl6pPr>
            <a:lvl7pPr lvl="6" algn="ctr">
              <a:lnSpc>
                <a:spcPct val="100000"/>
              </a:lnSpc>
              <a:spcBef>
                <a:spcPts val="0"/>
              </a:spcBef>
              <a:spcAft>
                <a:spcPts val="0"/>
              </a:spcAft>
              <a:buSzPts val="2400"/>
              <a:buFont typeface="Sora"/>
              <a:buNone/>
              <a:defRPr b="1" sz="3200">
                <a:latin typeface="Sora"/>
                <a:ea typeface="Sora"/>
                <a:cs typeface="Sora"/>
                <a:sym typeface="Sora"/>
              </a:defRPr>
            </a:lvl7pPr>
            <a:lvl8pPr lvl="7" algn="ctr">
              <a:lnSpc>
                <a:spcPct val="100000"/>
              </a:lnSpc>
              <a:spcBef>
                <a:spcPts val="0"/>
              </a:spcBef>
              <a:spcAft>
                <a:spcPts val="0"/>
              </a:spcAft>
              <a:buSzPts val="2400"/>
              <a:buFont typeface="Sora"/>
              <a:buNone/>
              <a:defRPr b="1" sz="3200">
                <a:latin typeface="Sora"/>
                <a:ea typeface="Sora"/>
                <a:cs typeface="Sora"/>
                <a:sym typeface="Sora"/>
              </a:defRPr>
            </a:lvl8pPr>
            <a:lvl9pPr lvl="8" algn="ctr">
              <a:lnSpc>
                <a:spcPct val="100000"/>
              </a:lnSpc>
              <a:spcBef>
                <a:spcPts val="0"/>
              </a:spcBef>
              <a:spcAft>
                <a:spcPts val="0"/>
              </a:spcAft>
              <a:buSzPts val="2400"/>
              <a:buFont typeface="Sora"/>
              <a:buNone/>
              <a:defRPr b="1" sz="3200">
                <a:latin typeface="Sora"/>
                <a:ea typeface="Sora"/>
                <a:cs typeface="Sora"/>
                <a:sym typeface="Sora"/>
              </a:defRPr>
            </a:lvl9pPr>
          </a:lstStyle>
          <a:p/>
        </p:txBody>
      </p:sp>
      <p:sp>
        <p:nvSpPr>
          <p:cNvPr id="204" name="Google Shape;204;p40"/>
          <p:cNvSpPr txBox="1"/>
          <p:nvPr>
            <p:ph idx="14" type="subTitle"/>
          </p:nvPr>
        </p:nvSpPr>
        <p:spPr>
          <a:xfrm>
            <a:off x="4654600" y="3737463"/>
            <a:ext cx="2882800" cy="927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Font typeface="Sora"/>
              <a:buNone/>
              <a:defRPr b="1" sz="2400">
                <a:solidFill>
                  <a:schemeClr val="dk1"/>
                </a:solidFill>
                <a:latin typeface="Sora"/>
                <a:ea typeface="Sora"/>
                <a:cs typeface="Sora"/>
                <a:sym typeface="Sora"/>
              </a:defRPr>
            </a:lvl1pPr>
            <a:lvl2pPr lvl="1" algn="ctr">
              <a:lnSpc>
                <a:spcPct val="100000"/>
              </a:lnSpc>
              <a:spcBef>
                <a:spcPts val="0"/>
              </a:spcBef>
              <a:spcAft>
                <a:spcPts val="0"/>
              </a:spcAft>
              <a:buSzPts val="2400"/>
              <a:buFont typeface="Sora"/>
              <a:buNone/>
              <a:defRPr b="1" sz="3200">
                <a:latin typeface="Sora"/>
                <a:ea typeface="Sora"/>
                <a:cs typeface="Sora"/>
                <a:sym typeface="Sora"/>
              </a:defRPr>
            </a:lvl2pPr>
            <a:lvl3pPr lvl="2" algn="ctr">
              <a:lnSpc>
                <a:spcPct val="100000"/>
              </a:lnSpc>
              <a:spcBef>
                <a:spcPts val="0"/>
              </a:spcBef>
              <a:spcAft>
                <a:spcPts val="0"/>
              </a:spcAft>
              <a:buSzPts val="2400"/>
              <a:buFont typeface="Sora"/>
              <a:buNone/>
              <a:defRPr b="1" sz="3200">
                <a:latin typeface="Sora"/>
                <a:ea typeface="Sora"/>
                <a:cs typeface="Sora"/>
                <a:sym typeface="Sora"/>
              </a:defRPr>
            </a:lvl3pPr>
            <a:lvl4pPr lvl="3" algn="ctr">
              <a:lnSpc>
                <a:spcPct val="100000"/>
              </a:lnSpc>
              <a:spcBef>
                <a:spcPts val="0"/>
              </a:spcBef>
              <a:spcAft>
                <a:spcPts val="0"/>
              </a:spcAft>
              <a:buSzPts val="2400"/>
              <a:buFont typeface="Sora"/>
              <a:buNone/>
              <a:defRPr b="1" sz="3200">
                <a:latin typeface="Sora"/>
                <a:ea typeface="Sora"/>
                <a:cs typeface="Sora"/>
                <a:sym typeface="Sora"/>
              </a:defRPr>
            </a:lvl4pPr>
            <a:lvl5pPr lvl="4" algn="ctr">
              <a:lnSpc>
                <a:spcPct val="100000"/>
              </a:lnSpc>
              <a:spcBef>
                <a:spcPts val="0"/>
              </a:spcBef>
              <a:spcAft>
                <a:spcPts val="0"/>
              </a:spcAft>
              <a:buSzPts val="2400"/>
              <a:buFont typeface="Sora"/>
              <a:buNone/>
              <a:defRPr b="1" sz="3200">
                <a:latin typeface="Sora"/>
                <a:ea typeface="Sora"/>
                <a:cs typeface="Sora"/>
                <a:sym typeface="Sora"/>
              </a:defRPr>
            </a:lvl5pPr>
            <a:lvl6pPr lvl="5" algn="ctr">
              <a:lnSpc>
                <a:spcPct val="100000"/>
              </a:lnSpc>
              <a:spcBef>
                <a:spcPts val="0"/>
              </a:spcBef>
              <a:spcAft>
                <a:spcPts val="0"/>
              </a:spcAft>
              <a:buSzPts val="2400"/>
              <a:buFont typeface="Sora"/>
              <a:buNone/>
              <a:defRPr b="1" sz="3200">
                <a:latin typeface="Sora"/>
                <a:ea typeface="Sora"/>
                <a:cs typeface="Sora"/>
                <a:sym typeface="Sora"/>
              </a:defRPr>
            </a:lvl6pPr>
            <a:lvl7pPr lvl="6" algn="ctr">
              <a:lnSpc>
                <a:spcPct val="100000"/>
              </a:lnSpc>
              <a:spcBef>
                <a:spcPts val="0"/>
              </a:spcBef>
              <a:spcAft>
                <a:spcPts val="0"/>
              </a:spcAft>
              <a:buSzPts val="2400"/>
              <a:buFont typeface="Sora"/>
              <a:buNone/>
              <a:defRPr b="1" sz="3200">
                <a:latin typeface="Sora"/>
                <a:ea typeface="Sora"/>
                <a:cs typeface="Sora"/>
                <a:sym typeface="Sora"/>
              </a:defRPr>
            </a:lvl7pPr>
            <a:lvl8pPr lvl="7" algn="ctr">
              <a:lnSpc>
                <a:spcPct val="100000"/>
              </a:lnSpc>
              <a:spcBef>
                <a:spcPts val="0"/>
              </a:spcBef>
              <a:spcAft>
                <a:spcPts val="0"/>
              </a:spcAft>
              <a:buSzPts val="2400"/>
              <a:buFont typeface="Sora"/>
              <a:buNone/>
              <a:defRPr b="1" sz="3200">
                <a:latin typeface="Sora"/>
                <a:ea typeface="Sora"/>
                <a:cs typeface="Sora"/>
                <a:sym typeface="Sora"/>
              </a:defRPr>
            </a:lvl8pPr>
            <a:lvl9pPr lvl="8" algn="ctr">
              <a:lnSpc>
                <a:spcPct val="100000"/>
              </a:lnSpc>
              <a:spcBef>
                <a:spcPts val="0"/>
              </a:spcBef>
              <a:spcAft>
                <a:spcPts val="0"/>
              </a:spcAft>
              <a:buSzPts val="2400"/>
              <a:buFont typeface="Sora"/>
              <a:buNone/>
              <a:defRPr b="1" sz="3200">
                <a:latin typeface="Sora"/>
                <a:ea typeface="Sora"/>
                <a:cs typeface="Sora"/>
                <a:sym typeface="Sora"/>
              </a:defRPr>
            </a:lvl9pPr>
          </a:lstStyle>
          <a:p/>
        </p:txBody>
      </p:sp>
      <p:sp>
        <p:nvSpPr>
          <p:cNvPr id="205" name="Google Shape;205;p40"/>
          <p:cNvSpPr txBox="1"/>
          <p:nvPr>
            <p:ph idx="15" type="subTitle"/>
          </p:nvPr>
        </p:nvSpPr>
        <p:spPr>
          <a:xfrm>
            <a:off x="8358225" y="3737463"/>
            <a:ext cx="2882800" cy="927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Font typeface="Sora"/>
              <a:buNone/>
              <a:defRPr b="1" sz="2400">
                <a:solidFill>
                  <a:schemeClr val="dk1"/>
                </a:solidFill>
                <a:latin typeface="Sora"/>
                <a:ea typeface="Sora"/>
                <a:cs typeface="Sora"/>
                <a:sym typeface="Sora"/>
              </a:defRPr>
            </a:lvl1pPr>
            <a:lvl2pPr lvl="1" algn="ctr">
              <a:lnSpc>
                <a:spcPct val="100000"/>
              </a:lnSpc>
              <a:spcBef>
                <a:spcPts val="0"/>
              </a:spcBef>
              <a:spcAft>
                <a:spcPts val="0"/>
              </a:spcAft>
              <a:buSzPts val="2400"/>
              <a:buFont typeface="Sora"/>
              <a:buNone/>
              <a:defRPr b="1" sz="3200">
                <a:latin typeface="Sora"/>
                <a:ea typeface="Sora"/>
                <a:cs typeface="Sora"/>
                <a:sym typeface="Sora"/>
              </a:defRPr>
            </a:lvl2pPr>
            <a:lvl3pPr lvl="2" algn="ctr">
              <a:lnSpc>
                <a:spcPct val="100000"/>
              </a:lnSpc>
              <a:spcBef>
                <a:spcPts val="0"/>
              </a:spcBef>
              <a:spcAft>
                <a:spcPts val="0"/>
              </a:spcAft>
              <a:buSzPts val="2400"/>
              <a:buFont typeface="Sora"/>
              <a:buNone/>
              <a:defRPr b="1" sz="3200">
                <a:latin typeface="Sora"/>
                <a:ea typeface="Sora"/>
                <a:cs typeface="Sora"/>
                <a:sym typeface="Sora"/>
              </a:defRPr>
            </a:lvl3pPr>
            <a:lvl4pPr lvl="3" algn="ctr">
              <a:lnSpc>
                <a:spcPct val="100000"/>
              </a:lnSpc>
              <a:spcBef>
                <a:spcPts val="0"/>
              </a:spcBef>
              <a:spcAft>
                <a:spcPts val="0"/>
              </a:spcAft>
              <a:buSzPts val="2400"/>
              <a:buFont typeface="Sora"/>
              <a:buNone/>
              <a:defRPr b="1" sz="3200">
                <a:latin typeface="Sora"/>
                <a:ea typeface="Sora"/>
                <a:cs typeface="Sora"/>
                <a:sym typeface="Sora"/>
              </a:defRPr>
            </a:lvl4pPr>
            <a:lvl5pPr lvl="4" algn="ctr">
              <a:lnSpc>
                <a:spcPct val="100000"/>
              </a:lnSpc>
              <a:spcBef>
                <a:spcPts val="0"/>
              </a:spcBef>
              <a:spcAft>
                <a:spcPts val="0"/>
              </a:spcAft>
              <a:buSzPts val="2400"/>
              <a:buFont typeface="Sora"/>
              <a:buNone/>
              <a:defRPr b="1" sz="3200">
                <a:latin typeface="Sora"/>
                <a:ea typeface="Sora"/>
                <a:cs typeface="Sora"/>
                <a:sym typeface="Sora"/>
              </a:defRPr>
            </a:lvl5pPr>
            <a:lvl6pPr lvl="5" algn="ctr">
              <a:lnSpc>
                <a:spcPct val="100000"/>
              </a:lnSpc>
              <a:spcBef>
                <a:spcPts val="0"/>
              </a:spcBef>
              <a:spcAft>
                <a:spcPts val="0"/>
              </a:spcAft>
              <a:buSzPts val="2400"/>
              <a:buFont typeface="Sora"/>
              <a:buNone/>
              <a:defRPr b="1" sz="3200">
                <a:latin typeface="Sora"/>
                <a:ea typeface="Sora"/>
                <a:cs typeface="Sora"/>
                <a:sym typeface="Sora"/>
              </a:defRPr>
            </a:lvl6pPr>
            <a:lvl7pPr lvl="6" algn="ctr">
              <a:lnSpc>
                <a:spcPct val="100000"/>
              </a:lnSpc>
              <a:spcBef>
                <a:spcPts val="0"/>
              </a:spcBef>
              <a:spcAft>
                <a:spcPts val="0"/>
              </a:spcAft>
              <a:buSzPts val="2400"/>
              <a:buFont typeface="Sora"/>
              <a:buNone/>
              <a:defRPr b="1" sz="3200">
                <a:latin typeface="Sora"/>
                <a:ea typeface="Sora"/>
                <a:cs typeface="Sora"/>
                <a:sym typeface="Sora"/>
              </a:defRPr>
            </a:lvl7pPr>
            <a:lvl8pPr lvl="7" algn="ctr">
              <a:lnSpc>
                <a:spcPct val="100000"/>
              </a:lnSpc>
              <a:spcBef>
                <a:spcPts val="0"/>
              </a:spcBef>
              <a:spcAft>
                <a:spcPts val="0"/>
              </a:spcAft>
              <a:buSzPts val="2400"/>
              <a:buFont typeface="Sora"/>
              <a:buNone/>
              <a:defRPr b="1" sz="3200">
                <a:latin typeface="Sora"/>
                <a:ea typeface="Sora"/>
                <a:cs typeface="Sora"/>
                <a:sym typeface="Sora"/>
              </a:defRPr>
            </a:lvl8pPr>
            <a:lvl9pPr lvl="8" algn="ctr">
              <a:lnSpc>
                <a:spcPct val="100000"/>
              </a:lnSpc>
              <a:spcBef>
                <a:spcPts val="0"/>
              </a:spcBef>
              <a:spcAft>
                <a:spcPts val="0"/>
              </a:spcAft>
              <a:buSzPts val="2400"/>
              <a:buFont typeface="Sora"/>
              <a:buNone/>
              <a:defRPr b="1" sz="3200">
                <a:latin typeface="Sora"/>
                <a:ea typeface="Sora"/>
                <a:cs typeface="Sora"/>
                <a:sym typeface="Sora"/>
              </a:defRPr>
            </a:lvl9pPr>
          </a:lstStyle>
          <a:p/>
        </p:txBody>
      </p:sp>
      <p:grpSp>
        <p:nvGrpSpPr>
          <p:cNvPr id="206" name="Google Shape;206;p40"/>
          <p:cNvGrpSpPr/>
          <p:nvPr/>
        </p:nvGrpSpPr>
        <p:grpSpPr>
          <a:xfrm>
            <a:off x="691800" y="523400"/>
            <a:ext cx="10808400" cy="5811200"/>
            <a:chOff x="518850" y="392550"/>
            <a:chExt cx="8106300" cy="4358400"/>
          </a:xfrm>
        </p:grpSpPr>
        <p:grpSp>
          <p:nvGrpSpPr>
            <p:cNvPr id="207" name="Google Shape;207;p40"/>
            <p:cNvGrpSpPr/>
            <p:nvPr/>
          </p:nvGrpSpPr>
          <p:grpSpPr>
            <a:xfrm>
              <a:off x="518850" y="392550"/>
              <a:ext cx="8106300" cy="396000"/>
              <a:chOff x="518850" y="385283"/>
              <a:chExt cx="8106300" cy="396000"/>
            </a:xfrm>
          </p:grpSpPr>
          <p:cxnSp>
            <p:nvCxnSpPr>
              <p:cNvPr id="208" name="Google Shape;208;p40"/>
              <p:cNvCxnSpPr/>
              <p:nvPr/>
            </p:nvCxnSpPr>
            <p:spPr>
              <a:xfrm>
                <a:off x="518850" y="390575"/>
                <a:ext cx="8106300" cy="0"/>
              </a:xfrm>
              <a:prstGeom prst="straightConnector1">
                <a:avLst/>
              </a:prstGeom>
              <a:noFill/>
              <a:ln cap="flat" cmpd="sng" w="9525">
                <a:solidFill>
                  <a:schemeClr val="dk1"/>
                </a:solidFill>
                <a:prstDash val="solid"/>
                <a:round/>
                <a:headEnd len="sm" w="sm" type="none"/>
                <a:tailEnd len="sm" w="sm" type="none"/>
              </a:ln>
            </p:spPr>
          </p:cxnSp>
          <p:cxnSp>
            <p:nvCxnSpPr>
              <p:cNvPr id="209" name="Google Shape;209;p40"/>
              <p:cNvCxnSpPr/>
              <p:nvPr/>
            </p:nvCxnSpPr>
            <p:spPr>
              <a:xfrm>
                <a:off x="518850" y="385283"/>
                <a:ext cx="0" cy="396000"/>
              </a:xfrm>
              <a:prstGeom prst="straightConnector1">
                <a:avLst/>
              </a:prstGeom>
              <a:noFill/>
              <a:ln cap="flat" cmpd="sng" w="9525">
                <a:solidFill>
                  <a:schemeClr val="dk1"/>
                </a:solidFill>
                <a:prstDash val="solid"/>
                <a:round/>
                <a:headEnd len="sm" w="sm" type="none"/>
                <a:tailEnd len="med" w="med" type="oval"/>
              </a:ln>
            </p:spPr>
          </p:cxnSp>
          <p:cxnSp>
            <p:nvCxnSpPr>
              <p:cNvPr id="210" name="Google Shape;210;p40"/>
              <p:cNvCxnSpPr/>
              <p:nvPr/>
            </p:nvCxnSpPr>
            <p:spPr>
              <a:xfrm>
                <a:off x="8625150" y="385283"/>
                <a:ext cx="0" cy="396000"/>
              </a:xfrm>
              <a:prstGeom prst="straightConnector1">
                <a:avLst/>
              </a:prstGeom>
              <a:noFill/>
              <a:ln cap="flat" cmpd="sng" w="9525">
                <a:solidFill>
                  <a:schemeClr val="dk1"/>
                </a:solidFill>
                <a:prstDash val="solid"/>
                <a:round/>
                <a:headEnd len="sm" w="sm" type="none"/>
                <a:tailEnd len="med" w="med" type="oval"/>
              </a:ln>
            </p:spPr>
          </p:cxnSp>
        </p:grpSp>
        <p:grpSp>
          <p:nvGrpSpPr>
            <p:cNvPr id="211" name="Google Shape;211;p40"/>
            <p:cNvGrpSpPr/>
            <p:nvPr/>
          </p:nvGrpSpPr>
          <p:grpSpPr>
            <a:xfrm rot="10800000">
              <a:off x="518850" y="4354950"/>
              <a:ext cx="8106300" cy="396000"/>
              <a:chOff x="518850" y="385283"/>
              <a:chExt cx="8106300" cy="396000"/>
            </a:xfrm>
          </p:grpSpPr>
          <p:cxnSp>
            <p:nvCxnSpPr>
              <p:cNvPr id="212" name="Google Shape;212;p40"/>
              <p:cNvCxnSpPr/>
              <p:nvPr/>
            </p:nvCxnSpPr>
            <p:spPr>
              <a:xfrm>
                <a:off x="518850" y="390575"/>
                <a:ext cx="8106300" cy="0"/>
              </a:xfrm>
              <a:prstGeom prst="straightConnector1">
                <a:avLst/>
              </a:prstGeom>
              <a:noFill/>
              <a:ln cap="flat" cmpd="sng" w="9525">
                <a:solidFill>
                  <a:schemeClr val="dk1"/>
                </a:solidFill>
                <a:prstDash val="solid"/>
                <a:round/>
                <a:headEnd len="sm" w="sm" type="none"/>
                <a:tailEnd len="sm" w="sm" type="none"/>
              </a:ln>
            </p:spPr>
          </p:cxnSp>
          <p:cxnSp>
            <p:nvCxnSpPr>
              <p:cNvPr id="213" name="Google Shape;213;p40"/>
              <p:cNvCxnSpPr/>
              <p:nvPr/>
            </p:nvCxnSpPr>
            <p:spPr>
              <a:xfrm>
                <a:off x="518850" y="385283"/>
                <a:ext cx="0" cy="396000"/>
              </a:xfrm>
              <a:prstGeom prst="straightConnector1">
                <a:avLst/>
              </a:prstGeom>
              <a:noFill/>
              <a:ln cap="flat" cmpd="sng" w="9525">
                <a:solidFill>
                  <a:schemeClr val="dk1"/>
                </a:solidFill>
                <a:prstDash val="solid"/>
                <a:round/>
                <a:headEnd len="sm" w="sm" type="none"/>
                <a:tailEnd len="med" w="med" type="oval"/>
              </a:ln>
            </p:spPr>
          </p:cxnSp>
          <p:cxnSp>
            <p:nvCxnSpPr>
              <p:cNvPr id="214" name="Google Shape;214;p40"/>
              <p:cNvCxnSpPr/>
              <p:nvPr/>
            </p:nvCxnSpPr>
            <p:spPr>
              <a:xfrm>
                <a:off x="8625150" y="385283"/>
                <a:ext cx="0" cy="396000"/>
              </a:xfrm>
              <a:prstGeom prst="straightConnector1">
                <a:avLst/>
              </a:prstGeom>
              <a:noFill/>
              <a:ln cap="flat" cmpd="sng" w="9525">
                <a:solidFill>
                  <a:schemeClr val="dk1"/>
                </a:solidFill>
                <a:prstDash val="solid"/>
                <a:round/>
                <a:headEnd len="sm" w="sm" type="none"/>
                <a:tailEnd len="med" w="med" type="oval"/>
              </a:ln>
            </p:spPr>
          </p:cxnSp>
        </p:grpSp>
      </p:grpSp>
      <p:sp>
        <p:nvSpPr>
          <p:cNvPr id="215" name="Google Shape;215;p40"/>
          <p:cNvSpPr txBox="1"/>
          <p:nvPr>
            <p:ph type="title"/>
          </p:nvPr>
        </p:nvSpPr>
        <p:spPr>
          <a:xfrm>
            <a:off x="960000" y="722233"/>
            <a:ext cx="10281200" cy="763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ackground">
    <p:spTree>
      <p:nvGrpSpPr>
        <p:cNvPr id="216" name="Shape 216"/>
        <p:cNvGrpSpPr/>
        <p:nvPr/>
      </p:nvGrpSpPr>
      <p:grpSpPr>
        <a:xfrm>
          <a:off x="0" y="0"/>
          <a:ext cx="0" cy="0"/>
          <a:chOff x="0" y="0"/>
          <a:chExt cx="0" cy="0"/>
        </a:xfrm>
      </p:grpSpPr>
      <p:grpSp>
        <p:nvGrpSpPr>
          <p:cNvPr id="217" name="Google Shape;217;p41"/>
          <p:cNvGrpSpPr/>
          <p:nvPr/>
        </p:nvGrpSpPr>
        <p:grpSpPr>
          <a:xfrm>
            <a:off x="691800" y="523400"/>
            <a:ext cx="10808400" cy="5811200"/>
            <a:chOff x="518850" y="392550"/>
            <a:chExt cx="8106300" cy="4358400"/>
          </a:xfrm>
        </p:grpSpPr>
        <p:grpSp>
          <p:nvGrpSpPr>
            <p:cNvPr id="218" name="Google Shape;218;p41"/>
            <p:cNvGrpSpPr/>
            <p:nvPr/>
          </p:nvGrpSpPr>
          <p:grpSpPr>
            <a:xfrm>
              <a:off x="518850" y="392550"/>
              <a:ext cx="8106300" cy="396000"/>
              <a:chOff x="518850" y="385283"/>
              <a:chExt cx="8106300" cy="396000"/>
            </a:xfrm>
          </p:grpSpPr>
          <p:cxnSp>
            <p:nvCxnSpPr>
              <p:cNvPr id="219" name="Google Shape;219;p41"/>
              <p:cNvCxnSpPr/>
              <p:nvPr/>
            </p:nvCxnSpPr>
            <p:spPr>
              <a:xfrm>
                <a:off x="518850" y="390575"/>
                <a:ext cx="8106300" cy="0"/>
              </a:xfrm>
              <a:prstGeom prst="straightConnector1">
                <a:avLst/>
              </a:prstGeom>
              <a:noFill/>
              <a:ln cap="flat" cmpd="sng" w="9525">
                <a:solidFill>
                  <a:schemeClr val="dk1"/>
                </a:solidFill>
                <a:prstDash val="solid"/>
                <a:round/>
                <a:headEnd len="sm" w="sm" type="none"/>
                <a:tailEnd len="sm" w="sm" type="none"/>
              </a:ln>
            </p:spPr>
          </p:cxnSp>
          <p:cxnSp>
            <p:nvCxnSpPr>
              <p:cNvPr id="220" name="Google Shape;220;p41"/>
              <p:cNvCxnSpPr/>
              <p:nvPr/>
            </p:nvCxnSpPr>
            <p:spPr>
              <a:xfrm>
                <a:off x="518850" y="385283"/>
                <a:ext cx="0" cy="396000"/>
              </a:xfrm>
              <a:prstGeom prst="straightConnector1">
                <a:avLst/>
              </a:prstGeom>
              <a:noFill/>
              <a:ln cap="flat" cmpd="sng" w="9525">
                <a:solidFill>
                  <a:schemeClr val="dk1"/>
                </a:solidFill>
                <a:prstDash val="solid"/>
                <a:round/>
                <a:headEnd len="sm" w="sm" type="none"/>
                <a:tailEnd len="med" w="med" type="oval"/>
              </a:ln>
            </p:spPr>
          </p:cxnSp>
          <p:cxnSp>
            <p:nvCxnSpPr>
              <p:cNvPr id="221" name="Google Shape;221;p41"/>
              <p:cNvCxnSpPr/>
              <p:nvPr/>
            </p:nvCxnSpPr>
            <p:spPr>
              <a:xfrm>
                <a:off x="8625150" y="385283"/>
                <a:ext cx="0" cy="396000"/>
              </a:xfrm>
              <a:prstGeom prst="straightConnector1">
                <a:avLst/>
              </a:prstGeom>
              <a:noFill/>
              <a:ln cap="flat" cmpd="sng" w="9525">
                <a:solidFill>
                  <a:schemeClr val="dk1"/>
                </a:solidFill>
                <a:prstDash val="solid"/>
                <a:round/>
                <a:headEnd len="sm" w="sm" type="none"/>
                <a:tailEnd len="med" w="med" type="oval"/>
              </a:ln>
            </p:spPr>
          </p:cxnSp>
        </p:grpSp>
        <p:grpSp>
          <p:nvGrpSpPr>
            <p:cNvPr id="222" name="Google Shape;222;p41"/>
            <p:cNvGrpSpPr/>
            <p:nvPr/>
          </p:nvGrpSpPr>
          <p:grpSpPr>
            <a:xfrm rot="10800000">
              <a:off x="518850" y="4354950"/>
              <a:ext cx="8106300" cy="396000"/>
              <a:chOff x="518850" y="385283"/>
              <a:chExt cx="8106300" cy="396000"/>
            </a:xfrm>
          </p:grpSpPr>
          <p:cxnSp>
            <p:nvCxnSpPr>
              <p:cNvPr id="223" name="Google Shape;223;p41"/>
              <p:cNvCxnSpPr/>
              <p:nvPr/>
            </p:nvCxnSpPr>
            <p:spPr>
              <a:xfrm>
                <a:off x="518850" y="390575"/>
                <a:ext cx="8106300" cy="0"/>
              </a:xfrm>
              <a:prstGeom prst="straightConnector1">
                <a:avLst/>
              </a:prstGeom>
              <a:noFill/>
              <a:ln cap="flat" cmpd="sng" w="9525">
                <a:solidFill>
                  <a:schemeClr val="dk1"/>
                </a:solidFill>
                <a:prstDash val="solid"/>
                <a:round/>
                <a:headEnd len="sm" w="sm" type="none"/>
                <a:tailEnd len="sm" w="sm" type="none"/>
              </a:ln>
            </p:spPr>
          </p:cxnSp>
          <p:cxnSp>
            <p:nvCxnSpPr>
              <p:cNvPr id="224" name="Google Shape;224;p41"/>
              <p:cNvCxnSpPr/>
              <p:nvPr/>
            </p:nvCxnSpPr>
            <p:spPr>
              <a:xfrm>
                <a:off x="518850" y="385283"/>
                <a:ext cx="0" cy="396000"/>
              </a:xfrm>
              <a:prstGeom prst="straightConnector1">
                <a:avLst/>
              </a:prstGeom>
              <a:noFill/>
              <a:ln cap="flat" cmpd="sng" w="9525">
                <a:solidFill>
                  <a:schemeClr val="dk1"/>
                </a:solidFill>
                <a:prstDash val="solid"/>
                <a:round/>
                <a:headEnd len="sm" w="sm" type="none"/>
                <a:tailEnd len="med" w="med" type="oval"/>
              </a:ln>
            </p:spPr>
          </p:cxnSp>
          <p:cxnSp>
            <p:nvCxnSpPr>
              <p:cNvPr id="225" name="Google Shape;225;p41"/>
              <p:cNvCxnSpPr/>
              <p:nvPr/>
            </p:nvCxnSpPr>
            <p:spPr>
              <a:xfrm>
                <a:off x="8625150" y="385283"/>
                <a:ext cx="0" cy="396000"/>
              </a:xfrm>
              <a:prstGeom prst="straightConnector1">
                <a:avLst/>
              </a:prstGeom>
              <a:noFill/>
              <a:ln cap="flat" cmpd="sng" w="9525">
                <a:solidFill>
                  <a:schemeClr val="dk1"/>
                </a:solidFill>
                <a:prstDash val="solid"/>
                <a:round/>
                <a:headEnd len="sm" w="sm" type="none"/>
                <a:tailEnd len="med" w="med" type="oval"/>
              </a:ln>
            </p:spPr>
          </p:cxnSp>
        </p:grpSp>
      </p:grpSp>
      <p:grpSp>
        <p:nvGrpSpPr>
          <p:cNvPr id="226" name="Google Shape;226;p41"/>
          <p:cNvGrpSpPr/>
          <p:nvPr/>
        </p:nvGrpSpPr>
        <p:grpSpPr>
          <a:xfrm>
            <a:off x="691794" y="1006783"/>
            <a:ext cx="4508145" cy="4844448"/>
            <a:chOff x="1742895" y="795775"/>
            <a:chExt cx="3381109" cy="3633336"/>
          </a:xfrm>
        </p:grpSpPr>
        <p:sp>
          <p:nvSpPr>
            <p:cNvPr id="227" name="Google Shape;227;p41"/>
            <p:cNvSpPr/>
            <p:nvPr/>
          </p:nvSpPr>
          <p:spPr>
            <a:xfrm>
              <a:off x="1913656" y="3200832"/>
              <a:ext cx="38942" cy="38942"/>
            </a:xfrm>
            <a:custGeom>
              <a:rect b="b" l="l" r="r" t="t"/>
              <a:pathLst>
                <a:path extrusionOk="0" h="660" w="660">
                  <a:moveTo>
                    <a:pt x="335" y="1"/>
                  </a:moveTo>
                  <a:cubicBezTo>
                    <a:pt x="149" y="1"/>
                    <a:pt x="1" y="140"/>
                    <a:pt x="1" y="325"/>
                  </a:cubicBezTo>
                  <a:cubicBezTo>
                    <a:pt x="1" y="511"/>
                    <a:pt x="149" y="659"/>
                    <a:pt x="335" y="659"/>
                  </a:cubicBezTo>
                  <a:cubicBezTo>
                    <a:pt x="511" y="659"/>
                    <a:pt x="659" y="511"/>
                    <a:pt x="659" y="325"/>
                  </a:cubicBezTo>
                  <a:cubicBezTo>
                    <a:pt x="659" y="140"/>
                    <a:pt x="511" y="1"/>
                    <a:pt x="335" y="1"/>
                  </a:cubicBezTo>
                  <a:close/>
                </a:path>
              </a:pathLst>
            </a:custGeom>
            <a:solidFill>
              <a:srgbClr val="2AAF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228" name="Google Shape;228;p41"/>
            <p:cNvSpPr/>
            <p:nvPr/>
          </p:nvSpPr>
          <p:spPr>
            <a:xfrm>
              <a:off x="1910411" y="3196997"/>
              <a:ext cx="46022" cy="46081"/>
            </a:xfrm>
            <a:custGeom>
              <a:rect b="b" l="l" r="r" t="t"/>
              <a:pathLst>
                <a:path extrusionOk="0" h="781" w="780">
                  <a:moveTo>
                    <a:pt x="390" y="121"/>
                  </a:moveTo>
                  <a:cubicBezTo>
                    <a:pt x="538" y="121"/>
                    <a:pt x="659" y="242"/>
                    <a:pt x="659" y="390"/>
                  </a:cubicBezTo>
                  <a:cubicBezTo>
                    <a:pt x="659" y="539"/>
                    <a:pt x="538" y="659"/>
                    <a:pt x="390" y="659"/>
                  </a:cubicBezTo>
                  <a:cubicBezTo>
                    <a:pt x="241" y="659"/>
                    <a:pt x="121" y="539"/>
                    <a:pt x="121" y="390"/>
                  </a:cubicBezTo>
                  <a:cubicBezTo>
                    <a:pt x="121" y="242"/>
                    <a:pt x="241" y="121"/>
                    <a:pt x="390" y="121"/>
                  </a:cubicBezTo>
                  <a:close/>
                  <a:moveTo>
                    <a:pt x="390" y="1"/>
                  </a:moveTo>
                  <a:cubicBezTo>
                    <a:pt x="176" y="1"/>
                    <a:pt x="0" y="177"/>
                    <a:pt x="0" y="390"/>
                  </a:cubicBezTo>
                  <a:cubicBezTo>
                    <a:pt x="0" y="604"/>
                    <a:pt x="176" y="780"/>
                    <a:pt x="390" y="780"/>
                  </a:cubicBezTo>
                  <a:cubicBezTo>
                    <a:pt x="603" y="780"/>
                    <a:pt x="779" y="604"/>
                    <a:pt x="779" y="390"/>
                  </a:cubicBezTo>
                  <a:cubicBezTo>
                    <a:pt x="779" y="177"/>
                    <a:pt x="603" y="1"/>
                    <a:pt x="39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grpSp>
          <p:nvGrpSpPr>
            <p:cNvPr id="229" name="Google Shape;229;p41"/>
            <p:cNvGrpSpPr/>
            <p:nvPr/>
          </p:nvGrpSpPr>
          <p:grpSpPr>
            <a:xfrm>
              <a:off x="1742895" y="947116"/>
              <a:ext cx="1986215" cy="3269968"/>
              <a:chOff x="6934075" y="1778325"/>
              <a:chExt cx="689275" cy="1134775"/>
            </a:xfrm>
          </p:grpSpPr>
          <p:sp>
            <p:nvSpPr>
              <p:cNvPr id="230" name="Google Shape;230;p41"/>
              <p:cNvSpPr/>
              <p:nvPr/>
            </p:nvSpPr>
            <p:spPr>
              <a:xfrm>
                <a:off x="7486500" y="2665625"/>
                <a:ext cx="136850" cy="66125"/>
              </a:xfrm>
              <a:custGeom>
                <a:rect b="b" l="l" r="r" t="t"/>
                <a:pathLst>
                  <a:path extrusionOk="0" h="2645" w="5474">
                    <a:moveTo>
                      <a:pt x="5418" y="1"/>
                    </a:moveTo>
                    <a:cubicBezTo>
                      <a:pt x="5390" y="1"/>
                      <a:pt x="5363" y="28"/>
                      <a:pt x="5363" y="56"/>
                    </a:cubicBezTo>
                    <a:lnTo>
                      <a:pt x="5363" y="520"/>
                    </a:lnTo>
                    <a:cubicBezTo>
                      <a:pt x="5363" y="557"/>
                      <a:pt x="5390" y="576"/>
                      <a:pt x="5418" y="576"/>
                    </a:cubicBezTo>
                    <a:cubicBezTo>
                      <a:pt x="5446" y="576"/>
                      <a:pt x="5474" y="557"/>
                      <a:pt x="5474" y="520"/>
                    </a:cubicBezTo>
                    <a:lnTo>
                      <a:pt x="5474" y="56"/>
                    </a:lnTo>
                    <a:cubicBezTo>
                      <a:pt x="5474" y="28"/>
                      <a:pt x="5455" y="1"/>
                      <a:pt x="5418" y="1"/>
                    </a:cubicBezTo>
                    <a:close/>
                    <a:moveTo>
                      <a:pt x="5418" y="928"/>
                    </a:moveTo>
                    <a:cubicBezTo>
                      <a:pt x="5390" y="928"/>
                      <a:pt x="5363" y="956"/>
                      <a:pt x="5363" y="984"/>
                    </a:cubicBezTo>
                    <a:lnTo>
                      <a:pt x="5363" y="1448"/>
                    </a:lnTo>
                    <a:cubicBezTo>
                      <a:pt x="5363" y="1485"/>
                      <a:pt x="5390" y="1503"/>
                      <a:pt x="5418" y="1503"/>
                    </a:cubicBezTo>
                    <a:cubicBezTo>
                      <a:pt x="5446" y="1503"/>
                      <a:pt x="5474" y="1485"/>
                      <a:pt x="5474" y="1448"/>
                    </a:cubicBezTo>
                    <a:lnTo>
                      <a:pt x="5474" y="984"/>
                    </a:lnTo>
                    <a:cubicBezTo>
                      <a:pt x="5474" y="956"/>
                      <a:pt x="5455" y="928"/>
                      <a:pt x="5418" y="928"/>
                    </a:cubicBezTo>
                    <a:close/>
                    <a:moveTo>
                      <a:pt x="5418" y="1856"/>
                    </a:moveTo>
                    <a:cubicBezTo>
                      <a:pt x="5390" y="1856"/>
                      <a:pt x="5363" y="1884"/>
                      <a:pt x="5363" y="1912"/>
                    </a:cubicBezTo>
                    <a:lnTo>
                      <a:pt x="5363" y="2375"/>
                    </a:lnTo>
                    <a:cubicBezTo>
                      <a:pt x="5363" y="2413"/>
                      <a:pt x="5390" y="2431"/>
                      <a:pt x="5418" y="2431"/>
                    </a:cubicBezTo>
                    <a:cubicBezTo>
                      <a:pt x="5446" y="2431"/>
                      <a:pt x="5474" y="2413"/>
                      <a:pt x="5474" y="2375"/>
                    </a:cubicBezTo>
                    <a:lnTo>
                      <a:pt x="5474" y="1912"/>
                    </a:lnTo>
                    <a:cubicBezTo>
                      <a:pt x="5474" y="1884"/>
                      <a:pt x="5455" y="1856"/>
                      <a:pt x="5418" y="1856"/>
                    </a:cubicBezTo>
                    <a:close/>
                    <a:moveTo>
                      <a:pt x="56" y="2524"/>
                    </a:moveTo>
                    <a:cubicBezTo>
                      <a:pt x="28" y="2524"/>
                      <a:pt x="1" y="2552"/>
                      <a:pt x="1" y="2589"/>
                    </a:cubicBezTo>
                    <a:cubicBezTo>
                      <a:pt x="1" y="2617"/>
                      <a:pt x="28" y="2644"/>
                      <a:pt x="56" y="2644"/>
                    </a:cubicBezTo>
                    <a:lnTo>
                      <a:pt x="520" y="2644"/>
                    </a:lnTo>
                    <a:cubicBezTo>
                      <a:pt x="557" y="2644"/>
                      <a:pt x="585" y="2617"/>
                      <a:pt x="585" y="2589"/>
                    </a:cubicBezTo>
                    <a:cubicBezTo>
                      <a:pt x="585" y="2552"/>
                      <a:pt x="557" y="2524"/>
                      <a:pt x="520" y="2524"/>
                    </a:cubicBezTo>
                    <a:close/>
                    <a:moveTo>
                      <a:pt x="984" y="2524"/>
                    </a:moveTo>
                    <a:cubicBezTo>
                      <a:pt x="956" y="2524"/>
                      <a:pt x="928" y="2552"/>
                      <a:pt x="928" y="2589"/>
                    </a:cubicBezTo>
                    <a:cubicBezTo>
                      <a:pt x="928" y="2617"/>
                      <a:pt x="956" y="2644"/>
                      <a:pt x="984" y="2644"/>
                    </a:cubicBezTo>
                    <a:lnTo>
                      <a:pt x="1448" y="2644"/>
                    </a:lnTo>
                    <a:cubicBezTo>
                      <a:pt x="1485" y="2644"/>
                      <a:pt x="1513" y="2617"/>
                      <a:pt x="1513" y="2589"/>
                    </a:cubicBezTo>
                    <a:cubicBezTo>
                      <a:pt x="1513" y="2552"/>
                      <a:pt x="1485" y="2524"/>
                      <a:pt x="1448" y="2524"/>
                    </a:cubicBezTo>
                    <a:close/>
                    <a:moveTo>
                      <a:pt x="1912" y="2524"/>
                    </a:moveTo>
                    <a:cubicBezTo>
                      <a:pt x="1884" y="2524"/>
                      <a:pt x="1856" y="2552"/>
                      <a:pt x="1856" y="2589"/>
                    </a:cubicBezTo>
                    <a:cubicBezTo>
                      <a:pt x="1856" y="2617"/>
                      <a:pt x="1884" y="2644"/>
                      <a:pt x="1912" y="2644"/>
                    </a:cubicBezTo>
                    <a:lnTo>
                      <a:pt x="2375" y="2644"/>
                    </a:lnTo>
                    <a:cubicBezTo>
                      <a:pt x="2413" y="2644"/>
                      <a:pt x="2440" y="2617"/>
                      <a:pt x="2440" y="2589"/>
                    </a:cubicBezTo>
                    <a:cubicBezTo>
                      <a:pt x="2440" y="2552"/>
                      <a:pt x="2413" y="2524"/>
                      <a:pt x="2375" y="2524"/>
                    </a:cubicBezTo>
                    <a:close/>
                    <a:moveTo>
                      <a:pt x="2839" y="2524"/>
                    </a:moveTo>
                    <a:cubicBezTo>
                      <a:pt x="2812" y="2524"/>
                      <a:pt x="2784" y="2552"/>
                      <a:pt x="2784" y="2589"/>
                    </a:cubicBezTo>
                    <a:cubicBezTo>
                      <a:pt x="2784" y="2617"/>
                      <a:pt x="2812" y="2644"/>
                      <a:pt x="2839" y="2644"/>
                    </a:cubicBezTo>
                    <a:lnTo>
                      <a:pt x="3303" y="2644"/>
                    </a:lnTo>
                    <a:cubicBezTo>
                      <a:pt x="3340" y="2644"/>
                      <a:pt x="3368" y="2617"/>
                      <a:pt x="3368" y="2589"/>
                    </a:cubicBezTo>
                    <a:cubicBezTo>
                      <a:pt x="3368" y="2552"/>
                      <a:pt x="3340" y="2524"/>
                      <a:pt x="3303" y="2524"/>
                    </a:cubicBezTo>
                    <a:close/>
                    <a:moveTo>
                      <a:pt x="3767" y="2524"/>
                    </a:moveTo>
                    <a:cubicBezTo>
                      <a:pt x="3739" y="2524"/>
                      <a:pt x="3711" y="2552"/>
                      <a:pt x="3711" y="2589"/>
                    </a:cubicBezTo>
                    <a:cubicBezTo>
                      <a:pt x="3711" y="2617"/>
                      <a:pt x="3739" y="2644"/>
                      <a:pt x="3767" y="2644"/>
                    </a:cubicBezTo>
                    <a:lnTo>
                      <a:pt x="4231" y="2644"/>
                    </a:lnTo>
                    <a:cubicBezTo>
                      <a:pt x="4268" y="2644"/>
                      <a:pt x="4296" y="2617"/>
                      <a:pt x="4296" y="2589"/>
                    </a:cubicBezTo>
                    <a:cubicBezTo>
                      <a:pt x="4296" y="2552"/>
                      <a:pt x="4268" y="2524"/>
                      <a:pt x="4231" y="2524"/>
                    </a:cubicBezTo>
                    <a:close/>
                    <a:moveTo>
                      <a:pt x="4695" y="2524"/>
                    </a:moveTo>
                    <a:cubicBezTo>
                      <a:pt x="4667" y="2524"/>
                      <a:pt x="4639" y="2552"/>
                      <a:pt x="4639" y="2589"/>
                    </a:cubicBezTo>
                    <a:cubicBezTo>
                      <a:pt x="4639" y="2617"/>
                      <a:pt x="4667" y="2644"/>
                      <a:pt x="4695" y="2644"/>
                    </a:cubicBezTo>
                    <a:lnTo>
                      <a:pt x="5159" y="2644"/>
                    </a:lnTo>
                    <a:cubicBezTo>
                      <a:pt x="5196" y="2644"/>
                      <a:pt x="5223" y="2617"/>
                      <a:pt x="5223" y="2589"/>
                    </a:cubicBezTo>
                    <a:cubicBezTo>
                      <a:pt x="5223" y="2552"/>
                      <a:pt x="5196" y="2524"/>
                      <a:pt x="5159" y="2524"/>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231" name="Google Shape;231;p41"/>
              <p:cNvSpPr/>
              <p:nvPr/>
            </p:nvSpPr>
            <p:spPr>
              <a:xfrm>
                <a:off x="7313500" y="2548975"/>
                <a:ext cx="85375" cy="41525"/>
              </a:xfrm>
              <a:custGeom>
                <a:rect b="b" l="l" r="r" t="t"/>
                <a:pathLst>
                  <a:path extrusionOk="0" h="1661" w="3415">
                    <a:moveTo>
                      <a:pt x="3358" y="0"/>
                    </a:moveTo>
                    <a:cubicBezTo>
                      <a:pt x="3321" y="0"/>
                      <a:pt x="3293" y="28"/>
                      <a:pt x="3293" y="65"/>
                    </a:cubicBezTo>
                    <a:lnTo>
                      <a:pt x="3293" y="260"/>
                    </a:lnTo>
                    <a:cubicBezTo>
                      <a:pt x="3293" y="297"/>
                      <a:pt x="3321" y="316"/>
                      <a:pt x="3358" y="316"/>
                    </a:cubicBezTo>
                    <a:cubicBezTo>
                      <a:pt x="3386" y="316"/>
                      <a:pt x="3414" y="297"/>
                      <a:pt x="3414" y="260"/>
                    </a:cubicBezTo>
                    <a:lnTo>
                      <a:pt x="3414" y="65"/>
                    </a:lnTo>
                    <a:cubicBezTo>
                      <a:pt x="3414" y="28"/>
                      <a:pt x="3386" y="0"/>
                      <a:pt x="3358" y="0"/>
                    </a:cubicBezTo>
                    <a:close/>
                    <a:moveTo>
                      <a:pt x="56" y="613"/>
                    </a:moveTo>
                    <a:cubicBezTo>
                      <a:pt x="28" y="613"/>
                      <a:pt x="0" y="641"/>
                      <a:pt x="0" y="668"/>
                    </a:cubicBezTo>
                    <a:lnTo>
                      <a:pt x="0" y="678"/>
                    </a:lnTo>
                    <a:cubicBezTo>
                      <a:pt x="0" y="706"/>
                      <a:pt x="28" y="733"/>
                      <a:pt x="56" y="733"/>
                    </a:cubicBezTo>
                    <a:lnTo>
                      <a:pt x="520" y="733"/>
                    </a:lnTo>
                    <a:cubicBezTo>
                      <a:pt x="548" y="733"/>
                      <a:pt x="575" y="706"/>
                      <a:pt x="575" y="668"/>
                    </a:cubicBezTo>
                    <a:cubicBezTo>
                      <a:pt x="575" y="641"/>
                      <a:pt x="548" y="613"/>
                      <a:pt x="520" y="613"/>
                    </a:cubicBezTo>
                    <a:close/>
                    <a:moveTo>
                      <a:pt x="984" y="613"/>
                    </a:moveTo>
                    <a:cubicBezTo>
                      <a:pt x="946" y="613"/>
                      <a:pt x="928" y="641"/>
                      <a:pt x="928" y="668"/>
                    </a:cubicBezTo>
                    <a:cubicBezTo>
                      <a:pt x="928" y="706"/>
                      <a:pt x="946" y="733"/>
                      <a:pt x="984" y="733"/>
                    </a:cubicBezTo>
                    <a:lnTo>
                      <a:pt x="1447" y="733"/>
                    </a:lnTo>
                    <a:cubicBezTo>
                      <a:pt x="1475" y="733"/>
                      <a:pt x="1503" y="706"/>
                      <a:pt x="1503" y="668"/>
                    </a:cubicBezTo>
                    <a:cubicBezTo>
                      <a:pt x="1503" y="641"/>
                      <a:pt x="1475" y="613"/>
                      <a:pt x="1447" y="613"/>
                    </a:cubicBezTo>
                    <a:close/>
                    <a:moveTo>
                      <a:pt x="1911" y="613"/>
                    </a:moveTo>
                    <a:cubicBezTo>
                      <a:pt x="1874" y="613"/>
                      <a:pt x="1856" y="641"/>
                      <a:pt x="1856" y="668"/>
                    </a:cubicBezTo>
                    <a:cubicBezTo>
                      <a:pt x="1856" y="706"/>
                      <a:pt x="1874" y="733"/>
                      <a:pt x="1911" y="733"/>
                    </a:cubicBezTo>
                    <a:lnTo>
                      <a:pt x="2375" y="733"/>
                    </a:lnTo>
                    <a:cubicBezTo>
                      <a:pt x="2403" y="733"/>
                      <a:pt x="2431" y="706"/>
                      <a:pt x="2431" y="668"/>
                    </a:cubicBezTo>
                    <a:cubicBezTo>
                      <a:pt x="2431" y="641"/>
                      <a:pt x="2403" y="613"/>
                      <a:pt x="2375" y="613"/>
                    </a:cubicBezTo>
                    <a:close/>
                    <a:moveTo>
                      <a:pt x="2839" y="613"/>
                    </a:moveTo>
                    <a:cubicBezTo>
                      <a:pt x="2802" y="613"/>
                      <a:pt x="2783" y="641"/>
                      <a:pt x="2783" y="668"/>
                    </a:cubicBezTo>
                    <a:cubicBezTo>
                      <a:pt x="2783" y="706"/>
                      <a:pt x="2802" y="733"/>
                      <a:pt x="2839" y="733"/>
                    </a:cubicBezTo>
                    <a:lnTo>
                      <a:pt x="3303" y="733"/>
                    </a:lnTo>
                    <a:cubicBezTo>
                      <a:pt x="3331" y="733"/>
                      <a:pt x="3358" y="706"/>
                      <a:pt x="3358" y="668"/>
                    </a:cubicBezTo>
                    <a:cubicBezTo>
                      <a:pt x="3358" y="641"/>
                      <a:pt x="3331" y="613"/>
                      <a:pt x="3303" y="613"/>
                    </a:cubicBezTo>
                    <a:close/>
                    <a:moveTo>
                      <a:pt x="56" y="1086"/>
                    </a:moveTo>
                    <a:cubicBezTo>
                      <a:pt x="28" y="1086"/>
                      <a:pt x="0" y="1104"/>
                      <a:pt x="0" y="1142"/>
                    </a:cubicBezTo>
                    <a:lnTo>
                      <a:pt x="0" y="1605"/>
                    </a:lnTo>
                    <a:cubicBezTo>
                      <a:pt x="0" y="1633"/>
                      <a:pt x="28" y="1661"/>
                      <a:pt x="56" y="1661"/>
                    </a:cubicBezTo>
                    <a:cubicBezTo>
                      <a:pt x="93" y="1661"/>
                      <a:pt x="121" y="1633"/>
                      <a:pt x="121" y="1605"/>
                    </a:cubicBezTo>
                    <a:lnTo>
                      <a:pt x="121" y="1142"/>
                    </a:lnTo>
                    <a:cubicBezTo>
                      <a:pt x="121" y="1104"/>
                      <a:pt x="93" y="1086"/>
                      <a:pt x="56" y="1086"/>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232" name="Google Shape;232;p41"/>
              <p:cNvSpPr/>
              <p:nvPr/>
            </p:nvSpPr>
            <p:spPr>
              <a:xfrm>
                <a:off x="7252725" y="2143825"/>
                <a:ext cx="207600" cy="156800"/>
              </a:xfrm>
              <a:custGeom>
                <a:rect b="b" l="l" r="r" t="t"/>
                <a:pathLst>
                  <a:path extrusionOk="0" h="6272" w="8304">
                    <a:moveTo>
                      <a:pt x="56" y="0"/>
                    </a:moveTo>
                    <a:cubicBezTo>
                      <a:pt x="29" y="0"/>
                      <a:pt x="1" y="28"/>
                      <a:pt x="1" y="56"/>
                    </a:cubicBezTo>
                    <a:lnTo>
                      <a:pt x="1" y="520"/>
                    </a:lnTo>
                    <a:cubicBezTo>
                      <a:pt x="1" y="557"/>
                      <a:pt x="29" y="575"/>
                      <a:pt x="56" y="575"/>
                    </a:cubicBezTo>
                    <a:cubicBezTo>
                      <a:pt x="94" y="575"/>
                      <a:pt x="112" y="557"/>
                      <a:pt x="112" y="520"/>
                    </a:cubicBezTo>
                    <a:lnTo>
                      <a:pt x="112" y="56"/>
                    </a:lnTo>
                    <a:cubicBezTo>
                      <a:pt x="112" y="28"/>
                      <a:pt x="94" y="0"/>
                      <a:pt x="56" y="0"/>
                    </a:cubicBezTo>
                    <a:close/>
                    <a:moveTo>
                      <a:pt x="56" y="928"/>
                    </a:moveTo>
                    <a:cubicBezTo>
                      <a:pt x="29" y="928"/>
                      <a:pt x="1" y="956"/>
                      <a:pt x="1" y="984"/>
                    </a:cubicBezTo>
                    <a:lnTo>
                      <a:pt x="1" y="1447"/>
                    </a:lnTo>
                    <a:cubicBezTo>
                      <a:pt x="1" y="1484"/>
                      <a:pt x="29" y="1503"/>
                      <a:pt x="56" y="1503"/>
                    </a:cubicBezTo>
                    <a:cubicBezTo>
                      <a:pt x="94" y="1503"/>
                      <a:pt x="112" y="1484"/>
                      <a:pt x="112" y="1447"/>
                    </a:cubicBezTo>
                    <a:lnTo>
                      <a:pt x="112" y="984"/>
                    </a:lnTo>
                    <a:cubicBezTo>
                      <a:pt x="112" y="956"/>
                      <a:pt x="94" y="928"/>
                      <a:pt x="56" y="928"/>
                    </a:cubicBezTo>
                    <a:close/>
                    <a:moveTo>
                      <a:pt x="56" y="1856"/>
                    </a:moveTo>
                    <a:cubicBezTo>
                      <a:pt x="29" y="1856"/>
                      <a:pt x="1" y="1883"/>
                      <a:pt x="1" y="1911"/>
                    </a:cubicBezTo>
                    <a:lnTo>
                      <a:pt x="1" y="2375"/>
                    </a:lnTo>
                    <a:cubicBezTo>
                      <a:pt x="1" y="2412"/>
                      <a:pt x="29" y="2431"/>
                      <a:pt x="56" y="2431"/>
                    </a:cubicBezTo>
                    <a:cubicBezTo>
                      <a:pt x="94" y="2431"/>
                      <a:pt x="112" y="2412"/>
                      <a:pt x="112" y="2375"/>
                    </a:cubicBezTo>
                    <a:lnTo>
                      <a:pt x="112" y="1911"/>
                    </a:lnTo>
                    <a:cubicBezTo>
                      <a:pt x="112" y="1883"/>
                      <a:pt x="94" y="1856"/>
                      <a:pt x="56" y="1856"/>
                    </a:cubicBezTo>
                    <a:close/>
                    <a:moveTo>
                      <a:pt x="66" y="2774"/>
                    </a:moveTo>
                    <a:cubicBezTo>
                      <a:pt x="29" y="2774"/>
                      <a:pt x="10" y="2802"/>
                      <a:pt x="10" y="2830"/>
                    </a:cubicBezTo>
                    <a:cubicBezTo>
                      <a:pt x="10" y="2867"/>
                      <a:pt x="29" y="2895"/>
                      <a:pt x="66" y="2895"/>
                    </a:cubicBezTo>
                    <a:lnTo>
                      <a:pt x="530" y="2895"/>
                    </a:lnTo>
                    <a:cubicBezTo>
                      <a:pt x="557" y="2895"/>
                      <a:pt x="585" y="2867"/>
                      <a:pt x="585" y="2830"/>
                    </a:cubicBezTo>
                    <a:cubicBezTo>
                      <a:pt x="585" y="2802"/>
                      <a:pt x="557" y="2774"/>
                      <a:pt x="530" y="2774"/>
                    </a:cubicBezTo>
                    <a:close/>
                    <a:moveTo>
                      <a:pt x="993" y="2774"/>
                    </a:moveTo>
                    <a:cubicBezTo>
                      <a:pt x="956" y="2774"/>
                      <a:pt x="938" y="2802"/>
                      <a:pt x="938" y="2830"/>
                    </a:cubicBezTo>
                    <a:cubicBezTo>
                      <a:pt x="938" y="2867"/>
                      <a:pt x="956" y="2895"/>
                      <a:pt x="993" y="2895"/>
                    </a:cubicBezTo>
                    <a:lnTo>
                      <a:pt x="1457" y="2895"/>
                    </a:lnTo>
                    <a:cubicBezTo>
                      <a:pt x="1485" y="2895"/>
                      <a:pt x="1513" y="2867"/>
                      <a:pt x="1513" y="2830"/>
                    </a:cubicBezTo>
                    <a:cubicBezTo>
                      <a:pt x="1513" y="2802"/>
                      <a:pt x="1485" y="2774"/>
                      <a:pt x="1457" y="2774"/>
                    </a:cubicBezTo>
                    <a:close/>
                    <a:moveTo>
                      <a:pt x="1921" y="2774"/>
                    </a:moveTo>
                    <a:cubicBezTo>
                      <a:pt x="1884" y="2774"/>
                      <a:pt x="1865" y="2802"/>
                      <a:pt x="1865" y="2830"/>
                    </a:cubicBezTo>
                    <a:cubicBezTo>
                      <a:pt x="1865" y="2867"/>
                      <a:pt x="1884" y="2895"/>
                      <a:pt x="1921" y="2895"/>
                    </a:cubicBezTo>
                    <a:lnTo>
                      <a:pt x="2385" y="2895"/>
                    </a:lnTo>
                    <a:cubicBezTo>
                      <a:pt x="2413" y="2895"/>
                      <a:pt x="2441" y="2867"/>
                      <a:pt x="2441" y="2830"/>
                    </a:cubicBezTo>
                    <a:cubicBezTo>
                      <a:pt x="2441" y="2802"/>
                      <a:pt x="2413" y="2774"/>
                      <a:pt x="2385" y="2774"/>
                    </a:cubicBezTo>
                    <a:close/>
                    <a:moveTo>
                      <a:pt x="2849" y="2774"/>
                    </a:moveTo>
                    <a:cubicBezTo>
                      <a:pt x="2812" y="2774"/>
                      <a:pt x="2793" y="2802"/>
                      <a:pt x="2793" y="2830"/>
                    </a:cubicBezTo>
                    <a:cubicBezTo>
                      <a:pt x="2793" y="2867"/>
                      <a:pt x="2812" y="2895"/>
                      <a:pt x="2849" y="2895"/>
                    </a:cubicBezTo>
                    <a:lnTo>
                      <a:pt x="3313" y="2895"/>
                    </a:lnTo>
                    <a:cubicBezTo>
                      <a:pt x="3340" y="2895"/>
                      <a:pt x="3368" y="2867"/>
                      <a:pt x="3368" y="2830"/>
                    </a:cubicBezTo>
                    <a:cubicBezTo>
                      <a:pt x="3368" y="2802"/>
                      <a:pt x="3340" y="2774"/>
                      <a:pt x="3313" y="2774"/>
                    </a:cubicBezTo>
                    <a:close/>
                    <a:moveTo>
                      <a:pt x="3776" y="2774"/>
                    </a:moveTo>
                    <a:cubicBezTo>
                      <a:pt x="3739" y="2774"/>
                      <a:pt x="3721" y="2802"/>
                      <a:pt x="3721" y="2830"/>
                    </a:cubicBezTo>
                    <a:cubicBezTo>
                      <a:pt x="3721" y="2867"/>
                      <a:pt x="3739" y="2895"/>
                      <a:pt x="3776" y="2895"/>
                    </a:cubicBezTo>
                    <a:lnTo>
                      <a:pt x="4240" y="2895"/>
                    </a:lnTo>
                    <a:cubicBezTo>
                      <a:pt x="4268" y="2895"/>
                      <a:pt x="4296" y="2867"/>
                      <a:pt x="4296" y="2830"/>
                    </a:cubicBezTo>
                    <a:cubicBezTo>
                      <a:pt x="4296" y="2802"/>
                      <a:pt x="4268" y="2774"/>
                      <a:pt x="4240" y="2774"/>
                    </a:cubicBezTo>
                    <a:close/>
                    <a:moveTo>
                      <a:pt x="4704" y="2774"/>
                    </a:moveTo>
                    <a:cubicBezTo>
                      <a:pt x="4667" y="2774"/>
                      <a:pt x="4648" y="2802"/>
                      <a:pt x="4648" y="2830"/>
                    </a:cubicBezTo>
                    <a:cubicBezTo>
                      <a:pt x="4648" y="2867"/>
                      <a:pt x="4667" y="2895"/>
                      <a:pt x="4704" y="2895"/>
                    </a:cubicBezTo>
                    <a:lnTo>
                      <a:pt x="5168" y="2895"/>
                    </a:lnTo>
                    <a:cubicBezTo>
                      <a:pt x="5196" y="2895"/>
                      <a:pt x="5224" y="2867"/>
                      <a:pt x="5224" y="2830"/>
                    </a:cubicBezTo>
                    <a:cubicBezTo>
                      <a:pt x="5224" y="2802"/>
                      <a:pt x="5196" y="2774"/>
                      <a:pt x="5168" y="2774"/>
                    </a:cubicBezTo>
                    <a:close/>
                    <a:moveTo>
                      <a:pt x="5632" y="2774"/>
                    </a:moveTo>
                    <a:cubicBezTo>
                      <a:pt x="5595" y="2774"/>
                      <a:pt x="5576" y="2802"/>
                      <a:pt x="5576" y="2830"/>
                    </a:cubicBezTo>
                    <a:cubicBezTo>
                      <a:pt x="5576" y="2867"/>
                      <a:pt x="5595" y="2895"/>
                      <a:pt x="5632" y="2895"/>
                    </a:cubicBezTo>
                    <a:lnTo>
                      <a:pt x="6096" y="2895"/>
                    </a:lnTo>
                    <a:cubicBezTo>
                      <a:pt x="6123" y="2895"/>
                      <a:pt x="6151" y="2867"/>
                      <a:pt x="6151" y="2830"/>
                    </a:cubicBezTo>
                    <a:cubicBezTo>
                      <a:pt x="6151" y="2802"/>
                      <a:pt x="6123" y="2774"/>
                      <a:pt x="6096" y="2774"/>
                    </a:cubicBezTo>
                    <a:close/>
                    <a:moveTo>
                      <a:pt x="6559" y="2774"/>
                    </a:moveTo>
                    <a:cubicBezTo>
                      <a:pt x="6522" y="2774"/>
                      <a:pt x="6504" y="2802"/>
                      <a:pt x="6504" y="2830"/>
                    </a:cubicBezTo>
                    <a:cubicBezTo>
                      <a:pt x="6504" y="2867"/>
                      <a:pt x="6522" y="2895"/>
                      <a:pt x="6559" y="2895"/>
                    </a:cubicBezTo>
                    <a:lnTo>
                      <a:pt x="7023" y="2895"/>
                    </a:lnTo>
                    <a:cubicBezTo>
                      <a:pt x="7051" y="2895"/>
                      <a:pt x="7079" y="2867"/>
                      <a:pt x="7079" y="2830"/>
                    </a:cubicBezTo>
                    <a:cubicBezTo>
                      <a:pt x="7079" y="2802"/>
                      <a:pt x="7051" y="2774"/>
                      <a:pt x="7023" y="2774"/>
                    </a:cubicBezTo>
                    <a:close/>
                    <a:moveTo>
                      <a:pt x="7487" y="2774"/>
                    </a:moveTo>
                    <a:cubicBezTo>
                      <a:pt x="7450" y="2774"/>
                      <a:pt x="7431" y="2802"/>
                      <a:pt x="7431" y="2830"/>
                    </a:cubicBezTo>
                    <a:cubicBezTo>
                      <a:pt x="7431" y="2867"/>
                      <a:pt x="7450" y="2895"/>
                      <a:pt x="7487" y="2895"/>
                    </a:cubicBezTo>
                    <a:lnTo>
                      <a:pt x="7951" y="2895"/>
                    </a:lnTo>
                    <a:cubicBezTo>
                      <a:pt x="7979" y="2895"/>
                      <a:pt x="8007" y="2867"/>
                      <a:pt x="8007" y="2830"/>
                    </a:cubicBezTo>
                    <a:cubicBezTo>
                      <a:pt x="8007" y="2802"/>
                      <a:pt x="7979" y="2774"/>
                      <a:pt x="7951" y="2774"/>
                    </a:cubicBezTo>
                    <a:close/>
                    <a:moveTo>
                      <a:pt x="8248" y="2941"/>
                    </a:moveTo>
                    <a:cubicBezTo>
                      <a:pt x="8211" y="2941"/>
                      <a:pt x="8183" y="2969"/>
                      <a:pt x="8183" y="3006"/>
                    </a:cubicBezTo>
                    <a:lnTo>
                      <a:pt x="8183" y="3470"/>
                    </a:lnTo>
                    <a:cubicBezTo>
                      <a:pt x="8183" y="3497"/>
                      <a:pt x="8211" y="3525"/>
                      <a:pt x="8248" y="3525"/>
                    </a:cubicBezTo>
                    <a:cubicBezTo>
                      <a:pt x="8276" y="3525"/>
                      <a:pt x="8303" y="3497"/>
                      <a:pt x="8303" y="3470"/>
                    </a:cubicBezTo>
                    <a:lnTo>
                      <a:pt x="8303" y="3006"/>
                    </a:lnTo>
                    <a:cubicBezTo>
                      <a:pt x="8303" y="2969"/>
                      <a:pt x="8276" y="2941"/>
                      <a:pt x="8248" y="2941"/>
                    </a:cubicBezTo>
                    <a:close/>
                    <a:moveTo>
                      <a:pt x="8248" y="3869"/>
                    </a:moveTo>
                    <a:cubicBezTo>
                      <a:pt x="8211" y="3869"/>
                      <a:pt x="8183" y="3896"/>
                      <a:pt x="8183" y="3933"/>
                    </a:cubicBezTo>
                    <a:lnTo>
                      <a:pt x="8183" y="4397"/>
                    </a:lnTo>
                    <a:cubicBezTo>
                      <a:pt x="8183" y="4425"/>
                      <a:pt x="8211" y="4453"/>
                      <a:pt x="8248" y="4453"/>
                    </a:cubicBezTo>
                    <a:cubicBezTo>
                      <a:pt x="8276" y="4453"/>
                      <a:pt x="8303" y="4425"/>
                      <a:pt x="8303" y="4397"/>
                    </a:cubicBezTo>
                    <a:lnTo>
                      <a:pt x="8303" y="3933"/>
                    </a:lnTo>
                    <a:cubicBezTo>
                      <a:pt x="8303" y="3896"/>
                      <a:pt x="8276" y="3869"/>
                      <a:pt x="8248" y="3869"/>
                    </a:cubicBezTo>
                    <a:close/>
                    <a:moveTo>
                      <a:pt x="8248" y="4796"/>
                    </a:moveTo>
                    <a:cubicBezTo>
                      <a:pt x="8211" y="4796"/>
                      <a:pt x="8183" y="4824"/>
                      <a:pt x="8183" y="4861"/>
                    </a:cubicBezTo>
                    <a:lnTo>
                      <a:pt x="8183" y="5325"/>
                    </a:lnTo>
                    <a:cubicBezTo>
                      <a:pt x="8183" y="5353"/>
                      <a:pt x="8211" y="5381"/>
                      <a:pt x="8248" y="5381"/>
                    </a:cubicBezTo>
                    <a:cubicBezTo>
                      <a:pt x="8276" y="5381"/>
                      <a:pt x="8303" y="5353"/>
                      <a:pt x="8303" y="5325"/>
                    </a:cubicBezTo>
                    <a:lnTo>
                      <a:pt x="8303" y="4861"/>
                    </a:lnTo>
                    <a:cubicBezTo>
                      <a:pt x="8303" y="4824"/>
                      <a:pt x="8276" y="4796"/>
                      <a:pt x="8248" y="4796"/>
                    </a:cubicBezTo>
                    <a:close/>
                    <a:moveTo>
                      <a:pt x="8248" y="5724"/>
                    </a:moveTo>
                    <a:cubicBezTo>
                      <a:pt x="8211" y="5724"/>
                      <a:pt x="8183" y="5752"/>
                      <a:pt x="8183" y="5789"/>
                    </a:cubicBezTo>
                    <a:lnTo>
                      <a:pt x="8183" y="6216"/>
                    </a:lnTo>
                    <a:cubicBezTo>
                      <a:pt x="8183" y="6253"/>
                      <a:pt x="8211" y="6271"/>
                      <a:pt x="8248" y="6271"/>
                    </a:cubicBezTo>
                    <a:cubicBezTo>
                      <a:pt x="8276" y="6271"/>
                      <a:pt x="8303" y="6253"/>
                      <a:pt x="8303" y="6216"/>
                    </a:cubicBezTo>
                    <a:lnTo>
                      <a:pt x="8303" y="5789"/>
                    </a:lnTo>
                    <a:cubicBezTo>
                      <a:pt x="8303" y="5752"/>
                      <a:pt x="8276" y="5724"/>
                      <a:pt x="8248" y="5724"/>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233" name="Google Shape;233;p41"/>
              <p:cNvSpPr/>
              <p:nvPr/>
            </p:nvSpPr>
            <p:spPr>
              <a:xfrm>
                <a:off x="7564200" y="1778325"/>
                <a:ext cx="41075" cy="41075"/>
              </a:xfrm>
              <a:custGeom>
                <a:rect b="b" l="l" r="r" t="t"/>
                <a:pathLst>
                  <a:path extrusionOk="0" h="1643" w="1643">
                    <a:moveTo>
                      <a:pt x="826" y="186"/>
                    </a:moveTo>
                    <a:lnTo>
                      <a:pt x="1049" y="585"/>
                    </a:lnTo>
                    <a:cubicBezTo>
                      <a:pt x="1049" y="594"/>
                      <a:pt x="1058" y="603"/>
                      <a:pt x="1067" y="603"/>
                    </a:cubicBezTo>
                    <a:lnTo>
                      <a:pt x="1466" y="826"/>
                    </a:lnTo>
                    <a:lnTo>
                      <a:pt x="1067" y="1048"/>
                    </a:lnTo>
                    <a:cubicBezTo>
                      <a:pt x="1058" y="1048"/>
                      <a:pt x="1049" y="1058"/>
                      <a:pt x="1039" y="1067"/>
                    </a:cubicBezTo>
                    <a:lnTo>
                      <a:pt x="826" y="1466"/>
                    </a:lnTo>
                    <a:lnTo>
                      <a:pt x="603" y="1067"/>
                    </a:lnTo>
                    <a:cubicBezTo>
                      <a:pt x="603" y="1058"/>
                      <a:pt x="594" y="1048"/>
                      <a:pt x="585" y="1039"/>
                    </a:cubicBezTo>
                    <a:lnTo>
                      <a:pt x="186" y="826"/>
                    </a:lnTo>
                    <a:lnTo>
                      <a:pt x="585" y="603"/>
                    </a:lnTo>
                    <a:cubicBezTo>
                      <a:pt x="594" y="603"/>
                      <a:pt x="603" y="594"/>
                      <a:pt x="603" y="585"/>
                    </a:cubicBezTo>
                    <a:lnTo>
                      <a:pt x="826" y="186"/>
                    </a:lnTo>
                    <a:close/>
                    <a:moveTo>
                      <a:pt x="826" y="0"/>
                    </a:moveTo>
                    <a:cubicBezTo>
                      <a:pt x="807" y="0"/>
                      <a:pt x="789" y="19"/>
                      <a:pt x="780" y="37"/>
                    </a:cubicBezTo>
                    <a:lnTo>
                      <a:pt x="511" y="510"/>
                    </a:lnTo>
                    <a:lnTo>
                      <a:pt x="37" y="770"/>
                    </a:lnTo>
                    <a:cubicBezTo>
                      <a:pt x="19" y="779"/>
                      <a:pt x="0" y="798"/>
                      <a:pt x="0" y="826"/>
                    </a:cubicBezTo>
                    <a:cubicBezTo>
                      <a:pt x="0" y="844"/>
                      <a:pt x="19" y="863"/>
                      <a:pt x="37" y="872"/>
                    </a:cubicBezTo>
                    <a:lnTo>
                      <a:pt x="511" y="1141"/>
                    </a:lnTo>
                    <a:lnTo>
                      <a:pt x="770" y="1614"/>
                    </a:lnTo>
                    <a:cubicBezTo>
                      <a:pt x="780" y="1633"/>
                      <a:pt x="798" y="1642"/>
                      <a:pt x="826" y="1642"/>
                    </a:cubicBezTo>
                    <a:cubicBezTo>
                      <a:pt x="845" y="1642"/>
                      <a:pt x="863" y="1633"/>
                      <a:pt x="872" y="1614"/>
                    </a:cubicBezTo>
                    <a:lnTo>
                      <a:pt x="1141" y="1141"/>
                    </a:lnTo>
                    <a:lnTo>
                      <a:pt x="1615" y="881"/>
                    </a:lnTo>
                    <a:cubicBezTo>
                      <a:pt x="1633" y="863"/>
                      <a:pt x="1642" y="844"/>
                      <a:pt x="1642" y="826"/>
                    </a:cubicBezTo>
                    <a:cubicBezTo>
                      <a:pt x="1642" y="807"/>
                      <a:pt x="1633" y="789"/>
                      <a:pt x="1615" y="779"/>
                    </a:cubicBezTo>
                    <a:lnTo>
                      <a:pt x="1141" y="510"/>
                    </a:lnTo>
                    <a:lnTo>
                      <a:pt x="882" y="37"/>
                    </a:lnTo>
                    <a:cubicBezTo>
                      <a:pt x="863" y="9"/>
                      <a:pt x="845" y="0"/>
                      <a:pt x="826" y="0"/>
                    </a:cubicBezTo>
                    <a:close/>
                  </a:path>
                </a:pathLst>
              </a:custGeom>
              <a:solidFill>
                <a:srgbClr val="2AAF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234" name="Google Shape;234;p41"/>
              <p:cNvSpPr/>
              <p:nvPr/>
            </p:nvSpPr>
            <p:spPr>
              <a:xfrm>
                <a:off x="6975825" y="2325875"/>
                <a:ext cx="51500" cy="51275"/>
              </a:xfrm>
              <a:custGeom>
                <a:rect b="b" l="l" r="r" t="t"/>
                <a:pathLst>
                  <a:path extrusionOk="0" h="2051" w="2060">
                    <a:moveTo>
                      <a:pt x="1030" y="177"/>
                    </a:moveTo>
                    <a:lnTo>
                      <a:pt x="1327" y="715"/>
                    </a:lnTo>
                    <a:cubicBezTo>
                      <a:pt x="1327" y="724"/>
                      <a:pt x="1336" y="733"/>
                      <a:pt x="1346" y="733"/>
                    </a:cubicBezTo>
                    <a:lnTo>
                      <a:pt x="1874" y="1030"/>
                    </a:lnTo>
                    <a:lnTo>
                      <a:pt x="1346" y="1318"/>
                    </a:lnTo>
                    <a:cubicBezTo>
                      <a:pt x="1336" y="1327"/>
                      <a:pt x="1327" y="1336"/>
                      <a:pt x="1318" y="1345"/>
                    </a:cubicBezTo>
                    <a:lnTo>
                      <a:pt x="1030" y="1874"/>
                    </a:lnTo>
                    <a:lnTo>
                      <a:pt x="733" y="1336"/>
                    </a:lnTo>
                    <a:cubicBezTo>
                      <a:pt x="733" y="1327"/>
                      <a:pt x="724" y="1318"/>
                      <a:pt x="715" y="1318"/>
                    </a:cubicBezTo>
                    <a:lnTo>
                      <a:pt x="186" y="1021"/>
                    </a:lnTo>
                    <a:lnTo>
                      <a:pt x="715" y="733"/>
                    </a:lnTo>
                    <a:cubicBezTo>
                      <a:pt x="724" y="724"/>
                      <a:pt x="733" y="715"/>
                      <a:pt x="743" y="705"/>
                    </a:cubicBezTo>
                    <a:lnTo>
                      <a:pt x="1030" y="177"/>
                    </a:lnTo>
                    <a:close/>
                    <a:moveTo>
                      <a:pt x="1030" y="0"/>
                    </a:moveTo>
                    <a:cubicBezTo>
                      <a:pt x="1012" y="0"/>
                      <a:pt x="993" y="10"/>
                      <a:pt x="984" y="28"/>
                    </a:cubicBezTo>
                    <a:lnTo>
                      <a:pt x="640" y="640"/>
                    </a:lnTo>
                    <a:lnTo>
                      <a:pt x="28" y="974"/>
                    </a:lnTo>
                    <a:cubicBezTo>
                      <a:pt x="10" y="984"/>
                      <a:pt x="0" y="1002"/>
                      <a:pt x="0" y="1021"/>
                    </a:cubicBezTo>
                    <a:cubicBezTo>
                      <a:pt x="0" y="1039"/>
                      <a:pt x="10" y="1067"/>
                      <a:pt x="28" y="1076"/>
                    </a:cubicBezTo>
                    <a:lnTo>
                      <a:pt x="640" y="1410"/>
                    </a:lnTo>
                    <a:lnTo>
                      <a:pt x="974" y="2023"/>
                    </a:lnTo>
                    <a:cubicBezTo>
                      <a:pt x="984" y="2041"/>
                      <a:pt x="1002" y="2050"/>
                      <a:pt x="1030" y="2050"/>
                    </a:cubicBezTo>
                    <a:cubicBezTo>
                      <a:pt x="1049" y="2050"/>
                      <a:pt x="1067" y="2041"/>
                      <a:pt x="1076" y="2023"/>
                    </a:cubicBezTo>
                    <a:lnTo>
                      <a:pt x="1410" y="1410"/>
                    </a:lnTo>
                    <a:lnTo>
                      <a:pt x="2023" y="1076"/>
                    </a:lnTo>
                    <a:cubicBezTo>
                      <a:pt x="2041" y="1067"/>
                      <a:pt x="2060" y="1049"/>
                      <a:pt x="2060" y="1030"/>
                    </a:cubicBezTo>
                    <a:cubicBezTo>
                      <a:pt x="2060" y="1002"/>
                      <a:pt x="2041" y="984"/>
                      <a:pt x="2023" y="974"/>
                    </a:cubicBezTo>
                    <a:lnTo>
                      <a:pt x="1420" y="640"/>
                    </a:lnTo>
                    <a:lnTo>
                      <a:pt x="1086" y="28"/>
                    </a:lnTo>
                    <a:cubicBezTo>
                      <a:pt x="1076" y="10"/>
                      <a:pt x="1058" y="0"/>
                      <a:pt x="103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235" name="Google Shape;235;p41"/>
              <p:cNvSpPr/>
              <p:nvPr/>
            </p:nvSpPr>
            <p:spPr>
              <a:xfrm>
                <a:off x="6992525" y="1930925"/>
                <a:ext cx="22050" cy="22050"/>
              </a:xfrm>
              <a:custGeom>
                <a:rect b="b" l="l" r="r" t="t"/>
                <a:pathLst>
                  <a:path extrusionOk="0" h="882" w="882">
                    <a:moveTo>
                      <a:pt x="446" y="112"/>
                    </a:moveTo>
                    <a:cubicBezTo>
                      <a:pt x="622" y="112"/>
                      <a:pt x="770" y="260"/>
                      <a:pt x="770" y="436"/>
                    </a:cubicBezTo>
                    <a:cubicBezTo>
                      <a:pt x="770" y="622"/>
                      <a:pt x="622" y="761"/>
                      <a:pt x="446" y="761"/>
                    </a:cubicBezTo>
                    <a:cubicBezTo>
                      <a:pt x="260" y="761"/>
                      <a:pt x="112" y="622"/>
                      <a:pt x="112" y="436"/>
                    </a:cubicBezTo>
                    <a:cubicBezTo>
                      <a:pt x="112" y="260"/>
                      <a:pt x="260" y="112"/>
                      <a:pt x="446" y="112"/>
                    </a:cubicBezTo>
                    <a:close/>
                    <a:moveTo>
                      <a:pt x="446" y="0"/>
                    </a:moveTo>
                    <a:cubicBezTo>
                      <a:pt x="195" y="0"/>
                      <a:pt x="0" y="195"/>
                      <a:pt x="0" y="436"/>
                    </a:cubicBezTo>
                    <a:cubicBezTo>
                      <a:pt x="0" y="687"/>
                      <a:pt x="195" y="882"/>
                      <a:pt x="446" y="882"/>
                    </a:cubicBezTo>
                    <a:cubicBezTo>
                      <a:pt x="687" y="882"/>
                      <a:pt x="882" y="687"/>
                      <a:pt x="882" y="436"/>
                    </a:cubicBezTo>
                    <a:cubicBezTo>
                      <a:pt x="882" y="195"/>
                      <a:pt x="687" y="0"/>
                      <a:pt x="446"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236" name="Google Shape;236;p41"/>
              <p:cNvSpPr/>
              <p:nvPr/>
            </p:nvSpPr>
            <p:spPr>
              <a:xfrm>
                <a:off x="6934075" y="2211075"/>
                <a:ext cx="14175" cy="14175"/>
              </a:xfrm>
              <a:custGeom>
                <a:rect b="b" l="l" r="r" t="t"/>
                <a:pathLst>
                  <a:path extrusionOk="0" h="567" w="567">
                    <a:moveTo>
                      <a:pt x="288" y="121"/>
                    </a:moveTo>
                    <a:cubicBezTo>
                      <a:pt x="381" y="121"/>
                      <a:pt x="455" y="195"/>
                      <a:pt x="455" y="288"/>
                    </a:cubicBezTo>
                    <a:cubicBezTo>
                      <a:pt x="455" y="381"/>
                      <a:pt x="381" y="455"/>
                      <a:pt x="288" y="455"/>
                    </a:cubicBezTo>
                    <a:cubicBezTo>
                      <a:pt x="195" y="455"/>
                      <a:pt x="121" y="381"/>
                      <a:pt x="121" y="288"/>
                    </a:cubicBezTo>
                    <a:cubicBezTo>
                      <a:pt x="121" y="195"/>
                      <a:pt x="195" y="121"/>
                      <a:pt x="288" y="121"/>
                    </a:cubicBezTo>
                    <a:close/>
                    <a:moveTo>
                      <a:pt x="288" y="0"/>
                    </a:moveTo>
                    <a:cubicBezTo>
                      <a:pt x="130" y="0"/>
                      <a:pt x="1" y="130"/>
                      <a:pt x="1" y="288"/>
                    </a:cubicBezTo>
                    <a:cubicBezTo>
                      <a:pt x="1" y="446"/>
                      <a:pt x="130" y="566"/>
                      <a:pt x="288" y="566"/>
                    </a:cubicBezTo>
                    <a:cubicBezTo>
                      <a:pt x="446" y="566"/>
                      <a:pt x="566" y="446"/>
                      <a:pt x="566" y="288"/>
                    </a:cubicBezTo>
                    <a:cubicBezTo>
                      <a:pt x="566" y="130"/>
                      <a:pt x="446" y="0"/>
                      <a:pt x="288" y="0"/>
                    </a:cubicBezTo>
                    <a:close/>
                  </a:path>
                </a:pathLst>
              </a:custGeom>
              <a:solidFill>
                <a:srgbClr val="7FD6C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237" name="Google Shape;237;p41"/>
              <p:cNvSpPr/>
              <p:nvPr/>
            </p:nvSpPr>
            <p:spPr>
              <a:xfrm>
                <a:off x="6935000" y="2456875"/>
                <a:ext cx="344900" cy="344675"/>
              </a:xfrm>
              <a:custGeom>
                <a:rect b="b" l="l" r="r" t="t"/>
                <a:pathLst>
                  <a:path extrusionOk="0" h="13787" w="13796">
                    <a:moveTo>
                      <a:pt x="6912" y="3796"/>
                    </a:moveTo>
                    <a:cubicBezTo>
                      <a:pt x="7506" y="3796"/>
                      <a:pt x="8099" y="3972"/>
                      <a:pt x="8609" y="4315"/>
                    </a:cubicBezTo>
                    <a:cubicBezTo>
                      <a:pt x="9361" y="4816"/>
                      <a:pt x="9853" y="5614"/>
                      <a:pt x="9964" y="6514"/>
                    </a:cubicBezTo>
                    <a:cubicBezTo>
                      <a:pt x="10149" y="7998"/>
                      <a:pt x="9203" y="9427"/>
                      <a:pt x="7765" y="9835"/>
                    </a:cubicBezTo>
                    <a:cubicBezTo>
                      <a:pt x="7482" y="9916"/>
                      <a:pt x="7191" y="9957"/>
                      <a:pt x="6903" y="9957"/>
                    </a:cubicBezTo>
                    <a:cubicBezTo>
                      <a:pt x="6303" y="9957"/>
                      <a:pt x="5712" y="9783"/>
                      <a:pt x="5205" y="9445"/>
                    </a:cubicBezTo>
                    <a:cubicBezTo>
                      <a:pt x="4453" y="8944"/>
                      <a:pt x="3962" y="8147"/>
                      <a:pt x="3851" y="7247"/>
                    </a:cubicBezTo>
                    <a:cubicBezTo>
                      <a:pt x="3674" y="5762"/>
                      <a:pt x="4620" y="4334"/>
                      <a:pt x="6049" y="3916"/>
                    </a:cubicBezTo>
                    <a:cubicBezTo>
                      <a:pt x="6337" y="3842"/>
                      <a:pt x="6624" y="3796"/>
                      <a:pt x="6912" y="3796"/>
                    </a:cubicBezTo>
                    <a:close/>
                    <a:moveTo>
                      <a:pt x="6911" y="3680"/>
                    </a:moveTo>
                    <a:cubicBezTo>
                      <a:pt x="6614" y="3680"/>
                      <a:pt x="6315" y="3721"/>
                      <a:pt x="6021" y="3805"/>
                    </a:cubicBezTo>
                    <a:cubicBezTo>
                      <a:pt x="4528" y="4232"/>
                      <a:pt x="3544" y="5716"/>
                      <a:pt x="3739" y="7256"/>
                    </a:cubicBezTo>
                    <a:cubicBezTo>
                      <a:pt x="3851" y="8193"/>
                      <a:pt x="4361" y="9028"/>
                      <a:pt x="5140" y="9538"/>
                    </a:cubicBezTo>
                    <a:cubicBezTo>
                      <a:pt x="5669" y="9891"/>
                      <a:pt x="6290" y="10076"/>
                      <a:pt x="6912" y="10076"/>
                    </a:cubicBezTo>
                    <a:cubicBezTo>
                      <a:pt x="7209" y="10076"/>
                      <a:pt x="7506" y="10030"/>
                      <a:pt x="7793" y="9946"/>
                    </a:cubicBezTo>
                    <a:cubicBezTo>
                      <a:pt x="9287" y="9519"/>
                      <a:pt x="10270" y="8035"/>
                      <a:pt x="10084" y="6495"/>
                    </a:cubicBezTo>
                    <a:cubicBezTo>
                      <a:pt x="9964" y="5568"/>
                      <a:pt x="9454" y="4733"/>
                      <a:pt x="8674" y="4213"/>
                    </a:cubicBezTo>
                    <a:cubicBezTo>
                      <a:pt x="8147" y="3862"/>
                      <a:pt x="7534" y="3680"/>
                      <a:pt x="6911" y="3680"/>
                    </a:cubicBezTo>
                    <a:close/>
                    <a:moveTo>
                      <a:pt x="5928" y="118"/>
                    </a:moveTo>
                    <a:cubicBezTo>
                      <a:pt x="5934" y="118"/>
                      <a:pt x="5938" y="122"/>
                      <a:pt x="5938" y="122"/>
                    </a:cubicBezTo>
                    <a:cubicBezTo>
                      <a:pt x="5938" y="122"/>
                      <a:pt x="5947" y="122"/>
                      <a:pt x="5947" y="132"/>
                    </a:cubicBezTo>
                    <a:lnTo>
                      <a:pt x="6411" y="1588"/>
                    </a:lnTo>
                    <a:cubicBezTo>
                      <a:pt x="6428" y="1646"/>
                      <a:pt x="6474" y="1682"/>
                      <a:pt x="6530" y="1682"/>
                    </a:cubicBezTo>
                    <a:cubicBezTo>
                      <a:pt x="6537" y="1682"/>
                      <a:pt x="6543" y="1682"/>
                      <a:pt x="6550" y="1681"/>
                    </a:cubicBezTo>
                    <a:cubicBezTo>
                      <a:pt x="6670" y="1672"/>
                      <a:pt x="6789" y="1668"/>
                      <a:pt x="6907" y="1668"/>
                    </a:cubicBezTo>
                    <a:cubicBezTo>
                      <a:pt x="7323" y="1668"/>
                      <a:pt x="7732" y="1719"/>
                      <a:pt x="8136" y="1820"/>
                    </a:cubicBezTo>
                    <a:cubicBezTo>
                      <a:pt x="8150" y="1824"/>
                      <a:pt x="8163" y="1826"/>
                      <a:pt x="8177" y="1826"/>
                    </a:cubicBezTo>
                    <a:cubicBezTo>
                      <a:pt x="8227" y="1826"/>
                      <a:pt x="8272" y="1799"/>
                      <a:pt x="8294" y="1755"/>
                    </a:cubicBezTo>
                    <a:lnTo>
                      <a:pt x="8999" y="391"/>
                    </a:lnTo>
                    <a:cubicBezTo>
                      <a:pt x="8999" y="382"/>
                      <a:pt x="9018" y="382"/>
                      <a:pt x="9027" y="382"/>
                    </a:cubicBezTo>
                    <a:lnTo>
                      <a:pt x="11003" y="1412"/>
                    </a:lnTo>
                    <a:cubicBezTo>
                      <a:pt x="11012" y="1412"/>
                      <a:pt x="11012" y="1430"/>
                      <a:pt x="11012" y="1440"/>
                    </a:cubicBezTo>
                    <a:lnTo>
                      <a:pt x="10307" y="2794"/>
                    </a:lnTo>
                    <a:cubicBezTo>
                      <a:pt x="10279" y="2850"/>
                      <a:pt x="10289" y="2924"/>
                      <a:pt x="10335" y="2961"/>
                    </a:cubicBezTo>
                    <a:cubicBezTo>
                      <a:pt x="10743" y="3313"/>
                      <a:pt x="11086" y="3731"/>
                      <a:pt x="11365" y="4185"/>
                    </a:cubicBezTo>
                    <a:cubicBezTo>
                      <a:pt x="11386" y="4227"/>
                      <a:pt x="11427" y="4248"/>
                      <a:pt x="11474" y="4248"/>
                    </a:cubicBezTo>
                    <a:cubicBezTo>
                      <a:pt x="11490" y="4248"/>
                      <a:pt x="11506" y="4246"/>
                      <a:pt x="11522" y="4241"/>
                    </a:cubicBezTo>
                    <a:lnTo>
                      <a:pt x="12979" y="3787"/>
                    </a:lnTo>
                    <a:cubicBezTo>
                      <a:pt x="12981" y="3784"/>
                      <a:pt x="12985" y="3783"/>
                      <a:pt x="12989" y="3783"/>
                    </a:cubicBezTo>
                    <a:cubicBezTo>
                      <a:pt x="12997" y="3783"/>
                      <a:pt x="13007" y="3789"/>
                      <a:pt x="13007" y="3796"/>
                    </a:cubicBezTo>
                    <a:lnTo>
                      <a:pt x="13675" y="5920"/>
                    </a:lnTo>
                    <a:cubicBezTo>
                      <a:pt x="13675" y="5929"/>
                      <a:pt x="13675" y="5939"/>
                      <a:pt x="13665" y="5948"/>
                    </a:cubicBezTo>
                    <a:lnTo>
                      <a:pt x="12200" y="6403"/>
                    </a:lnTo>
                    <a:cubicBezTo>
                      <a:pt x="12144" y="6421"/>
                      <a:pt x="12107" y="6486"/>
                      <a:pt x="12107" y="6542"/>
                    </a:cubicBezTo>
                    <a:cubicBezTo>
                      <a:pt x="12144" y="7080"/>
                      <a:pt x="12097" y="7618"/>
                      <a:pt x="11968" y="8137"/>
                    </a:cubicBezTo>
                    <a:cubicBezTo>
                      <a:pt x="11958" y="8202"/>
                      <a:pt x="11986" y="8258"/>
                      <a:pt x="12042" y="8295"/>
                    </a:cubicBezTo>
                    <a:lnTo>
                      <a:pt x="13396" y="9000"/>
                    </a:lnTo>
                    <a:cubicBezTo>
                      <a:pt x="13415" y="9000"/>
                      <a:pt x="13415" y="9009"/>
                      <a:pt x="13406" y="9028"/>
                    </a:cubicBezTo>
                    <a:lnTo>
                      <a:pt x="12385" y="10994"/>
                    </a:lnTo>
                    <a:cubicBezTo>
                      <a:pt x="12379" y="11001"/>
                      <a:pt x="12372" y="11008"/>
                      <a:pt x="12365" y="11008"/>
                    </a:cubicBezTo>
                    <a:cubicBezTo>
                      <a:pt x="12363" y="11008"/>
                      <a:pt x="12360" y="11006"/>
                      <a:pt x="12357" y="11004"/>
                    </a:cubicBezTo>
                    <a:lnTo>
                      <a:pt x="10994" y="10299"/>
                    </a:lnTo>
                    <a:cubicBezTo>
                      <a:pt x="10977" y="10289"/>
                      <a:pt x="10957" y="10284"/>
                      <a:pt x="10936" y="10284"/>
                    </a:cubicBezTo>
                    <a:cubicBezTo>
                      <a:pt x="10899" y="10284"/>
                      <a:pt x="10860" y="10300"/>
                      <a:pt x="10836" y="10336"/>
                    </a:cubicBezTo>
                    <a:cubicBezTo>
                      <a:pt x="10483" y="10735"/>
                      <a:pt x="10066" y="11087"/>
                      <a:pt x="9611" y="11366"/>
                    </a:cubicBezTo>
                    <a:cubicBezTo>
                      <a:pt x="9556" y="11393"/>
                      <a:pt x="9528" y="11458"/>
                      <a:pt x="9546" y="11523"/>
                    </a:cubicBezTo>
                    <a:lnTo>
                      <a:pt x="10010" y="12980"/>
                    </a:lnTo>
                    <a:cubicBezTo>
                      <a:pt x="10010" y="12989"/>
                      <a:pt x="10010" y="12998"/>
                      <a:pt x="10001" y="13008"/>
                    </a:cubicBezTo>
                    <a:lnTo>
                      <a:pt x="7877" y="13675"/>
                    </a:lnTo>
                    <a:cubicBezTo>
                      <a:pt x="7867" y="13675"/>
                      <a:pt x="7849" y="13666"/>
                      <a:pt x="7849" y="13657"/>
                    </a:cubicBezTo>
                    <a:lnTo>
                      <a:pt x="7385" y="12200"/>
                    </a:lnTo>
                    <a:cubicBezTo>
                      <a:pt x="7366" y="12145"/>
                      <a:pt x="7320" y="12108"/>
                      <a:pt x="7255" y="12108"/>
                    </a:cubicBezTo>
                    <a:lnTo>
                      <a:pt x="7246" y="12108"/>
                    </a:lnTo>
                    <a:cubicBezTo>
                      <a:pt x="7128" y="12116"/>
                      <a:pt x="7010" y="12120"/>
                      <a:pt x="6892" y="12120"/>
                    </a:cubicBezTo>
                    <a:cubicBezTo>
                      <a:pt x="6479" y="12120"/>
                      <a:pt x="6064" y="12070"/>
                      <a:pt x="5659" y="11969"/>
                    </a:cubicBezTo>
                    <a:cubicBezTo>
                      <a:pt x="5651" y="11967"/>
                      <a:pt x="5643" y="11967"/>
                      <a:pt x="5635" y="11967"/>
                    </a:cubicBezTo>
                    <a:cubicBezTo>
                      <a:pt x="5579" y="11967"/>
                      <a:pt x="5526" y="11994"/>
                      <a:pt x="5502" y="12043"/>
                    </a:cubicBezTo>
                    <a:lnTo>
                      <a:pt x="4797" y="13397"/>
                    </a:lnTo>
                    <a:cubicBezTo>
                      <a:pt x="4797" y="13404"/>
                      <a:pt x="4787" y="13410"/>
                      <a:pt x="4779" y="13410"/>
                    </a:cubicBezTo>
                    <a:cubicBezTo>
                      <a:pt x="4775" y="13410"/>
                      <a:pt x="4772" y="13409"/>
                      <a:pt x="4769" y="13406"/>
                    </a:cubicBezTo>
                    <a:lnTo>
                      <a:pt x="2793" y="12386"/>
                    </a:lnTo>
                    <a:cubicBezTo>
                      <a:pt x="2784" y="12377"/>
                      <a:pt x="2784" y="12367"/>
                      <a:pt x="2784" y="12358"/>
                    </a:cubicBezTo>
                    <a:lnTo>
                      <a:pt x="3489" y="10994"/>
                    </a:lnTo>
                    <a:cubicBezTo>
                      <a:pt x="3517" y="10939"/>
                      <a:pt x="3507" y="10874"/>
                      <a:pt x="3461" y="10828"/>
                    </a:cubicBezTo>
                    <a:cubicBezTo>
                      <a:pt x="3053" y="10475"/>
                      <a:pt x="2709" y="10067"/>
                      <a:pt x="2431" y="9612"/>
                    </a:cubicBezTo>
                    <a:cubicBezTo>
                      <a:pt x="2409" y="9568"/>
                      <a:pt x="2364" y="9542"/>
                      <a:pt x="2314" y="9542"/>
                    </a:cubicBezTo>
                    <a:cubicBezTo>
                      <a:pt x="2301" y="9542"/>
                      <a:pt x="2287" y="9543"/>
                      <a:pt x="2273" y="9547"/>
                    </a:cubicBezTo>
                    <a:lnTo>
                      <a:pt x="817" y="10011"/>
                    </a:lnTo>
                    <a:cubicBezTo>
                      <a:pt x="808" y="10011"/>
                      <a:pt x="789" y="10002"/>
                      <a:pt x="789" y="9993"/>
                    </a:cubicBezTo>
                    <a:lnTo>
                      <a:pt x="121" y="7878"/>
                    </a:lnTo>
                    <a:cubicBezTo>
                      <a:pt x="121" y="7868"/>
                      <a:pt x="121" y="7850"/>
                      <a:pt x="131" y="7850"/>
                    </a:cubicBezTo>
                    <a:lnTo>
                      <a:pt x="1596" y="7386"/>
                    </a:lnTo>
                    <a:cubicBezTo>
                      <a:pt x="1652" y="7367"/>
                      <a:pt x="1689" y="7312"/>
                      <a:pt x="1689" y="7247"/>
                    </a:cubicBezTo>
                    <a:cubicBezTo>
                      <a:pt x="1652" y="6709"/>
                      <a:pt x="1698" y="6180"/>
                      <a:pt x="1828" y="5651"/>
                    </a:cubicBezTo>
                    <a:cubicBezTo>
                      <a:pt x="1837" y="5595"/>
                      <a:pt x="1810" y="5531"/>
                      <a:pt x="1754" y="5503"/>
                    </a:cubicBezTo>
                    <a:lnTo>
                      <a:pt x="400" y="4798"/>
                    </a:lnTo>
                    <a:cubicBezTo>
                      <a:pt x="390" y="4788"/>
                      <a:pt x="381" y="4779"/>
                      <a:pt x="390" y="4770"/>
                    </a:cubicBezTo>
                    <a:lnTo>
                      <a:pt x="1411" y="2794"/>
                    </a:lnTo>
                    <a:cubicBezTo>
                      <a:pt x="1420" y="2785"/>
                      <a:pt x="1429" y="2785"/>
                      <a:pt x="1439" y="2785"/>
                    </a:cubicBezTo>
                    <a:lnTo>
                      <a:pt x="2802" y="3490"/>
                    </a:lnTo>
                    <a:cubicBezTo>
                      <a:pt x="2823" y="3500"/>
                      <a:pt x="2845" y="3505"/>
                      <a:pt x="2867" y="3505"/>
                    </a:cubicBezTo>
                    <a:cubicBezTo>
                      <a:pt x="2904" y="3505"/>
                      <a:pt x="2940" y="3491"/>
                      <a:pt x="2969" y="3462"/>
                    </a:cubicBezTo>
                    <a:cubicBezTo>
                      <a:pt x="3322" y="3054"/>
                      <a:pt x="3730" y="2710"/>
                      <a:pt x="4184" y="2432"/>
                    </a:cubicBezTo>
                    <a:cubicBezTo>
                      <a:pt x="4240" y="2395"/>
                      <a:pt x="4268" y="2330"/>
                      <a:pt x="4249" y="2274"/>
                    </a:cubicBezTo>
                    <a:lnTo>
                      <a:pt x="3786" y="818"/>
                    </a:lnTo>
                    <a:cubicBezTo>
                      <a:pt x="3786" y="799"/>
                      <a:pt x="3786" y="790"/>
                      <a:pt x="3804" y="790"/>
                    </a:cubicBezTo>
                    <a:lnTo>
                      <a:pt x="5919" y="122"/>
                    </a:lnTo>
                    <a:cubicBezTo>
                      <a:pt x="5922" y="119"/>
                      <a:pt x="5925" y="118"/>
                      <a:pt x="5928" y="118"/>
                    </a:cubicBezTo>
                    <a:close/>
                    <a:moveTo>
                      <a:pt x="5925" y="1"/>
                    </a:moveTo>
                    <a:cubicBezTo>
                      <a:pt x="5910" y="1"/>
                      <a:pt x="5896" y="4"/>
                      <a:pt x="5882" y="11"/>
                    </a:cubicBezTo>
                    <a:lnTo>
                      <a:pt x="3767" y="679"/>
                    </a:lnTo>
                    <a:cubicBezTo>
                      <a:pt x="3693" y="697"/>
                      <a:pt x="3656" y="781"/>
                      <a:pt x="3674" y="846"/>
                    </a:cubicBezTo>
                    <a:lnTo>
                      <a:pt x="4138" y="2312"/>
                    </a:lnTo>
                    <a:cubicBezTo>
                      <a:pt x="4138" y="2321"/>
                      <a:pt x="4138" y="2330"/>
                      <a:pt x="4129" y="2330"/>
                    </a:cubicBezTo>
                    <a:cubicBezTo>
                      <a:pt x="3656" y="2618"/>
                      <a:pt x="3238" y="2970"/>
                      <a:pt x="2876" y="3378"/>
                    </a:cubicBezTo>
                    <a:cubicBezTo>
                      <a:pt x="2867" y="3388"/>
                      <a:pt x="2858" y="3388"/>
                      <a:pt x="2849" y="3388"/>
                    </a:cubicBezTo>
                    <a:lnTo>
                      <a:pt x="1494" y="2683"/>
                    </a:lnTo>
                    <a:cubicBezTo>
                      <a:pt x="1474" y="2671"/>
                      <a:pt x="1453" y="2666"/>
                      <a:pt x="1431" y="2666"/>
                    </a:cubicBezTo>
                    <a:cubicBezTo>
                      <a:pt x="1383" y="2666"/>
                      <a:pt x="1334" y="2693"/>
                      <a:pt x="1309" y="2738"/>
                    </a:cubicBezTo>
                    <a:lnTo>
                      <a:pt x="288" y="4714"/>
                    </a:lnTo>
                    <a:cubicBezTo>
                      <a:pt x="251" y="4779"/>
                      <a:pt x="279" y="4863"/>
                      <a:pt x="344" y="4900"/>
                    </a:cubicBezTo>
                    <a:lnTo>
                      <a:pt x="1698" y="5605"/>
                    </a:lnTo>
                    <a:cubicBezTo>
                      <a:pt x="1708" y="5605"/>
                      <a:pt x="1717" y="5614"/>
                      <a:pt x="1708" y="5623"/>
                    </a:cubicBezTo>
                    <a:cubicBezTo>
                      <a:pt x="1578" y="6161"/>
                      <a:pt x="1531" y="6709"/>
                      <a:pt x="1568" y="7256"/>
                    </a:cubicBezTo>
                    <a:cubicBezTo>
                      <a:pt x="1568" y="7265"/>
                      <a:pt x="1568" y="7275"/>
                      <a:pt x="1559" y="7275"/>
                    </a:cubicBezTo>
                    <a:lnTo>
                      <a:pt x="93" y="7738"/>
                    </a:lnTo>
                    <a:cubicBezTo>
                      <a:pt x="66" y="7748"/>
                      <a:pt x="38" y="7766"/>
                      <a:pt x="19" y="7803"/>
                    </a:cubicBezTo>
                    <a:cubicBezTo>
                      <a:pt x="1" y="7831"/>
                      <a:pt x="1" y="7868"/>
                      <a:pt x="10" y="7905"/>
                    </a:cubicBezTo>
                    <a:lnTo>
                      <a:pt x="678" y="10030"/>
                    </a:lnTo>
                    <a:cubicBezTo>
                      <a:pt x="692" y="10087"/>
                      <a:pt x="746" y="10122"/>
                      <a:pt x="803" y="10122"/>
                    </a:cubicBezTo>
                    <a:cubicBezTo>
                      <a:pt x="820" y="10122"/>
                      <a:pt x="837" y="10119"/>
                      <a:pt x="854" y="10113"/>
                    </a:cubicBezTo>
                    <a:lnTo>
                      <a:pt x="2311" y="9659"/>
                    </a:lnTo>
                    <a:cubicBezTo>
                      <a:pt x="2313" y="9656"/>
                      <a:pt x="2316" y="9655"/>
                      <a:pt x="2318" y="9655"/>
                    </a:cubicBezTo>
                    <a:cubicBezTo>
                      <a:pt x="2324" y="9655"/>
                      <a:pt x="2329" y="9661"/>
                      <a:pt x="2329" y="9668"/>
                    </a:cubicBezTo>
                    <a:cubicBezTo>
                      <a:pt x="2617" y="10132"/>
                      <a:pt x="2969" y="10558"/>
                      <a:pt x="3387" y="10920"/>
                    </a:cubicBezTo>
                    <a:cubicBezTo>
                      <a:pt x="3387" y="10920"/>
                      <a:pt x="3396" y="10930"/>
                      <a:pt x="3387" y="10939"/>
                    </a:cubicBezTo>
                    <a:lnTo>
                      <a:pt x="2682" y="12302"/>
                    </a:lnTo>
                    <a:cubicBezTo>
                      <a:pt x="2645" y="12367"/>
                      <a:pt x="2672" y="12451"/>
                      <a:pt x="2737" y="12479"/>
                    </a:cubicBezTo>
                    <a:lnTo>
                      <a:pt x="4713" y="13508"/>
                    </a:lnTo>
                    <a:cubicBezTo>
                      <a:pt x="4733" y="13520"/>
                      <a:pt x="4755" y="13525"/>
                      <a:pt x="4776" y="13525"/>
                    </a:cubicBezTo>
                    <a:cubicBezTo>
                      <a:pt x="4825" y="13525"/>
                      <a:pt x="4873" y="13498"/>
                      <a:pt x="4899" y="13453"/>
                    </a:cubicBezTo>
                    <a:lnTo>
                      <a:pt x="5604" y="12089"/>
                    </a:lnTo>
                    <a:cubicBezTo>
                      <a:pt x="5613" y="12080"/>
                      <a:pt x="5622" y="12080"/>
                      <a:pt x="5632" y="12080"/>
                    </a:cubicBezTo>
                    <a:cubicBezTo>
                      <a:pt x="6043" y="12181"/>
                      <a:pt x="6465" y="12231"/>
                      <a:pt x="6890" y="12231"/>
                    </a:cubicBezTo>
                    <a:cubicBezTo>
                      <a:pt x="7012" y="12231"/>
                      <a:pt x="7133" y="12227"/>
                      <a:pt x="7255" y="12219"/>
                    </a:cubicBezTo>
                    <a:cubicBezTo>
                      <a:pt x="7264" y="12219"/>
                      <a:pt x="7274" y="12228"/>
                      <a:pt x="7274" y="12238"/>
                    </a:cubicBezTo>
                    <a:lnTo>
                      <a:pt x="7737" y="13694"/>
                    </a:lnTo>
                    <a:cubicBezTo>
                      <a:pt x="7747" y="13731"/>
                      <a:pt x="7775" y="13759"/>
                      <a:pt x="7802" y="13777"/>
                    </a:cubicBezTo>
                    <a:cubicBezTo>
                      <a:pt x="7821" y="13787"/>
                      <a:pt x="7849" y="13787"/>
                      <a:pt x="7867" y="13787"/>
                    </a:cubicBezTo>
                    <a:lnTo>
                      <a:pt x="7904" y="13787"/>
                    </a:lnTo>
                    <a:lnTo>
                      <a:pt x="10029" y="13119"/>
                    </a:lnTo>
                    <a:cubicBezTo>
                      <a:pt x="10066" y="13100"/>
                      <a:pt x="10094" y="13082"/>
                      <a:pt x="10112" y="13045"/>
                    </a:cubicBezTo>
                    <a:cubicBezTo>
                      <a:pt x="10131" y="13017"/>
                      <a:pt x="10131" y="12980"/>
                      <a:pt x="10122" y="12943"/>
                    </a:cubicBezTo>
                    <a:lnTo>
                      <a:pt x="9658" y="11486"/>
                    </a:lnTo>
                    <a:cubicBezTo>
                      <a:pt x="9658" y="11477"/>
                      <a:pt x="9658" y="11468"/>
                      <a:pt x="9667" y="11458"/>
                    </a:cubicBezTo>
                    <a:cubicBezTo>
                      <a:pt x="10131" y="11180"/>
                      <a:pt x="10558" y="10828"/>
                      <a:pt x="10919" y="10410"/>
                    </a:cubicBezTo>
                    <a:cubicBezTo>
                      <a:pt x="10919" y="10405"/>
                      <a:pt x="10922" y="10403"/>
                      <a:pt x="10925" y="10403"/>
                    </a:cubicBezTo>
                    <a:cubicBezTo>
                      <a:pt x="10929" y="10403"/>
                      <a:pt x="10933" y="10405"/>
                      <a:pt x="10938" y="10410"/>
                    </a:cubicBezTo>
                    <a:lnTo>
                      <a:pt x="12302" y="11115"/>
                    </a:lnTo>
                    <a:cubicBezTo>
                      <a:pt x="12321" y="11123"/>
                      <a:pt x="12341" y="11127"/>
                      <a:pt x="12361" y="11127"/>
                    </a:cubicBezTo>
                    <a:cubicBezTo>
                      <a:pt x="12411" y="11127"/>
                      <a:pt x="12461" y="11103"/>
                      <a:pt x="12487" y="11050"/>
                    </a:cubicBezTo>
                    <a:lnTo>
                      <a:pt x="13508" y="9083"/>
                    </a:lnTo>
                    <a:cubicBezTo>
                      <a:pt x="13545" y="9019"/>
                      <a:pt x="13517" y="8935"/>
                      <a:pt x="13452" y="8898"/>
                    </a:cubicBezTo>
                    <a:lnTo>
                      <a:pt x="12088" y="8193"/>
                    </a:lnTo>
                    <a:cubicBezTo>
                      <a:pt x="12079" y="8184"/>
                      <a:pt x="12079" y="8174"/>
                      <a:pt x="12079" y="8165"/>
                    </a:cubicBezTo>
                    <a:cubicBezTo>
                      <a:pt x="12209" y="7636"/>
                      <a:pt x="12264" y="7089"/>
                      <a:pt x="12227" y="6542"/>
                    </a:cubicBezTo>
                    <a:cubicBezTo>
                      <a:pt x="12227" y="6532"/>
                      <a:pt x="12227" y="6523"/>
                      <a:pt x="12237" y="6523"/>
                    </a:cubicBezTo>
                    <a:lnTo>
                      <a:pt x="13693" y="6059"/>
                    </a:lnTo>
                    <a:cubicBezTo>
                      <a:pt x="13730" y="6050"/>
                      <a:pt x="13758" y="6022"/>
                      <a:pt x="13777" y="5994"/>
                    </a:cubicBezTo>
                    <a:cubicBezTo>
                      <a:pt x="13795" y="5957"/>
                      <a:pt x="13795" y="5920"/>
                      <a:pt x="13786" y="5883"/>
                    </a:cubicBezTo>
                    <a:lnTo>
                      <a:pt x="13118" y="3768"/>
                    </a:lnTo>
                    <a:cubicBezTo>
                      <a:pt x="13095" y="3706"/>
                      <a:pt x="13040" y="3670"/>
                      <a:pt x="12980" y="3670"/>
                    </a:cubicBezTo>
                    <a:cubicBezTo>
                      <a:pt x="12967" y="3670"/>
                      <a:pt x="12954" y="3672"/>
                      <a:pt x="12942" y="3675"/>
                    </a:cubicBezTo>
                    <a:lnTo>
                      <a:pt x="11485" y="4139"/>
                    </a:lnTo>
                    <a:cubicBezTo>
                      <a:pt x="11476" y="4139"/>
                      <a:pt x="11467" y="4139"/>
                      <a:pt x="11457" y="4130"/>
                    </a:cubicBezTo>
                    <a:cubicBezTo>
                      <a:pt x="11179" y="3657"/>
                      <a:pt x="10827" y="3239"/>
                      <a:pt x="10409" y="2877"/>
                    </a:cubicBezTo>
                    <a:cubicBezTo>
                      <a:pt x="10400" y="2868"/>
                      <a:pt x="10400" y="2859"/>
                      <a:pt x="10409" y="2850"/>
                    </a:cubicBezTo>
                    <a:lnTo>
                      <a:pt x="11114" y="1495"/>
                    </a:lnTo>
                    <a:cubicBezTo>
                      <a:pt x="11142" y="1430"/>
                      <a:pt x="11123" y="1347"/>
                      <a:pt x="11049" y="1310"/>
                    </a:cubicBezTo>
                    <a:lnTo>
                      <a:pt x="9083" y="289"/>
                    </a:lnTo>
                    <a:cubicBezTo>
                      <a:pt x="9063" y="278"/>
                      <a:pt x="9041" y="273"/>
                      <a:pt x="9020" y="273"/>
                    </a:cubicBezTo>
                    <a:cubicBezTo>
                      <a:pt x="8971" y="273"/>
                      <a:pt x="8923" y="300"/>
                      <a:pt x="8897" y="345"/>
                    </a:cubicBezTo>
                    <a:lnTo>
                      <a:pt x="8192" y="1699"/>
                    </a:lnTo>
                    <a:cubicBezTo>
                      <a:pt x="8185" y="1706"/>
                      <a:pt x="8179" y="1712"/>
                      <a:pt x="8172" y="1712"/>
                    </a:cubicBezTo>
                    <a:cubicBezTo>
                      <a:pt x="8170" y="1712"/>
                      <a:pt x="8167" y="1711"/>
                      <a:pt x="8164" y="1709"/>
                    </a:cubicBezTo>
                    <a:cubicBezTo>
                      <a:pt x="7753" y="1608"/>
                      <a:pt x="7330" y="1557"/>
                      <a:pt x="6905" y="1557"/>
                    </a:cubicBezTo>
                    <a:cubicBezTo>
                      <a:pt x="6784" y="1557"/>
                      <a:pt x="6662" y="1561"/>
                      <a:pt x="6541" y="1569"/>
                    </a:cubicBezTo>
                    <a:cubicBezTo>
                      <a:pt x="6531" y="1569"/>
                      <a:pt x="6522" y="1560"/>
                      <a:pt x="6522" y="1560"/>
                    </a:cubicBezTo>
                    <a:lnTo>
                      <a:pt x="6058" y="94"/>
                    </a:lnTo>
                    <a:cubicBezTo>
                      <a:pt x="6049" y="67"/>
                      <a:pt x="6021" y="39"/>
                      <a:pt x="5993" y="20"/>
                    </a:cubicBezTo>
                    <a:cubicBezTo>
                      <a:pt x="5970" y="9"/>
                      <a:pt x="5948" y="1"/>
                      <a:pt x="5925"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238" name="Google Shape;238;p41"/>
              <p:cNvSpPr/>
              <p:nvPr/>
            </p:nvSpPr>
            <p:spPr>
              <a:xfrm>
                <a:off x="7073000" y="2596525"/>
                <a:ext cx="406100" cy="280875"/>
              </a:xfrm>
              <a:custGeom>
                <a:rect b="b" l="l" r="r" t="t"/>
                <a:pathLst>
                  <a:path extrusionOk="0" h="11235" w="16244">
                    <a:moveTo>
                      <a:pt x="418" y="0"/>
                    </a:moveTo>
                    <a:cubicBezTo>
                      <a:pt x="186" y="0"/>
                      <a:pt x="0" y="186"/>
                      <a:pt x="0" y="427"/>
                    </a:cubicBezTo>
                    <a:lnTo>
                      <a:pt x="0" y="11086"/>
                    </a:lnTo>
                    <a:cubicBezTo>
                      <a:pt x="0" y="11169"/>
                      <a:pt x="65" y="11234"/>
                      <a:pt x="149" y="11234"/>
                    </a:cubicBezTo>
                    <a:lnTo>
                      <a:pt x="16095" y="11234"/>
                    </a:lnTo>
                    <a:cubicBezTo>
                      <a:pt x="16179" y="11234"/>
                      <a:pt x="16244" y="11169"/>
                      <a:pt x="16244" y="11086"/>
                    </a:cubicBezTo>
                    <a:lnTo>
                      <a:pt x="16244" y="427"/>
                    </a:lnTo>
                    <a:cubicBezTo>
                      <a:pt x="16244" y="186"/>
                      <a:pt x="16058" y="0"/>
                      <a:pt x="1582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239" name="Google Shape;239;p41"/>
              <p:cNvSpPr/>
              <p:nvPr/>
            </p:nvSpPr>
            <p:spPr>
              <a:xfrm>
                <a:off x="7071375" y="2595125"/>
                <a:ext cx="409350" cy="283650"/>
              </a:xfrm>
              <a:custGeom>
                <a:rect b="b" l="l" r="r" t="t"/>
                <a:pathLst>
                  <a:path extrusionOk="0" h="11346" w="16374">
                    <a:moveTo>
                      <a:pt x="15882" y="112"/>
                    </a:moveTo>
                    <a:cubicBezTo>
                      <a:pt x="16086" y="112"/>
                      <a:pt x="16253" y="279"/>
                      <a:pt x="16253" y="483"/>
                    </a:cubicBezTo>
                    <a:lnTo>
                      <a:pt x="16253" y="11142"/>
                    </a:lnTo>
                    <a:cubicBezTo>
                      <a:pt x="16253" y="11188"/>
                      <a:pt x="16216" y="11235"/>
                      <a:pt x="16160" y="11235"/>
                    </a:cubicBezTo>
                    <a:lnTo>
                      <a:pt x="204" y="11235"/>
                    </a:lnTo>
                    <a:cubicBezTo>
                      <a:pt x="158" y="11235"/>
                      <a:pt x="121" y="11188"/>
                      <a:pt x="121" y="11142"/>
                    </a:cubicBezTo>
                    <a:lnTo>
                      <a:pt x="121" y="483"/>
                    </a:lnTo>
                    <a:cubicBezTo>
                      <a:pt x="121" y="279"/>
                      <a:pt x="279" y="112"/>
                      <a:pt x="483" y="112"/>
                    </a:cubicBezTo>
                    <a:close/>
                    <a:moveTo>
                      <a:pt x="483" y="1"/>
                    </a:moveTo>
                    <a:cubicBezTo>
                      <a:pt x="223" y="1"/>
                      <a:pt x="0" y="214"/>
                      <a:pt x="0" y="483"/>
                    </a:cubicBezTo>
                    <a:lnTo>
                      <a:pt x="0" y="11142"/>
                    </a:lnTo>
                    <a:cubicBezTo>
                      <a:pt x="0" y="11253"/>
                      <a:pt x="93" y="11346"/>
                      <a:pt x="214" y="11346"/>
                    </a:cubicBezTo>
                    <a:lnTo>
                      <a:pt x="16160" y="11346"/>
                    </a:lnTo>
                    <a:cubicBezTo>
                      <a:pt x="16281" y="11346"/>
                      <a:pt x="16364" y="11253"/>
                      <a:pt x="16374" y="11142"/>
                    </a:cubicBezTo>
                    <a:lnTo>
                      <a:pt x="16374" y="483"/>
                    </a:lnTo>
                    <a:cubicBezTo>
                      <a:pt x="16374" y="214"/>
                      <a:pt x="16151" y="1"/>
                      <a:pt x="1589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240" name="Google Shape;240;p41"/>
              <p:cNvSpPr/>
              <p:nvPr/>
            </p:nvSpPr>
            <p:spPr>
              <a:xfrm>
                <a:off x="7102675" y="2623425"/>
                <a:ext cx="346750" cy="227075"/>
              </a:xfrm>
              <a:custGeom>
                <a:rect b="b" l="l" r="r" t="t"/>
                <a:pathLst>
                  <a:path extrusionOk="0" h="9083" w="13870">
                    <a:moveTo>
                      <a:pt x="1" y="0"/>
                    </a:moveTo>
                    <a:lnTo>
                      <a:pt x="1" y="9082"/>
                    </a:lnTo>
                    <a:lnTo>
                      <a:pt x="13869" y="9082"/>
                    </a:lnTo>
                    <a:lnTo>
                      <a:pt x="13869" y="7403"/>
                    </a:lnTo>
                    <a:lnTo>
                      <a:pt x="13869" y="2097"/>
                    </a:lnTo>
                    <a:lnTo>
                      <a:pt x="13869"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241" name="Google Shape;241;p41"/>
              <p:cNvSpPr/>
              <p:nvPr/>
            </p:nvSpPr>
            <p:spPr>
              <a:xfrm>
                <a:off x="7101050" y="2622025"/>
                <a:ext cx="349775" cy="229850"/>
              </a:xfrm>
              <a:custGeom>
                <a:rect b="b" l="l" r="r" t="t"/>
                <a:pathLst>
                  <a:path extrusionOk="0" h="9194" w="13991">
                    <a:moveTo>
                      <a:pt x="66" y="1"/>
                    </a:moveTo>
                    <a:cubicBezTo>
                      <a:pt x="29" y="1"/>
                      <a:pt x="1" y="28"/>
                      <a:pt x="1" y="56"/>
                    </a:cubicBezTo>
                    <a:lnTo>
                      <a:pt x="1" y="9138"/>
                    </a:lnTo>
                    <a:cubicBezTo>
                      <a:pt x="1" y="9166"/>
                      <a:pt x="29" y="9194"/>
                      <a:pt x="66" y="9194"/>
                    </a:cubicBezTo>
                    <a:lnTo>
                      <a:pt x="13934" y="9194"/>
                    </a:lnTo>
                    <a:cubicBezTo>
                      <a:pt x="13971" y="9194"/>
                      <a:pt x="13990" y="9166"/>
                      <a:pt x="13990" y="9138"/>
                    </a:cubicBezTo>
                    <a:lnTo>
                      <a:pt x="13990" y="7459"/>
                    </a:lnTo>
                    <a:cubicBezTo>
                      <a:pt x="13990" y="7422"/>
                      <a:pt x="13971" y="7394"/>
                      <a:pt x="13934" y="7394"/>
                    </a:cubicBezTo>
                    <a:cubicBezTo>
                      <a:pt x="13907" y="7394"/>
                      <a:pt x="13879" y="7422"/>
                      <a:pt x="13879" y="7459"/>
                    </a:cubicBezTo>
                    <a:lnTo>
                      <a:pt x="13879" y="9073"/>
                    </a:lnTo>
                    <a:lnTo>
                      <a:pt x="121" y="9073"/>
                    </a:lnTo>
                    <a:lnTo>
                      <a:pt x="121" y="112"/>
                    </a:lnTo>
                    <a:lnTo>
                      <a:pt x="13879" y="112"/>
                    </a:lnTo>
                    <a:lnTo>
                      <a:pt x="13879" y="2153"/>
                    </a:lnTo>
                    <a:cubicBezTo>
                      <a:pt x="13879" y="2190"/>
                      <a:pt x="13907" y="2218"/>
                      <a:pt x="13934" y="2218"/>
                    </a:cubicBezTo>
                    <a:cubicBezTo>
                      <a:pt x="13971" y="2218"/>
                      <a:pt x="13990" y="2190"/>
                      <a:pt x="13990" y="2153"/>
                    </a:cubicBezTo>
                    <a:lnTo>
                      <a:pt x="13990" y="56"/>
                    </a:lnTo>
                    <a:cubicBezTo>
                      <a:pt x="13990" y="28"/>
                      <a:pt x="13971" y="1"/>
                      <a:pt x="1393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242" name="Google Shape;242;p41"/>
              <p:cNvSpPr/>
              <p:nvPr/>
            </p:nvSpPr>
            <p:spPr>
              <a:xfrm>
                <a:off x="7448000" y="2694150"/>
                <a:ext cx="2825" cy="76100"/>
              </a:xfrm>
              <a:custGeom>
                <a:rect b="b" l="l" r="r" t="t"/>
                <a:pathLst>
                  <a:path extrusionOk="0" h="3044" w="113">
                    <a:moveTo>
                      <a:pt x="56" y="1"/>
                    </a:moveTo>
                    <a:cubicBezTo>
                      <a:pt x="29" y="1"/>
                      <a:pt x="1" y="28"/>
                      <a:pt x="1" y="66"/>
                    </a:cubicBezTo>
                    <a:lnTo>
                      <a:pt x="1" y="2988"/>
                    </a:lnTo>
                    <a:cubicBezTo>
                      <a:pt x="1" y="3025"/>
                      <a:pt x="29" y="3043"/>
                      <a:pt x="56" y="3043"/>
                    </a:cubicBezTo>
                    <a:cubicBezTo>
                      <a:pt x="93" y="3043"/>
                      <a:pt x="112" y="3025"/>
                      <a:pt x="112" y="2988"/>
                    </a:cubicBezTo>
                    <a:lnTo>
                      <a:pt x="112" y="66"/>
                    </a:lnTo>
                    <a:cubicBezTo>
                      <a:pt x="112" y="28"/>
                      <a:pt x="84" y="1"/>
                      <a:pt x="5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243" name="Google Shape;243;p41"/>
              <p:cNvSpPr/>
              <p:nvPr/>
            </p:nvSpPr>
            <p:spPr>
              <a:xfrm>
                <a:off x="7271525" y="2605800"/>
                <a:ext cx="9050" cy="9075"/>
              </a:xfrm>
              <a:custGeom>
                <a:rect b="b" l="l" r="r" t="t"/>
                <a:pathLst>
                  <a:path extrusionOk="0" h="363" w="362">
                    <a:moveTo>
                      <a:pt x="176" y="112"/>
                    </a:moveTo>
                    <a:cubicBezTo>
                      <a:pt x="214" y="112"/>
                      <a:pt x="251" y="139"/>
                      <a:pt x="251" y="177"/>
                    </a:cubicBezTo>
                    <a:cubicBezTo>
                      <a:pt x="251" y="214"/>
                      <a:pt x="214" y="251"/>
                      <a:pt x="176" y="251"/>
                    </a:cubicBezTo>
                    <a:cubicBezTo>
                      <a:pt x="139" y="251"/>
                      <a:pt x="111" y="214"/>
                      <a:pt x="111" y="177"/>
                    </a:cubicBezTo>
                    <a:cubicBezTo>
                      <a:pt x="111" y="149"/>
                      <a:pt x="139" y="112"/>
                      <a:pt x="176" y="112"/>
                    </a:cubicBezTo>
                    <a:close/>
                    <a:moveTo>
                      <a:pt x="176" y="0"/>
                    </a:moveTo>
                    <a:cubicBezTo>
                      <a:pt x="84" y="0"/>
                      <a:pt x="0" y="84"/>
                      <a:pt x="0" y="177"/>
                    </a:cubicBezTo>
                    <a:cubicBezTo>
                      <a:pt x="0" y="279"/>
                      <a:pt x="84" y="362"/>
                      <a:pt x="176" y="362"/>
                    </a:cubicBezTo>
                    <a:cubicBezTo>
                      <a:pt x="278" y="362"/>
                      <a:pt x="362" y="279"/>
                      <a:pt x="362" y="177"/>
                    </a:cubicBezTo>
                    <a:cubicBezTo>
                      <a:pt x="362" y="84"/>
                      <a:pt x="278" y="0"/>
                      <a:pt x="17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244" name="Google Shape;244;p41"/>
              <p:cNvSpPr/>
              <p:nvPr/>
            </p:nvSpPr>
            <p:spPr>
              <a:xfrm>
                <a:off x="7006425" y="2875275"/>
                <a:ext cx="539250" cy="36450"/>
              </a:xfrm>
              <a:custGeom>
                <a:rect b="b" l="l" r="r" t="t"/>
                <a:pathLst>
                  <a:path extrusionOk="0" h="1458" w="21570">
                    <a:moveTo>
                      <a:pt x="1" y="1"/>
                    </a:moveTo>
                    <a:lnTo>
                      <a:pt x="1" y="882"/>
                    </a:lnTo>
                    <a:cubicBezTo>
                      <a:pt x="1" y="1197"/>
                      <a:pt x="251" y="1457"/>
                      <a:pt x="567" y="1457"/>
                    </a:cubicBezTo>
                    <a:lnTo>
                      <a:pt x="21003" y="1457"/>
                    </a:lnTo>
                    <a:cubicBezTo>
                      <a:pt x="21309" y="1457"/>
                      <a:pt x="21569" y="1197"/>
                      <a:pt x="21569" y="882"/>
                    </a:cubicBezTo>
                    <a:lnTo>
                      <a:pt x="21569"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245" name="Google Shape;245;p41"/>
              <p:cNvSpPr/>
              <p:nvPr/>
            </p:nvSpPr>
            <p:spPr>
              <a:xfrm>
                <a:off x="7005050" y="2873900"/>
                <a:ext cx="542000" cy="39200"/>
              </a:xfrm>
              <a:custGeom>
                <a:rect b="b" l="l" r="r" t="t"/>
                <a:pathLst>
                  <a:path extrusionOk="0" h="1568" w="21680">
                    <a:moveTo>
                      <a:pt x="21569" y="111"/>
                    </a:moveTo>
                    <a:lnTo>
                      <a:pt x="21569" y="937"/>
                    </a:lnTo>
                    <a:cubicBezTo>
                      <a:pt x="21569" y="1225"/>
                      <a:pt x="21337" y="1447"/>
                      <a:pt x="21058" y="1447"/>
                    </a:cubicBezTo>
                    <a:lnTo>
                      <a:pt x="622" y="1447"/>
                    </a:lnTo>
                    <a:cubicBezTo>
                      <a:pt x="343" y="1447"/>
                      <a:pt x="112" y="1225"/>
                      <a:pt x="112" y="937"/>
                    </a:cubicBezTo>
                    <a:lnTo>
                      <a:pt x="112" y="111"/>
                    </a:lnTo>
                    <a:close/>
                    <a:moveTo>
                      <a:pt x="56" y="0"/>
                    </a:moveTo>
                    <a:cubicBezTo>
                      <a:pt x="19" y="0"/>
                      <a:pt x="0" y="19"/>
                      <a:pt x="0" y="56"/>
                    </a:cubicBezTo>
                    <a:lnTo>
                      <a:pt x="0" y="937"/>
                    </a:lnTo>
                    <a:cubicBezTo>
                      <a:pt x="0" y="1290"/>
                      <a:pt x="279" y="1568"/>
                      <a:pt x="622" y="1568"/>
                    </a:cubicBezTo>
                    <a:lnTo>
                      <a:pt x="21058" y="1568"/>
                    </a:lnTo>
                    <a:cubicBezTo>
                      <a:pt x="21402" y="1568"/>
                      <a:pt x="21680" y="1290"/>
                      <a:pt x="21680" y="937"/>
                    </a:cubicBezTo>
                    <a:lnTo>
                      <a:pt x="21680" y="56"/>
                    </a:lnTo>
                    <a:cubicBezTo>
                      <a:pt x="21680" y="19"/>
                      <a:pt x="21652" y="0"/>
                      <a:pt x="21624"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246" name="Google Shape;246;p41"/>
              <p:cNvSpPr/>
              <p:nvPr/>
            </p:nvSpPr>
            <p:spPr>
              <a:xfrm>
                <a:off x="7010150" y="2901725"/>
                <a:ext cx="531800" cy="2800"/>
              </a:xfrm>
              <a:custGeom>
                <a:rect b="b" l="l" r="r" t="t"/>
                <a:pathLst>
                  <a:path extrusionOk="0" h="112" w="21272">
                    <a:moveTo>
                      <a:pt x="56" y="0"/>
                    </a:moveTo>
                    <a:cubicBezTo>
                      <a:pt x="28" y="0"/>
                      <a:pt x="0" y="19"/>
                      <a:pt x="0" y="56"/>
                    </a:cubicBezTo>
                    <a:cubicBezTo>
                      <a:pt x="0" y="84"/>
                      <a:pt x="28" y="112"/>
                      <a:pt x="56" y="112"/>
                    </a:cubicBezTo>
                    <a:lnTo>
                      <a:pt x="21216" y="112"/>
                    </a:lnTo>
                    <a:cubicBezTo>
                      <a:pt x="21244" y="112"/>
                      <a:pt x="21272" y="84"/>
                      <a:pt x="21272" y="56"/>
                    </a:cubicBezTo>
                    <a:cubicBezTo>
                      <a:pt x="21272" y="19"/>
                      <a:pt x="21244" y="0"/>
                      <a:pt x="2121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247" name="Google Shape;247;p41"/>
              <p:cNvSpPr/>
              <p:nvPr/>
            </p:nvSpPr>
            <p:spPr>
              <a:xfrm>
                <a:off x="7224425" y="2877600"/>
                <a:ext cx="103000" cy="11400"/>
              </a:xfrm>
              <a:custGeom>
                <a:rect b="b" l="l" r="r" t="t"/>
                <a:pathLst>
                  <a:path extrusionOk="0" h="456" w="4120">
                    <a:moveTo>
                      <a:pt x="1" y="0"/>
                    </a:moveTo>
                    <a:lnTo>
                      <a:pt x="1" y="455"/>
                    </a:lnTo>
                    <a:lnTo>
                      <a:pt x="4120" y="455"/>
                    </a:lnTo>
                    <a:lnTo>
                      <a:pt x="4120"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248" name="Google Shape;248;p41"/>
              <p:cNvSpPr/>
              <p:nvPr/>
            </p:nvSpPr>
            <p:spPr>
              <a:xfrm>
                <a:off x="7223050" y="2875975"/>
                <a:ext cx="106000" cy="14400"/>
              </a:xfrm>
              <a:custGeom>
                <a:rect b="b" l="l" r="r" t="t"/>
                <a:pathLst>
                  <a:path extrusionOk="0" h="576" w="4240">
                    <a:moveTo>
                      <a:pt x="4119" y="121"/>
                    </a:moveTo>
                    <a:lnTo>
                      <a:pt x="4119" y="455"/>
                    </a:lnTo>
                    <a:lnTo>
                      <a:pt x="121" y="455"/>
                    </a:lnTo>
                    <a:lnTo>
                      <a:pt x="121" y="121"/>
                    </a:lnTo>
                    <a:close/>
                    <a:moveTo>
                      <a:pt x="65" y="1"/>
                    </a:moveTo>
                    <a:cubicBezTo>
                      <a:pt x="28" y="1"/>
                      <a:pt x="0" y="28"/>
                      <a:pt x="0" y="65"/>
                    </a:cubicBezTo>
                    <a:lnTo>
                      <a:pt x="0" y="520"/>
                    </a:lnTo>
                    <a:cubicBezTo>
                      <a:pt x="0" y="548"/>
                      <a:pt x="28" y="576"/>
                      <a:pt x="65" y="576"/>
                    </a:cubicBezTo>
                    <a:lnTo>
                      <a:pt x="4175" y="576"/>
                    </a:lnTo>
                    <a:cubicBezTo>
                      <a:pt x="4212" y="576"/>
                      <a:pt x="4240" y="548"/>
                      <a:pt x="4240" y="520"/>
                    </a:cubicBezTo>
                    <a:lnTo>
                      <a:pt x="4240" y="65"/>
                    </a:lnTo>
                    <a:cubicBezTo>
                      <a:pt x="4240" y="28"/>
                      <a:pt x="4212" y="1"/>
                      <a:pt x="417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249" name="Google Shape;249;p41"/>
              <p:cNvSpPr/>
              <p:nvPr/>
            </p:nvSpPr>
            <p:spPr>
              <a:xfrm>
                <a:off x="7171800" y="2666550"/>
                <a:ext cx="186025" cy="158900"/>
              </a:xfrm>
              <a:custGeom>
                <a:rect b="b" l="l" r="r" t="t"/>
                <a:pathLst>
                  <a:path extrusionOk="0" h="6356" w="7441">
                    <a:moveTo>
                      <a:pt x="297" y="1"/>
                    </a:moveTo>
                    <a:cubicBezTo>
                      <a:pt x="139" y="1"/>
                      <a:pt x="0" y="131"/>
                      <a:pt x="0" y="298"/>
                    </a:cubicBezTo>
                    <a:lnTo>
                      <a:pt x="0" y="6058"/>
                    </a:lnTo>
                    <a:cubicBezTo>
                      <a:pt x="0" y="6225"/>
                      <a:pt x="139" y="6355"/>
                      <a:pt x="297" y="6355"/>
                    </a:cubicBezTo>
                    <a:lnTo>
                      <a:pt x="7143" y="6355"/>
                    </a:lnTo>
                    <a:cubicBezTo>
                      <a:pt x="7301" y="6355"/>
                      <a:pt x="7440" y="6225"/>
                      <a:pt x="7431" y="6058"/>
                    </a:cubicBezTo>
                    <a:lnTo>
                      <a:pt x="7431" y="298"/>
                    </a:lnTo>
                    <a:cubicBezTo>
                      <a:pt x="7431" y="131"/>
                      <a:pt x="7301" y="1"/>
                      <a:pt x="714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250" name="Google Shape;250;p41"/>
              <p:cNvSpPr/>
              <p:nvPr/>
            </p:nvSpPr>
            <p:spPr>
              <a:xfrm>
                <a:off x="7184075" y="2654025"/>
                <a:ext cx="186025" cy="158900"/>
              </a:xfrm>
              <a:custGeom>
                <a:rect b="b" l="l" r="r" t="t"/>
                <a:pathLst>
                  <a:path extrusionOk="0" h="6356" w="7441">
                    <a:moveTo>
                      <a:pt x="353" y="1"/>
                    </a:moveTo>
                    <a:cubicBezTo>
                      <a:pt x="159" y="1"/>
                      <a:pt x="1" y="159"/>
                      <a:pt x="1" y="344"/>
                    </a:cubicBezTo>
                    <a:lnTo>
                      <a:pt x="1" y="6012"/>
                    </a:lnTo>
                    <a:cubicBezTo>
                      <a:pt x="1" y="6198"/>
                      <a:pt x="159" y="6355"/>
                      <a:pt x="353" y="6355"/>
                    </a:cubicBezTo>
                    <a:lnTo>
                      <a:pt x="7088" y="6355"/>
                    </a:lnTo>
                    <a:cubicBezTo>
                      <a:pt x="7283" y="6355"/>
                      <a:pt x="7441" y="6198"/>
                      <a:pt x="7441" y="6012"/>
                    </a:cubicBezTo>
                    <a:lnTo>
                      <a:pt x="7441" y="344"/>
                    </a:lnTo>
                    <a:cubicBezTo>
                      <a:pt x="7441" y="159"/>
                      <a:pt x="7283" y="1"/>
                      <a:pt x="708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251" name="Google Shape;251;p41"/>
              <p:cNvSpPr/>
              <p:nvPr/>
            </p:nvSpPr>
            <p:spPr>
              <a:xfrm>
                <a:off x="7182700" y="2652400"/>
                <a:ext cx="188800" cy="162150"/>
              </a:xfrm>
              <a:custGeom>
                <a:rect b="b" l="l" r="r" t="t"/>
                <a:pathLst>
                  <a:path extrusionOk="0" h="6486" w="7552">
                    <a:moveTo>
                      <a:pt x="7143" y="121"/>
                    </a:moveTo>
                    <a:cubicBezTo>
                      <a:pt x="7301" y="121"/>
                      <a:pt x="7431" y="251"/>
                      <a:pt x="7431" y="409"/>
                    </a:cubicBezTo>
                    <a:lnTo>
                      <a:pt x="7431" y="6077"/>
                    </a:lnTo>
                    <a:cubicBezTo>
                      <a:pt x="7431" y="6235"/>
                      <a:pt x="7301" y="6365"/>
                      <a:pt x="7143" y="6365"/>
                    </a:cubicBezTo>
                    <a:lnTo>
                      <a:pt x="408" y="6365"/>
                    </a:lnTo>
                    <a:cubicBezTo>
                      <a:pt x="251" y="6365"/>
                      <a:pt x="121" y="6235"/>
                      <a:pt x="121" y="6077"/>
                    </a:cubicBezTo>
                    <a:lnTo>
                      <a:pt x="121" y="409"/>
                    </a:lnTo>
                    <a:cubicBezTo>
                      <a:pt x="121" y="251"/>
                      <a:pt x="251" y="121"/>
                      <a:pt x="408" y="121"/>
                    </a:cubicBezTo>
                    <a:close/>
                    <a:moveTo>
                      <a:pt x="408" y="1"/>
                    </a:moveTo>
                    <a:cubicBezTo>
                      <a:pt x="186" y="1"/>
                      <a:pt x="0" y="186"/>
                      <a:pt x="0" y="409"/>
                    </a:cubicBezTo>
                    <a:lnTo>
                      <a:pt x="0" y="6077"/>
                    </a:lnTo>
                    <a:cubicBezTo>
                      <a:pt x="0" y="6300"/>
                      <a:pt x="186" y="6485"/>
                      <a:pt x="408" y="6485"/>
                    </a:cubicBezTo>
                    <a:lnTo>
                      <a:pt x="7143" y="6485"/>
                    </a:lnTo>
                    <a:cubicBezTo>
                      <a:pt x="7366" y="6485"/>
                      <a:pt x="7551" y="6300"/>
                      <a:pt x="7551" y="6077"/>
                    </a:cubicBezTo>
                    <a:lnTo>
                      <a:pt x="7551" y="409"/>
                    </a:lnTo>
                    <a:cubicBezTo>
                      <a:pt x="7551" y="186"/>
                      <a:pt x="7366" y="1"/>
                      <a:pt x="714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252" name="Google Shape;252;p41"/>
              <p:cNvSpPr/>
              <p:nvPr/>
            </p:nvSpPr>
            <p:spPr>
              <a:xfrm>
                <a:off x="7212850" y="2737750"/>
                <a:ext cx="128275" cy="17200"/>
              </a:xfrm>
              <a:custGeom>
                <a:rect b="b" l="l" r="r" t="t"/>
                <a:pathLst>
                  <a:path extrusionOk="0" h="688" w="5131">
                    <a:moveTo>
                      <a:pt x="316" y="1"/>
                    </a:moveTo>
                    <a:cubicBezTo>
                      <a:pt x="139" y="1"/>
                      <a:pt x="0" y="140"/>
                      <a:pt x="0" y="325"/>
                    </a:cubicBezTo>
                    <a:lnTo>
                      <a:pt x="0" y="362"/>
                    </a:lnTo>
                    <a:cubicBezTo>
                      <a:pt x="0" y="539"/>
                      <a:pt x="139" y="687"/>
                      <a:pt x="316" y="687"/>
                    </a:cubicBezTo>
                    <a:lnTo>
                      <a:pt x="4805" y="687"/>
                    </a:lnTo>
                    <a:cubicBezTo>
                      <a:pt x="4982" y="687"/>
                      <a:pt x="5130" y="539"/>
                      <a:pt x="5130" y="362"/>
                    </a:cubicBezTo>
                    <a:lnTo>
                      <a:pt x="5130" y="325"/>
                    </a:lnTo>
                    <a:cubicBezTo>
                      <a:pt x="5130" y="140"/>
                      <a:pt x="4982" y="1"/>
                      <a:pt x="480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253" name="Google Shape;253;p41"/>
              <p:cNvSpPr/>
              <p:nvPr/>
            </p:nvSpPr>
            <p:spPr>
              <a:xfrm>
                <a:off x="7211225" y="2736375"/>
                <a:ext cx="131275" cy="19950"/>
              </a:xfrm>
              <a:custGeom>
                <a:rect b="b" l="l" r="r" t="t"/>
                <a:pathLst>
                  <a:path extrusionOk="0" h="798" w="5251">
                    <a:moveTo>
                      <a:pt x="4870" y="111"/>
                    </a:moveTo>
                    <a:cubicBezTo>
                      <a:pt x="5019" y="111"/>
                      <a:pt x="5130" y="232"/>
                      <a:pt x="5130" y="380"/>
                    </a:cubicBezTo>
                    <a:lnTo>
                      <a:pt x="5130" y="417"/>
                    </a:lnTo>
                    <a:cubicBezTo>
                      <a:pt x="5130" y="566"/>
                      <a:pt x="5019" y="677"/>
                      <a:pt x="4870" y="677"/>
                    </a:cubicBezTo>
                    <a:lnTo>
                      <a:pt x="381" y="677"/>
                    </a:lnTo>
                    <a:cubicBezTo>
                      <a:pt x="241" y="677"/>
                      <a:pt x="121" y="566"/>
                      <a:pt x="121" y="417"/>
                    </a:cubicBezTo>
                    <a:lnTo>
                      <a:pt x="121" y="380"/>
                    </a:lnTo>
                    <a:cubicBezTo>
                      <a:pt x="121" y="232"/>
                      <a:pt x="241" y="111"/>
                      <a:pt x="381" y="111"/>
                    </a:cubicBezTo>
                    <a:close/>
                    <a:moveTo>
                      <a:pt x="381" y="0"/>
                    </a:moveTo>
                    <a:cubicBezTo>
                      <a:pt x="176" y="0"/>
                      <a:pt x="0" y="167"/>
                      <a:pt x="0" y="380"/>
                    </a:cubicBezTo>
                    <a:lnTo>
                      <a:pt x="0" y="417"/>
                    </a:lnTo>
                    <a:cubicBezTo>
                      <a:pt x="0" y="631"/>
                      <a:pt x="176" y="798"/>
                      <a:pt x="381" y="798"/>
                    </a:cubicBezTo>
                    <a:lnTo>
                      <a:pt x="4870" y="798"/>
                    </a:lnTo>
                    <a:cubicBezTo>
                      <a:pt x="5084" y="798"/>
                      <a:pt x="5251" y="631"/>
                      <a:pt x="5251" y="417"/>
                    </a:cubicBezTo>
                    <a:lnTo>
                      <a:pt x="5251" y="380"/>
                    </a:lnTo>
                    <a:cubicBezTo>
                      <a:pt x="5251" y="167"/>
                      <a:pt x="5084" y="0"/>
                      <a:pt x="487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254" name="Google Shape;254;p41"/>
              <p:cNvSpPr/>
              <p:nvPr/>
            </p:nvSpPr>
            <p:spPr>
              <a:xfrm>
                <a:off x="7226750" y="2742400"/>
                <a:ext cx="99525" cy="7200"/>
              </a:xfrm>
              <a:custGeom>
                <a:rect b="b" l="l" r="r" t="t"/>
                <a:pathLst>
                  <a:path extrusionOk="0" h="288" w="3981">
                    <a:moveTo>
                      <a:pt x="3851" y="56"/>
                    </a:moveTo>
                    <a:cubicBezTo>
                      <a:pt x="3888" y="56"/>
                      <a:pt x="3925" y="93"/>
                      <a:pt x="3925" y="130"/>
                    </a:cubicBezTo>
                    <a:lnTo>
                      <a:pt x="3925" y="149"/>
                    </a:lnTo>
                    <a:cubicBezTo>
                      <a:pt x="3925" y="195"/>
                      <a:pt x="3888" y="223"/>
                      <a:pt x="3851" y="223"/>
                    </a:cubicBezTo>
                    <a:lnTo>
                      <a:pt x="140" y="223"/>
                    </a:lnTo>
                    <a:cubicBezTo>
                      <a:pt x="94" y="223"/>
                      <a:pt x="56" y="195"/>
                      <a:pt x="56" y="149"/>
                    </a:cubicBezTo>
                    <a:lnTo>
                      <a:pt x="56" y="130"/>
                    </a:lnTo>
                    <a:cubicBezTo>
                      <a:pt x="56" y="93"/>
                      <a:pt x="94" y="56"/>
                      <a:pt x="140" y="56"/>
                    </a:cubicBezTo>
                    <a:close/>
                    <a:moveTo>
                      <a:pt x="131" y="0"/>
                    </a:moveTo>
                    <a:cubicBezTo>
                      <a:pt x="56" y="0"/>
                      <a:pt x="1" y="56"/>
                      <a:pt x="1" y="139"/>
                    </a:cubicBezTo>
                    <a:lnTo>
                      <a:pt x="1" y="149"/>
                    </a:lnTo>
                    <a:cubicBezTo>
                      <a:pt x="1" y="223"/>
                      <a:pt x="56" y="288"/>
                      <a:pt x="131" y="288"/>
                    </a:cubicBezTo>
                    <a:lnTo>
                      <a:pt x="3841" y="288"/>
                    </a:lnTo>
                    <a:cubicBezTo>
                      <a:pt x="3925" y="288"/>
                      <a:pt x="3980" y="223"/>
                      <a:pt x="3980" y="149"/>
                    </a:cubicBezTo>
                    <a:lnTo>
                      <a:pt x="3980" y="139"/>
                    </a:lnTo>
                    <a:cubicBezTo>
                      <a:pt x="3980" y="56"/>
                      <a:pt x="3925" y="0"/>
                      <a:pt x="3841"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255" name="Google Shape;255;p41"/>
              <p:cNvSpPr/>
              <p:nvPr/>
            </p:nvSpPr>
            <p:spPr>
              <a:xfrm>
                <a:off x="7234875" y="2764425"/>
                <a:ext cx="83975" cy="10000"/>
              </a:xfrm>
              <a:custGeom>
                <a:rect b="b" l="l" r="r" t="t"/>
                <a:pathLst>
                  <a:path extrusionOk="0" h="400" w="3359">
                    <a:moveTo>
                      <a:pt x="205" y="0"/>
                    </a:moveTo>
                    <a:cubicBezTo>
                      <a:pt x="93" y="0"/>
                      <a:pt x="0" y="93"/>
                      <a:pt x="0" y="205"/>
                    </a:cubicBezTo>
                    <a:cubicBezTo>
                      <a:pt x="0" y="316"/>
                      <a:pt x="93" y="399"/>
                      <a:pt x="205" y="399"/>
                    </a:cubicBezTo>
                    <a:lnTo>
                      <a:pt x="3164" y="399"/>
                    </a:lnTo>
                    <a:cubicBezTo>
                      <a:pt x="3266" y="399"/>
                      <a:pt x="3359" y="316"/>
                      <a:pt x="3359" y="205"/>
                    </a:cubicBezTo>
                    <a:cubicBezTo>
                      <a:pt x="3359" y="93"/>
                      <a:pt x="3266" y="0"/>
                      <a:pt x="315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256" name="Google Shape;256;p41"/>
              <p:cNvSpPr/>
              <p:nvPr/>
            </p:nvSpPr>
            <p:spPr>
              <a:xfrm>
                <a:off x="7233475" y="2763025"/>
                <a:ext cx="86775" cy="13025"/>
              </a:xfrm>
              <a:custGeom>
                <a:rect b="b" l="l" r="r" t="t"/>
                <a:pathLst>
                  <a:path extrusionOk="0" h="521" w="3471">
                    <a:moveTo>
                      <a:pt x="3211" y="121"/>
                    </a:moveTo>
                    <a:cubicBezTo>
                      <a:pt x="3294" y="121"/>
                      <a:pt x="3359" y="177"/>
                      <a:pt x="3359" y="261"/>
                    </a:cubicBezTo>
                    <a:cubicBezTo>
                      <a:pt x="3359" y="335"/>
                      <a:pt x="3294" y="400"/>
                      <a:pt x="3211" y="400"/>
                    </a:cubicBezTo>
                    <a:lnTo>
                      <a:pt x="261" y="400"/>
                    </a:lnTo>
                    <a:cubicBezTo>
                      <a:pt x="177" y="400"/>
                      <a:pt x="121" y="335"/>
                      <a:pt x="121" y="261"/>
                    </a:cubicBezTo>
                    <a:cubicBezTo>
                      <a:pt x="121" y="177"/>
                      <a:pt x="177" y="121"/>
                      <a:pt x="261" y="121"/>
                    </a:cubicBezTo>
                    <a:close/>
                    <a:moveTo>
                      <a:pt x="261" y="1"/>
                    </a:moveTo>
                    <a:cubicBezTo>
                      <a:pt x="121" y="1"/>
                      <a:pt x="1" y="112"/>
                      <a:pt x="1" y="261"/>
                    </a:cubicBezTo>
                    <a:cubicBezTo>
                      <a:pt x="1" y="400"/>
                      <a:pt x="112" y="520"/>
                      <a:pt x="261" y="520"/>
                    </a:cubicBezTo>
                    <a:lnTo>
                      <a:pt x="3220" y="520"/>
                    </a:lnTo>
                    <a:cubicBezTo>
                      <a:pt x="3359" y="520"/>
                      <a:pt x="3470" y="400"/>
                      <a:pt x="3470" y="261"/>
                    </a:cubicBezTo>
                    <a:cubicBezTo>
                      <a:pt x="3470" y="112"/>
                      <a:pt x="3359" y="1"/>
                      <a:pt x="321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257" name="Google Shape;257;p41"/>
              <p:cNvSpPr/>
              <p:nvPr/>
            </p:nvSpPr>
            <p:spPr>
              <a:xfrm>
                <a:off x="7251800" y="2766975"/>
                <a:ext cx="4900" cy="4900"/>
              </a:xfrm>
              <a:custGeom>
                <a:rect b="b" l="l" r="r" t="t"/>
                <a:pathLst>
                  <a:path extrusionOk="0" h="196" w="196">
                    <a:moveTo>
                      <a:pt x="103" y="65"/>
                    </a:moveTo>
                    <a:cubicBezTo>
                      <a:pt x="121" y="65"/>
                      <a:pt x="140" y="84"/>
                      <a:pt x="140" y="103"/>
                    </a:cubicBezTo>
                    <a:cubicBezTo>
                      <a:pt x="140" y="121"/>
                      <a:pt x="121" y="140"/>
                      <a:pt x="103" y="140"/>
                    </a:cubicBezTo>
                    <a:cubicBezTo>
                      <a:pt x="75" y="140"/>
                      <a:pt x="56" y="121"/>
                      <a:pt x="56" y="103"/>
                    </a:cubicBezTo>
                    <a:cubicBezTo>
                      <a:pt x="56" y="84"/>
                      <a:pt x="75" y="65"/>
                      <a:pt x="103" y="65"/>
                    </a:cubicBezTo>
                    <a:close/>
                    <a:moveTo>
                      <a:pt x="103" y="1"/>
                    </a:moveTo>
                    <a:cubicBezTo>
                      <a:pt x="47" y="1"/>
                      <a:pt x="1" y="47"/>
                      <a:pt x="1" y="103"/>
                    </a:cubicBezTo>
                    <a:cubicBezTo>
                      <a:pt x="1" y="158"/>
                      <a:pt x="47" y="195"/>
                      <a:pt x="103" y="195"/>
                    </a:cubicBezTo>
                    <a:cubicBezTo>
                      <a:pt x="149" y="195"/>
                      <a:pt x="195" y="158"/>
                      <a:pt x="195" y="103"/>
                    </a:cubicBezTo>
                    <a:cubicBezTo>
                      <a:pt x="195" y="47"/>
                      <a:pt x="149" y="1"/>
                      <a:pt x="103"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258" name="Google Shape;258;p41"/>
              <p:cNvSpPr/>
              <p:nvPr/>
            </p:nvSpPr>
            <p:spPr>
              <a:xfrm>
                <a:off x="7261075" y="2766975"/>
                <a:ext cx="4900" cy="4900"/>
              </a:xfrm>
              <a:custGeom>
                <a:rect b="b" l="l" r="r" t="t"/>
                <a:pathLst>
                  <a:path extrusionOk="0" h="196" w="196">
                    <a:moveTo>
                      <a:pt x="103" y="65"/>
                    </a:moveTo>
                    <a:cubicBezTo>
                      <a:pt x="121" y="65"/>
                      <a:pt x="140" y="84"/>
                      <a:pt x="140" y="103"/>
                    </a:cubicBezTo>
                    <a:cubicBezTo>
                      <a:pt x="140" y="121"/>
                      <a:pt x="121" y="140"/>
                      <a:pt x="103" y="140"/>
                    </a:cubicBezTo>
                    <a:cubicBezTo>
                      <a:pt x="75" y="140"/>
                      <a:pt x="56" y="121"/>
                      <a:pt x="56" y="103"/>
                    </a:cubicBezTo>
                    <a:cubicBezTo>
                      <a:pt x="56" y="84"/>
                      <a:pt x="75" y="65"/>
                      <a:pt x="103" y="65"/>
                    </a:cubicBezTo>
                    <a:close/>
                    <a:moveTo>
                      <a:pt x="103" y="1"/>
                    </a:moveTo>
                    <a:cubicBezTo>
                      <a:pt x="47" y="1"/>
                      <a:pt x="1" y="47"/>
                      <a:pt x="1" y="103"/>
                    </a:cubicBezTo>
                    <a:cubicBezTo>
                      <a:pt x="1" y="158"/>
                      <a:pt x="47" y="195"/>
                      <a:pt x="103" y="195"/>
                    </a:cubicBezTo>
                    <a:cubicBezTo>
                      <a:pt x="149" y="195"/>
                      <a:pt x="196" y="158"/>
                      <a:pt x="196" y="103"/>
                    </a:cubicBezTo>
                    <a:cubicBezTo>
                      <a:pt x="196" y="47"/>
                      <a:pt x="149" y="1"/>
                      <a:pt x="103"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259" name="Google Shape;259;p41"/>
              <p:cNvSpPr/>
              <p:nvPr/>
            </p:nvSpPr>
            <p:spPr>
              <a:xfrm>
                <a:off x="7269900" y="2766975"/>
                <a:ext cx="4650" cy="4900"/>
              </a:xfrm>
              <a:custGeom>
                <a:rect b="b" l="l" r="r" t="t"/>
                <a:pathLst>
                  <a:path extrusionOk="0" h="196" w="186">
                    <a:moveTo>
                      <a:pt x="93" y="65"/>
                    </a:moveTo>
                    <a:cubicBezTo>
                      <a:pt x="112" y="65"/>
                      <a:pt x="130" y="84"/>
                      <a:pt x="130" y="103"/>
                    </a:cubicBezTo>
                    <a:cubicBezTo>
                      <a:pt x="130" y="121"/>
                      <a:pt x="112" y="140"/>
                      <a:pt x="93" y="140"/>
                    </a:cubicBezTo>
                    <a:cubicBezTo>
                      <a:pt x="74" y="140"/>
                      <a:pt x="56" y="121"/>
                      <a:pt x="56" y="103"/>
                    </a:cubicBezTo>
                    <a:cubicBezTo>
                      <a:pt x="56" y="84"/>
                      <a:pt x="74" y="65"/>
                      <a:pt x="93" y="65"/>
                    </a:cubicBezTo>
                    <a:close/>
                    <a:moveTo>
                      <a:pt x="93" y="1"/>
                    </a:moveTo>
                    <a:cubicBezTo>
                      <a:pt x="37" y="1"/>
                      <a:pt x="0" y="47"/>
                      <a:pt x="0" y="103"/>
                    </a:cubicBezTo>
                    <a:cubicBezTo>
                      <a:pt x="0" y="158"/>
                      <a:pt x="37" y="195"/>
                      <a:pt x="93" y="195"/>
                    </a:cubicBezTo>
                    <a:cubicBezTo>
                      <a:pt x="149" y="195"/>
                      <a:pt x="186" y="158"/>
                      <a:pt x="186" y="103"/>
                    </a:cubicBezTo>
                    <a:cubicBezTo>
                      <a:pt x="186" y="47"/>
                      <a:pt x="149" y="1"/>
                      <a:pt x="93"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260" name="Google Shape;260;p41"/>
              <p:cNvSpPr/>
              <p:nvPr/>
            </p:nvSpPr>
            <p:spPr>
              <a:xfrm>
                <a:off x="7278950" y="2766975"/>
                <a:ext cx="4875" cy="4900"/>
              </a:xfrm>
              <a:custGeom>
                <a:rect b="b" l="l" r="r" t="t"/>
                <a:pathLst>
                  <a:path extrusionOk="0" h="196" w="195">
                    <a:moveTo>
                      <a:pt x="102" y="65"/>
                    </a:moveTo>
                    <a:cubicBezTo>
                      <a:pt x="121" y="65"/>
                      <a:pt x="139" y="84"/>
                      <a:pt x="139" y="103"/>
                    </a:cubicBezTo>
                    <a:cubicBezTo>
                      <a:pt x="139" y="121"/>
                      <a:pt x="121" y="140"/>
                      <a:pt x="102" y="140"/>
                    </a:cubicBezTo>
                    <a:cubicBezTo>
                      <a:pt x="84" y="140"/>
                      <a:pt x="65" y="121"/>
                      <a:pt x="65" y="103"/>
                    </a:cubicBezTo>
                    <a:cubicBezTo>
                      <a:pt x="65" y="84"/>
                      <a:pt x="84" y="65"/>
                      <a:pt x="102" y="65"/>
                    </a:cubicBezTo>
                    <a:close/>
                    <a:moveTo>
                      <a:pt x="102" y="1"/>
                    </a:moveTo>
                    <a:cubicBezTo>
                      <a:pt x="46" y="1"/>
                      <a:pt x="0" y="47"/>
                      <a:pt x="0" y="103"/>
                    </a:cubicBezTo>
                    <a:cubicBezTo>
                      <a:pt x="0" y="158"/>
                      <a:pt x="46" y="195"/>
                      <a:pt x="102" y="195"/>
                    </a:cubicBezTo>
                    <a:cubicBezTo>
                      <a:pt x="158" y="195"/>
                      <a:pt x="195" y="158"/>
                      <a:pt x="195" y="103"/>
                    </a:cubicBezTo>
                    <a:cubicBezTo>
                      <a:pt x="195" y="47"/>
                      <a:pt x="158" y="1"/>
                      <a:pt x="102"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261" name="Google Shape;261;p41"/>
              <p:cNvSpPr/>
              <p:nvPr/>
            </p:nvSpPr>
            <p:spPr>
              <a:xfrm>
                <a:off x="7287975" y="2766975"/>
                <a:ext cx="4900" cy="4900"/>
              </a:xfrm>
              <a:custGeom>
                <a:rect b="b" l="l" r="r" t="t"/>
                <a:pathLst>
                  <a:path extrusionOk="0" h="196" w="196">
                    <a:moveTo>
                      <a:pt x="103" y="65"/>
                    </a:moveTo>
                    <a:cubicBezTo>
                      <a:pt x="121" y="65"/>
                      <a:pt x="140" y="84"/>
                      <a:pt x="140" y="103"/>
                    </a:cubicBezTo>
                    <a:cubicBezTo>
                      <a:pt x="140" y="121"/>
                      <a:pt x="121" y="140"/>
                      <a:pt x="103" y="140"/>
                    </a:cubicBezTo>
                    <a:cubicBezTo>
                      <a:pt x="75" y="140"/>
                      <a:pt x="66" y="121"/>
                      <a:pt x="66" y="103"/>
                    </a:cubicBezTo>
                    <a:cubicBezTo>
                      <a:pt x="66" y="84"/>
                      <a:pt x="84" y="65"/>
                      <a:pt x="103" y="65"/>
                    </a:cubicBezTo>
                    <a:close/>
                    <a:moveTo>
                      <a:pt x="103" y="1"/>
                    </a:moveTo>
                    <a:cubicBezTo>
                      <a:pt x="47" y="1"/>
                      <a:pt x="1" y="47"/>
                      <a:pt x="1" y="103"/>
                    </a:cubicBezTo>
                    <a:cubicBezTo>
                      <a:pt x="1" y="158"/>
                      <a:pt x="47" y="195"/>
                      <a:pt x="103" y="195"/>
                    </a:cubicBezTo>
                    <a:cubicBezTo>
                      <a:pt x="159" y="195"/>
                      <a:pt x="196" y="158"/>
                      <a:pt x="196" y="103"/>
                    </a:cubicBezTo>
                    <a:cubicBezTo>
                      <a:pt x="196" y="47"/>
                      <a:pt x="159" y="1"/>
                      <a:pt x="103"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262" name="Google Shape;262;p41"/>
              <p:cNvSpPr/>
              <p:nvPr/>
            </p:nvSpPr>
            <p:spPr>
              <a:xfrm>
                <a:off x="7297250" y="2766975"/>
                <a:ext cx="4900" cy="4900"/>
              </a:xfrm>
              <a:custGeom>
                <a:rect b="b" l="l" r="r" t="t"/>
                <a:pathLst>
                  <a:path extrusionOk="0" h="196" w="196">
                    <a:moveTo>
                      <a:pt x="103" y="65"/>
                    </a:moveTo>
                    <a:cubicBezTo>
                      <a:pt x="121" y="65"/>
                      <a:pt x="140" y="84"/>
                      <a:pt x="140" y="103"/>
                    </a:cubicBezTo>
                    <a:cubicBezTo>
                      <a:pt x="140" y="121"/>
                      <a:pt x="121" y="140"/>
                      <a:pt x="103" y="140"/>
                    </a:cubicBezTo>
                    <a:cubicBezTo>
                      <a:pt x="84" y="140"/>
                      <a:pt x="66" y="121"/>
                      <a:pt x="66" y="103"/>
                    </a:cubicBezTo>
                    <a:cubicBezTo>
                      <a:pt x="66" y="84"/>
                      <a:pt x="84" y="65"/>
                      <a:pt x="103" y="65"/>
                    </a:cubicBezTo>
                    <a:close/>
                    <a:moveTo>
                      <a:pt x="103" y="1"/>
                    </a:moveTo>
                    <a:cubicBezTo>
                      <a:pt x="47" y="1"/>
                      <a:pt x="1" y="47"/>
                      <a:pt x="1" y="103"/>
                    </a:cubicBezTo>
                    <a:cubicBezTo>
                      <a:pt x="1" y="158"/>
                      <a:pt x="47" y="195"/>
                      <a:pt x="103" y="195"/>
                    </a:cubicBezTo>
                    <a:cubicBezTo>
                      <a:pt x="159" y="195"/>
                      <a:pt x="196" y="158"/>
                      <a:pt x="196" y="103"/>
                    </a:cubicBezTo>
                    <a:cubicBezTo>
                      <a:pt x="196" y="47"/>
                      <a:pt x="159" y="1"/>
                      <a:pt x="103"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263" name="Google Shape;263;p41"/>
              <p:cNvSpPr/>
              <p:nvPr/>
            </p:nvSpPr>
            <p:spPr>
              <a:xfrm>
                <a:off x="7249950" y="2672575"/>
                <a:ext cx="53825" cy="53850"/>
              </a:xfrm>
              <a:custGeom>
                <a:rect b="b" l="l" r="r" t="t"/>
                <a:pathLst>
                  <a:path extrusionOk="0" h="2154" w="2153">
                    <a:moveTo>
                      <a:pt x="1077" y="1"/>
                    </a:moveTo>
                    <a:cubicBezTo>
                      <a:pt x="483" y="1"/>
                      <a:pt x="0" y="483"/>
                      <a:pt x="0" y="1077"/>
                    </a:cubicBezTo>
                    <a:cubicBezTo>
                      <a:pt x="0" y="1671"/>
                      <a:pt x="483" y="2153"/>
                      <a:pt x="1077" y="2153"/>
                    </a:cubicBezTo>
                    <a:cubicBezTo>
                      <a:pt x="1670" y="2153"/>
                      <a:pt x="2153" y="1671"/>
                      <a:pt x="2153" y="1077"/>
                    </a:cubicBezTo>
                    <a:cubicBezTo>
                      <a:pt x="2153" y="483"/>
                      <a:pt x="1670" y="1"/>
                      <a:pt x="1077"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264" name="Google Shape;264;p41"/>
              <p:cNvSpPr/>
              <p:nvPr/>
            </p:nvSpPr>
            <p:spPr>
              <a:xfrm>
                <a:off x="7248550" y="2671200"/>
                <a:ext cx="56625" cy="56600"/>
              </a:xfrm>
              <a:custGeom>
                <a:rect b="b" l="l" r="r" t="t"/>
                <a:pathLst>
                  <a:path extrusionOk="0" h="2264" w="2265">
                    <a:moveTo>
                      <a:pt x="1133" y="112"/>
                    </a:moveTo>
                    <a:cubicBezTo>
                      <a:pt x="1698" y="112"/>
                      <a:pt x="2153" y="575"/>
                      <a:pt x="2153" y="1132"/>
                    </a:cubicBezTo>
                    <a:cubicBezTo>
                      <a:pt x="2153" y="1689"/>
                      <a:pt x="1698" y="2152"/>
                      <a:pt x="1133" y="2152"/>
                    </a:cubicBezTo>
                    <a:cubicBezTo>
                      <a:pt x="576" y="2152"/>
                      <a:pt x="121" y="1689"/>
                      <a:pt x="121" y="1132"/>
                    </a:cubicBezTo>
                    <a:cubicBezTo>
                      <a:pt x="121" y="575"/>
                      <a:pt x="576" y="112"/>
                      <a:pt x="1133" y="112"/>
                    </a:cubicBezTo>
                    <a:close/>
                    <a:moveTo>
                      <a:pt x="1133" y="0"/>
                    </a:moveTo>
                    <a:cubicBezTo>
                      <a:pt x="511" y="0"/>
                      <a:pt x="1" y="510"/>
                      <a:pt x="1" y="1132"/>
                    </a:cubicBezTo>
                    <a:cubicBezTo>
                      <a:pt x="1" y="1754"/>
                      <a:pt x="511" y="2264"/>
                      <a:pt x="1133" y="2264"/>
                    </a:cubicBezTo>
                    <a:cubicBezTo>
                      <a:pt x="1754" y="2264"/>
                      <a:pt x="2264" y="1754"/>
                      <a:pt x="2264" y="1132"/>
                    </a:cubicBezTo>
                    <a:cubicBezTo>
                      <a:pt x="2264" y="510"/>
                      <a:pt x="1763" y="0"/>
                      <a:pt x="113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265" name="Google Shape;265;p41"/>
              <p:cNvSpPr/>
              <p:nvPr/>
            </p:nvSpPr>
            <p:spPr>
              <a:xfrm>
                <a:off x="7265025" y="2701100"/>
                <a:ext cx="23900" cy="12100"/>
              </a:xfrm>
              <a:custGeom>
                <a:rect b="b" l="l" r="r" t="t"/>
                <a:pathLst>
                  <a:path extrusionOk="0" h="484" w="956">
                    <a:moveTo>
                      <a:pt x="474" y="1"/>
                    </a:moveTo>
                    <a:cubicBezTo>
                      <a:pt x="214" y="1"/>
                      <a:pt x="0" y="214"/>
                      <a:pt x="0" y="483"/>
                    </a:cubicBezTo>
                    <a:lnTo>
                      <a:pt x="956" y="483"/>
                    </a:lnTo>
                    <a:cubicBezTo>
                      <a:pt x="956" y="214"/>
                      <a:pt x="743" y="1"/>
                      <a:pt x="474"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266" name="Google Shape;266;p41"/>
              <p:cNvSpPr/>
              <p:nvPr/>
            </p:nvSpPr>
            <p:spPr>
              <a:xfrm>
                <a:off x="7263400" y="2699725"/>
                <a:ext cx="26925" cy="14875"/>
              </a:xfrm>
              <a:custGeom>
                <a:rect b="b" l="l" r="r" t="t"/>
                <a:pathLst>
                  <a:path extrusionOk="0" h="595" w="1077">
                    <a:moveTo>
                      <a:pt x="539" y="112"/>
                    </a:moveTo>
                    <a:cubicBezTo>
                      <a:pt x="752" y="112"/>
                      <a:pt x="928" y="269"/>
                      <a:pt x="956" y="473"/>
                    </a:cubicBezTo>
                    <a:lnTo>
                      <a:pt x="121" y="473"/>
                    </a:lnTo>
                    <a:cubicBezTo>
                      <a:pt x="149" y="269"/>
                      <a:pt x="325" y="112"/>
                      <a:pt x="539" y="112"/>
                    </a:cubicBezTo>
                    <a:close/>
                    <a:moveTo>
                      <a:pt x="539" y="0"/>
                    </a:moveTo>
                    <a:cubicBezTo>
                      <a:pt x="242" y="0"/>
                      <a:pt x="0" y="241"/>
                      <a:pt x="0" y="538"/>
                    </a:cubicBezTo>
                    <a:cubicBezTo>
                      <a:pt x="0" y="594"/>
                      <a:pt x="0" y="594"/>
                      <a:pt x="232" y="594"/>
                    </a:cubicBezTo>
                    <a:lnTo>
                      <a:pt x="585" y="594"/>
                    </a:lnTo>
                    <a:cubicBezTo>
                      <a:pt x="1077" y="594"/>
                      <a:pt x="1077" y="594"/>
                      <a:pt x="1077" y="538"/>
                    </a:cubicBezTo>
                    <a:cubicBezTo>
                      <a:pt x="1077" y="241"/>
                      <a:pt x="835" y="0"/>
                      <a:pt x="53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267" name="Google Shape;267;p41"/>
              <p:cNvSpPr/>
              <p:nvPr/>
            </p:nvSpPr>
            <p:spPr>
              <a:xfrm>
                <a:off x="7270125" y="2685800"/>
                <a:ext cx="13700" cy="13725"/>
              </a:xfrm>
              <a:custGeom>
                <a:rect b="b" l="l" r="r" t="t"/>
                <a:pathLst>
                  <a:path extrusionOk="0" h="549" w="548">
                    <a:moveTo>
                      <a:pt x="279" y="1"/>
                    </a:moveTo>
                    <a:cubicBezTo>
                      <a:pt x="121" y="1"/>
                      <a:pt x="1" y="131"/>
                      <a:pt x="1" y="279"/>
                    </a:cubicBezTo>
                    <a:cubicBezTo>
                      <a:pt x="1" y="427"/>
                      <a:pt x="121" y="548"/>
                      <a:pt x="279" y="548"/>
                    </a:cubicBezTo>
                    <a:cubicBezTo>
                      <a:pt x="427" y="548"/>
                      <a:pt x="548" y="427"/>
                      <a:pt x="548" y="279"/>
                    </a:cubicBezTo>
                    <a:cubicBezTo>
                      <a:pt x="548" y="131"/>
                      <a:pt x="427" y="1"/>
                      <a:pt x="279"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268" name="Google Shape;268;p41"/>
              <p:cNvSpPr/>
              <p:nvPr/>
            </p:nvSpPr>
            <p:spPr>
              <a:xfrm>
                <a:off x="7268725" y="2684425"/>
                <a:ext cx="16500" cy="16475"/>
              </a:xfrm>
              <a:custGeom>
                <a:rect b="b" l="l" r="r" t="t"/>
                <a:pathLst>
                  <a:path extrusionOk="0" h="659" w="660">
                    <a:moveTo>
                      <a:pt x="335" y="121"/>
                    </a:moveTo>
                    <a:cubicBezTo>
                      <a:pt x="446" y="121"/>
                      <a:pt x="539" y="213"/>
                      <a:pt x="548" y="334"/>
                    </a:cubicBezTo>
                    <a:cubicBezTo>
                      <a:pt x="548" y="445"/>
                      <a:pt x="446" y="547"/>
                      <a:pt x="335" y="547"/>
                    </a:cubicBezTo>
                    <a:cubicBezTo>
                      <a:pt x="214" y="547"/>
                      <a:pt x="121" y="445"/>
                      <a:pt x="121" y="334"/>
                    </a:cubicBezTo>
                    <a:cubicBezTo>
                      <a:pt x="121" y="213"/>
                      <a:pt x="214" y="121"/>
                      <a:pt x="335" y="121"/>
                    </a:cubicBezTo>
                    <a:close/>
                    <a:moveTo>
                      <a:pt x="335" y="0"/>
                    </a:moveTo>
                    <a:cubicBezTo>
                      <a:pt x="149" y="0"/>
                      <a:pt x="1" y="148"/>
                      <a:pt x="1" y="334"/>
                    </a:cubicBezTo>
                    <a:cubicBezTo>
                      <a:pt x="1" y="510"/>
                      <a:pt x="149" y="659"/>
                      <a:pt x="335" y="659"/>
                    </a:cubicBezTo>
                    <a:cubicBezTo>
                      <a:pt x="511" y="659"/>
                      <a:pt x="659" y="510"/>
                      <a:pt x="659" y="334"/>
                    </a:cubicBezTo>
                    <a:cubicBezTo>
                      <a:pt x="659" y="148"/>
                      <a:pt x="511" y="0"/>
                      <a:pt x="33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269" name="Google Shape;269;p41"/>
              <p:cNvSpPr/>
              <p:nvPr/>
            </p:nvSpPr>
            <p:spPr>
              <a:xfrm>
                <a:off x="7257150" y="2782525"/>
                <a:ext cx="39675" cy="12300"/>
              </a:xfrm>
              <a:custGeom>
                <a:rect b="b" l="l" r="r" t="t"/>
                <a:pathLst>
                  <a:path extrusionOk="0" h="492" w="1587">
                    <a:moveTo>
                      <a:pt x="241" y="0"/>
                    </a:moveTo>
                    <a:cubicBezTo>
                      <a:pt x="111" y="0"/>
                      <a:pt x="0" y="111"/>
                      <a:pt x="0" y="251"/>
                    </a:cubicBezTo>
                    <a:cubicBezTo>
                      <a:pt x="0" y="380"/>
                      <a:pt x="111" y="492"/>
                      <a:pt x="241" y="492"/>
                    </a:cubicBezTo>
                    <a:lnTo>
                      <a:pt x="1336" y="492"/>
                    </a:lnTo>
                    <a:cubicBezTo>
                      <a:pt x="1475" y="492"/>
                      <a:pt x="1586" y="380"/>
                      <a:pt x="1586" y="251"/>
                    </a:cubicBezTo>
                    <a:cubicBezTo>
                      <a:pt x="1586" y="111"/>
                      <a:pt x="1475" y="0"/>
                      <a:pt x="1336"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270" name="Google Shape;270;p41"/>
              <p:cNvSpPr/>
              <p:nvPr/>
            </p:nvSpPr>
            <p:spPr>
              <a:xfrm>
                <a:off x="7255525" y="2781125"/>
                <a:ext cx="42675" cy="15100"/>
              </a:xfrm>
              <a:custGeom>
                <a:rect b="b" l="l" r="r" t="t"/>
                <a:pathLst>
                  <a:path extrusionOk="0" h="604" w="1707">
                    <a:moveTo>
                      <a:pt x="1401" y="112"/>
                    </a:moveTo>
                    <a:cubicBezTo>
                      <a:pt x="1503" y="112"/>
                      <a:pt x="1586" y="195"/>
                      <a:pt x="1586" y="307"/>
                    </a:cubicBezTo>
                    <a:cubicBezTo>
                      <a:pt x="1586" y="409"/>
                      <a:pt x="1503" y="492"/>
                      <a:pt x="1401" y="492"/>
                    </a:cubicBezTo>
                    <a:lnTo>
                      <a:pt x="306" y="492"/>
                    </a:lnTo>
                    <a:cubicBezTo>
                      <a:pt x="204" y="492"/>
                      <a:pt x="121" y="409"/>
                      <a:pt x="121" y="307"/>
                    </a:cubicBezTo>
                    <a:cubicBezTo>
                      <a:pt x="121" y="195"/>
                      <a:pt x="204" y="112"/>
                      <a:pt x="306" y="112"/>
                    </a:cubicBezTo>
                    <a:close/>
                    <a:moveTo>
                      <a:pt x="306" y="0"/>
                    </a:moveTo>
                    <a:cubicBezTo>
                      <a:pt x="139" y="0"/>
                      <a:pt x="0" y="130"/>
                      <a:pt x="0" y="307"/>
                    </a:cubicBezTo>
                    <a:cubicBezTo>
                      <a:pt x="0" y="474"/>
                      <a:pt x="139" y="603"/>
                      <a:pt x="306" y="603"/>
                    </a:cubicBezTo>
                    <a:lnTo>
                      <a:pt x="1401" y="603"/>
                    </a:lnTo>
                    <a:cubicBezTo>
                      <a:pt x="1568" y="603"/>
                      <a:pt x="1707" y="474"/>
                      <a:pt x="1707" y="307"/>
                    </a:cubicBezTo>
                    <a:cubicBezTo>
                      <a:pt x="1707" y="140"/>
                      <a:pt x="1568" y="0"/>
                      <a:pt x="140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271" name="Google Shape;271;p41"/>
              <p:cNvSpPr/>
              <p:nvPr/>
            </p:nvSpPr>
            <p:spPr>
              <a:xfrm>
                <a:off x="7359875" y="1832850"/>
                <a:ext cx="241000" cy="240000"/>
              </a:xfrm>
              <a:custGeom>
                <a:rect b="b" l="l" r="r" t="t"/>
                <a:pathLst>
                  <a:path extrusionOk="0" h="9600" w="9640">
                    <a:moveTo>
                      <a:pt x="4833" y="2576"/>
                    </a:moveTo>
                    <a:cubicBezTo>
                      <a:pt x="5983" y="2576"/>
                      <a:pt x="6996" y="3477"/>
                      <a:pt x="7042" y="4721"/>
                    </a:cubicBezTo>
                    <a:cubicBezTo>
                      <a:pt x="7069" y="5565"/>
                      <a:pt x="6420" y="6558"/>
                      <a:pt x="5632" y="6855"/>
                    </a:cubicBezTo>
                    <a:cubicBezTo>
                      <a:pt x="5362" y="6957"/>
                      <a:pt x="5090" y="7005"/>
                      <a:pt x="4825" y="7005"/>
                    </a:cubicBezTo>
                    <a:cubicBezTo>
                      <a:pt x="3675" y="7005"/>
                      <a:pt x="2662" y="6104"/>
                      <a:pt x="2617" y="4860"/>
                    </a:cubicBezTo>
                    <a:cubicBezTo>
                      <a:pt x="2580" y="4016"/>
                      <a:pt x="3238" y="3023"/>
                      <a:pt x="4027" y="2727"/>
                    </a:cubicBezTo>
                    <a:cubicBezTo>
                      <a:pt x="4296" y="2624"/>
                      <a:pt x="4568" y="2576"/>
                      <a:pt x="4833" y="2576"/>
                    </a:cubicBezTo>
                    <a:close/>
                    <a:moveTo>
                      <a:pt x="4067" y="0"/>
                    </a:moveTo>
                    <a:cubicBezTo>
                      <a:pt x="4051" y="0"/>
                      <a:pt x="4034" y="3"/>
                      <a:pt x="4017" y="8"/>
                    </a:cubicBezTo>
                    <a:lnTo>
                      <a:pt x="2709" y="426"/>
                    </a:lnTo>
                    <a:cubicBezTo>
                      <a:pt x="2635" y="444"/>
                      <a:pt x="2589" y="537"/>
                      <a:pt x="2617" y="611"/>
                    </a:cubicBezTo>
                    <a:lnTo>
                      <a:pt x="2886" y="1483"/>
                    </a:lnTo>
                    <a:cubicBezTo>
                      <a:pt x="2904" y="1548"/>
                      <a:pt x="2876" y="1613"/>
                      <a:pt x="2821" y="1650"/>
                    </a:cubicBezTo>
                    <a:cubicBezTo>
                      <a:pt x="2533" y="1836"/>
                      <a:pt x="2283" y="2049"/>
                      <a:pt x="2060" y="2291"/>
                    </a:cubicBezTo>
                    <a:cubicBezTo>
                      <a:pt x="2030" y="2326"/>
                      <a:pt x="1989" y="2343"/>
                      <a:pt x="1946" y="2343"/>
                    </a:cubicBezTo>
                    <a:cubicBezTo>
                      <a:pt x="1922" y="2343"/>
                      <a:pt x="1898" y="2338"/>
                      <a:pt x="1874" y="2328"/>
                    </a:cubicBezTo>
                    <a:lnTo>
                      <a:pt x="1077" y="1910"/>
                    </a:lnTo>
                    <a:cubicBezTo>
                      <a:pt x="1052" y="1899"/>
                      <a:pt x="1026" y="1894"/>
                      <a:pt x="1001" y="1894"/>
                    </a:cubicBezTo>
                    <a:cubicBezTo>
                      <a:pt x="943" y="1894"/>
                      <a:pt x="889" y="1923"/>
                      <a:pt x="863" y="1975"/>
                    </a:cubicBezTo>
                    <a:lnTo>
                      <a:pt x="233" y="3190"/>
                    </a:lnTo>
                    <a:cubicBezTo>
                      <a:pt x="195" y="3265"/>
                      <a:pt x="223" y="3357"/>
                      <a:pt x="297" y="3404"/>
                    </a:cubicBezTo>
                    <a:lnTo>
                      <a:pt x="1105" y="3821"/>
                    </a:lnTo>
                    <a:cubicBezTo>
                      <a:pt x="1160" y="3849"/>
                      <a:pt x="1197" y="3923"/>
                      <a:pt x="1179" y="3988"/>
                    </a:cubicBezTo>
                    <a:cubicBezTo>
                      <a:pt x="1105" y="4304"/>
                      <a:pt x="1077" y="4638"/>
                      <a:pt x="1095" y="4971"/>
                    </a:cubicBezTo>
                    <a:cubicBezTo>
                      <a:pt x="1095" y="5046"/>
                      <a:pt x="1058" y="5111"/>
                      <a:pt x="984" y="5129"/>
                    </a:cubicBezTo>
                    <a:lnTo>
                      <a:pt x="121" y="5398"/>
                    </a:lnTo>
                    <a:cubicBezTo>
                      <a:pt x="47" y="5426"/>
                      <a:pt x="1" y="5519"/>
                      <a:pt x="19" y="5593"/>
                    </a:cubicBezTo>
                    <a:lnTo>
                      <a:pt x="437" y="6901"/>
                    </a:lnTo>
                    <a:cubicBezTo>
                      <a:pt x="459" y="6968"/>
                      <a:pt x="517" y="7011"/>
                      <a:pt x="582" y="7011"/>
                    </a:cubicBezTo>
                    <a:cubicBezTo>
                      <a:pt x="598" y="7011"/>
                      <a:pt x="615" y="7009"/>
                      <a:pt x="631" y="7003"/>
                    </a:cubicBezTo>
                    <a:lnTo>
                      <a:pt x="1494" y="6734"/>
                    </a:lnTo>
                    <a:cubicBezTo>
                      <a:pt x="1508" y="6730"/>
                      <a:pt x="1522" y="6728"/>
                      <a:pt x="1536" y="6728"/>
                    </a:cubicBezTo>
                    <a:cubicBezTo>
                      <a:pt x="1588" y="6728"/>
                      <a:pt x="1641" y="6755"/>
                      <a:pt x="1670" y="6799"/>
                    </a:cubicBezTo>
                    <a:cubicBezTo>
                      <a:pt x="1847" y="7087"/>
                      <a:pt x="2069" y="7337"/>
                      <a:pt x="2310" y="7560"/>
                    </a:cubicBezTo>
                    <a:cubicBezTo>
                      <a:pt x="2357" y="7606"/>
                      <a:pt x="2375" y="7680"/>
                      <a:pt x="2338" y="7745"/>
                    </a:cubicBezTo>
                    <a:lnTo>
                      <a:pt x="1921" y="8543"/>
                    </a:lnTo>
                    <a:cubicBezTo>
                      <a:pt x="1884" y="8617"/>
                      <a:pt x="1912" y="8710"/>
                      <a:pt x="1995" y="8756"/>
                    </a:cubicBezTo>
                    <a:lnTo>
                      <a:pt x="3210" y="9387"/>
                    </a:lnTo>
                    <a:cubicBezTo>
                      <a:pt x="3232" y="9398"/>
                      <a:pt x="3256" y="9404"/>
                      <a:pt x="3280" y="9404"/>
                    </a:cubicBezTo>
                    <a:cubicBezTo>
                      <a:pt x="3335" y="9404"/>
                      <a:pt x="3388" y="9374"/>
                      <a:pt x="3414" y="9322"/>
                    </a:cubicBezTo>
                    <a:lnTo>
                      <a:pt x="3832" y="8515"/>
                    </a:lnTo>
                    <a:cubicBezTo>
                      <a:pt x="3861" y="8463"/>
                      <a:pt x="3909" y="8435"/>
                      <a:pt x="3964" y="8435"/>
                    </a:cubicBezTo>
                    <a:cubicBezTo>
                      <a:pt x="3978" y="8435"/>
                      <a:pt x="3993" y="8437"/>
                      <a:pt x="4008" y="8441"/>
                    </a:cubicBezTo>
                    <a:cubicBezTo>
                      <a:pt x="4260" y="8500"/>
                      <a:pt x="4525" y="8530"/>
                      <a:pt x="4791" y="8530"/>
                    </a:cubicBezTo>
                    <a:cubicBezTo>
                      <a:pt x="4858" y="8530"/>
                      <a:pt x="4925" y="8528"/>
                      <a:pt x="4991" y="8524"/>
                    </a:cubicBezTo>
                    <a:cubicBezTo>
                      <a:pt x="5056" y="8524"/>
                      <a:pt x="5121" y="8562"/>
                      <a:pt x="5149" y="8626"/>
                    </a:cubicBezTo>
                    <a:lnTo>
                      <a:pt x="5418" y="9498"/>
                    </a:lnTo>
                    <a:cubicBezTo>
                      <a:pt x="5440" y="9558"/>
                      <a:pt x="5498" y="9599"/>
                      <a:pt x="5563" y="9599"/>
                    </a:cubicBezTo>
                    <a:cubicBezTo>
                      <a:pt x="5580" y="9599"/>
                      <a:pt x="5596" y="9597"/>
                      <a:pt x="5613" y="9591"/>
                    </a:cubicBezTo>
                    <a:lnTo>
                      <a:pt x="6921" y="9183"/>
                    </a:lnTo>
                    <a:cubicBezTo>
                      <a:pt x="7004" y="9155"/>
                      <a:pt x="7042" y="9072"/>
                      <a:pt x="7023" y="8988"/>
                    </a:cubicBezTo>
                    <a:lnTo>
                      <a:pt x="6745" y="8126"/>
                    </a:lnTo>
                    <a:cubicBezTo>
                      <a:pt x="6726" y="8061"/>
                      <a:pt x="6754" y="7986"/>
                      <a:pt x="6810" y="7949"/>
                    </a:cubicBezTo>
                    <a:cubicBezTo>
                      <a:pt x="7097" y="7764"/>
                      <a:pt x="7348" y="7550"/>
                      <a:pt x="7570" y="7309"/>
                    </a:cubicBezTo>
                    <a:cubicBezTo>
                      <a:pt x="7602" y="7278"/>
                      <a:pt x="7646" y="7259"/>
                      <a:pt x="7692" y="7259"/>
                    </a:cubicBezTo>
                    <a:cubicBezTo>
                      <a:pt x="7713" y="7259"/>
                      <a:pt x="7735" y="7263"/>
                      <a:pt x="7756" y="7272"/>
                    </a:cubicBezTo>
                    <a:lnTo>
                      <a:pt x="8563" y="7690"/>
                    </a:lnTo>
                    <a:cubicBezTo>
                      <a:pt x="8585" y="7704"/>
                      <a:pt x="8610" y="7710"/>
                      <a:pt x="8634" y="7710"/>
                    </a:cubicBezTo>
                    <a:cubicBezTo>
                      <a:pt x="8688" y="7710"/>
                      <a:pt x="8741" y="7676"/>
                      <a:pt x="8767" y="7625"/>
                    </a:cubicBezTo>
                    <a:lnTo>
                      <a:pt x="9398" y="6409"/>
                    </a:lnTo>
                    <a:cubicBezTo>
                      <a:pt x="9444" y="6335"/>
                      <a:pt x="9407" y="6242"/>
                      <a:pt x="9333" y="6205"/>
                    </a:cubicBezTo>
                    <a:lnTo>
                      <a:pt x="8535" y="5788"/>
                    </a:lnTo>
                    <a:cubicBezTo>
                      <a:pt x="8470" y="5751"/>
                      <a:pt x="8442" y="5686"/>
                      <a:pt x="8452" y="5612"/>
                    </a:cubicBezTo>
                    <a:cubicBezTo>
                      <a:pt x="8526" y="5296"/>
                      <a:pt x="8554" y="4962"/>
                      <a:pt x="8535" y="4628"/>
                    </a:cubicBezTo>
                    <a:cubicBezTo>
                      <a:pt x="8535" y="4554"/>
                      <a:pt x="8582" y="4498"/>
                      <a:pt x="8646" y="4471"/>
                    </a:cubicBezTo>
                    <a:lnTo>
                      <a:pt x="9509" y="4202"/>
                    </a:lnTo>
                    <a:cubicBezTo>
                      <a:pt x="9593" y="4174"/>
                      <a:pt x="9639" y="4090"/>
                      <a:pt x="9611" y="4007"/>
                    </a:cubicBezTo>
                    <a:lnTo>
                      <a:pt x="9194" y="2699"/>
                    </a:lnTo>
                    <a:cubicBezTo>
                      <a:pt x="9179" y="2632"/>
                      <a:pt x="9116" y="2589"/>
                      <a:pt x="9049" y="2589"/>
                    </a:cubicBezTo>
                    <a:cubicBezTo>
                      <a:pt x="9032" y="2589"/>
                      <a:pt x="9015" y="2591"/>
                      <a:pt x="8999" y="2597"/>
                    </a:cubicBezTo>
                    <a:lnTo>
                      <a:pt x="8136" y="2875"/>
                    </a:lnTo>
                    <a:cubicBezTo>
                      <a:pt x="8123" y="2879"/>
                      <a:pt x="8109" y="2881"/>
                      <a:pt x="8096" y="2881"/>
                    </a:cubicBezTo>
                    <a:cubicBezTo>
                      <a:pt x="8043" y="2881"/>
                      <a:pt x="7990" y="2852"/>
                      <a:pt x="7960" y="2801"/>
                    </a:cubicBezTo>
                    <a:cubicBezTo>
                      <a:pt x="7784" y="2522"/>
                      <a:pt x="7570" y="2263"/>
                      <a:pt x="7329" y="2049"/>
                    </a:cubicBezTo>
                    <a:cubicBezTo>
                      <a:pt x="7274" y="2003"/>
                      <a:pt x="7255" y="1929"/>
                      <a:pt x="7292" y="1864"/>
                    </a:cubicBezTo>
                    <a:lnTo>
                      <a:pt x="7710" y="1057"/>
                    </a:lnTo>
                    <a:cubicBezTo>
                      <a:pt x="7747" y="983"/>
                      <a:pt x="7719" y="890"/>
                      <a:pt x="7645" y="853"/>
                    </a:cubicBezTo>
                    <a:lnTo>
                      <a:pt x="6420" y="222"/>
                    </a:lnTo>
                    <a:cubicBezTo>
                      <a:pt x="6398" y="208"/>
                      <a:pt x="6373" y="201"/>
                      <a:pt x="6349" y="201"/>
                    </a:cubicBezTo>
                    <a:cubicBezTo>
                      <a:pt x="6295" y="201"/>
                      <a:pt x="6242" y="235"/>
                      <a:pt x="6216" y="287"/>
                    </a:cubicBezTo>
                    <a:lnTo>
                      <a:pt x="5799" y="1085"/>
                    </a:lnTo>
                    <a:cubicBezTo>
                      <a:pt x="5774" y="1141"/>
                      <a:pt x="5714" y="1170"/>
                      <a:pt x="5656" y="1170"/>
                    </a:cubicBezTo>
                    <a:cubicBezTo>
                      <a:pt x="5648" y="1170"/>
                      <a:pt x="5640" y="1169"/>
                      <a:pt x="5632" y="1168"/>
                    </a:cubicBezTo>
                    <a:cubicBezTo>
                      <a:pt x="5347" y="1103"/>
                      <a:pt x="5062" y="1074"/>
                      <a:pt x="4765" y="1074"/>
                    </a:cubicBezTo>
                    <a:cubicBezTo>
                      <a:pt x="4723" y="1074"/>
                      <a:pt x="4681" y="1074"/>
                      <a:pt x="4639" y="1075"/>
                    </a:cubicBezTo>
                    <a:cubicBezTo>
                      <a:pt x="4633" y="1076"/>
                      <a:pt x="4628" y="1076"/>
                      <a:pt x="4622" y="1076"/>
                    </a:cubicBezTo>
                    <a:cubicBezTo>
                      <a:pt x="4563" y="1076"/>
                      <a:pt x="4507" y="1033"/>
                      <a:pt x="4491" y="973"/>
                    </a:cubicBezTo>
                    <a:lnTo>
                      <a:pt x="4212" y="111"/>
                    </a:lnTo>
                    <a:cubicBezTo>
                      <a:pt x="4197" y="44"/>
                      <a:pt x="4135" y="0"/>
                      <a:pt x="4067"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272" name="Google Shape;272;p41"/>
              <p:cNvSpPr/>
              <p:nvPr/>
            </p:nvSpPr>
            <p:spPr>
              <a:xfrm>
                <a:off x="7358250" y="1831425"/>
                <a:ext cx="243775" cy="242850"/>
              </a:xfrm>
              <a:custGeom>
                <a:rect b="b" l="l" r="r" t="t"/>
                <a:pathLst>
                  <a:path extrusionOk="0" h="9714" w="9751">
                    <a:moveTo>
                      <a:pt x="4899" y="2691"/>
                    </a:moveTo>
                    <a:cubicBezTo>
                      <a:pt x="5316" y="2691"/>
                      <a:pt x="5724" y="2811"/>
                      <a:pt x="6077" y="3053"/>
                    </a:cubicBezTo>
                    <a:cubicBezTo>
                      <a:pt x="6671" y="3433"/>
                      <a:pt x="7023" y="4073"/>
                      <a:pt x="7042" y="4778"/>
                    </a:cubicBezTo>
                    <a:cubicBezTo>
                      <a:pt x="7079" y="5594"/>
                      <a:pt x="6439" y="6568"/>
                      <a:pt x="5669" y="6856"/>
                    </a:cubicBezTo>
                    <a:cubicBezTo>
                      <a:pt x="5413" y="6953"/>
                      <a:pt x="5148" y="7001"/>
                      <a:pt x="4885" y="7001"/>
                    </a:cubicBezTo>
                    <a:cubicBezTo>
                      <a:pt x="4470" y="7001"/>
                      <a:pt x="4060" y="6881"/>
                      <a:pt x="3702" y="6643"/>
                    </a:cubicBezTo>
                    <a:cubicBezTo>
                      <a:pt x="3118" y="6253"/>
                      <a:pt x="2765" y="5622"/>
                      <a:pt x="2737" y="4908"/>
                    </a:cubicBezTo>
                    <a:cubicBezTo>
                      <a:pt x="2709" y="4092"/>
                      <a:pt x="3350" y="3127"/>
                      <a:pt x="4110" y="2839"/>
                    </a:cubicBezTo>
                    <a:cubicBezTo>
                      <a:pt x="4370" y="2737"/>
                      <a:pt x="4630" y="2691"/>
                      <a:pt x="4899" y="2691"/>
                    </a:cubicBezTo>
                    <a:close/>
                    <a:moveTo>
                      <a:pt x="4899" y="2572"/>
                    </a:moveTo>
                    <a:cubicBezTo>
                      <a:pt x="4622" y="2572"/>
                      <a:pt x="4343" y="2624"/>
                      <a:pt x="4073" y="2728"/>
                    </a:cubicBezTo>
                    <a:cubicBezTo>
                      <a:pt x="3247" y="3034"/>
                      <a:pt x="2589" y="4036"/>
                      <a:pt x="2617" y="4917"/>
                    </a:cubicBezTo>
                    <a:cubicBezTo>
                      <a:pt x="2645" y="5669"/>
                      <a:pt x="3016" y="6327"/>
                      <a:pt x="3637" y="6745"/>
                    </a:cubicBezTo>
                    <a:cubicBezTo>
                      <a:pt x="4017" y="6995"/>
                      <a:pt x="4444" y="7116"/>
                      <a:pt x="4889" y="7116"/>
                    </a:cubicBezTo>
                    <a:cubicBezTo>
                      <a:pt x="5158" y="7116"/>
                      <a:pt x="5437" y="7069"/>
                      <a:pt x="5715" y="6967"/>
                    </a:cubicBezTo>
                    <a:cubicBezTo>
                      <a:pt x="6531" y="6652"/>
                      <a:pt x="7199" y="5650"/>
                      <a:pt x="7162" y="4778"/>
                    </a:cubicBezTo>
                    <a:cubicBezTo>
                      <a:pt x="7134" y="4027"/>
                      <a:pt x="6763" y="3359"/>
                      <a:pt x="6142" y="2951"/>
                    </a:cubicBezTo>
                    <a:cubicBezTo>
                      <a:pt x="5767" y="2701"/>
                      <a:pt x="5336" y="2572"/>
                      <a:pt x="4899" y="2572"/>
                    </a:cubicBezTo>
                    <a:close/>
                    <a:moveTo>
                      <a:pt x="4144" y="114"/>
                    </a:moveTo>
                    <a:cubicBezTo>
                      <a:pt x="4157" y="114"/>
                      <a:pt x="4171" y="117"/>
                      <a:pt x="4184" y="121"/>
                    </a:cubicBezTo>
                    <a:cubicBezTo>
                      <a:pt x="4203" y="140"/>
                      <a:pt x="4222" y="158"/>
                      <a:pt x="4231" y="186"/>
                    </a:cubicBezTo>
                    <a:lnTo>
                      <a:pt x="4500" y="1049"/>
                    </a:lnTo>
                    <a:cubicBezTo>
                      <a:pt x="4526" y="1127"/>
                      <a:pt x="4609" y="1189"/>
                      <a:pt x="4695" y="1189"/>
                    </a:cubicBezTo>
                    <a:cubicBezTo>
                      <a:pt x="4701" y="1189"/>
                      <a:pt x="4707" y="1189"/>
                      <a:pt x="4713" y="1188"/>
                    </a:cubicBezTo>
                    <a:cubicBezTo>
                      <a:pt x="4753" y="1187"/>
                      <a:pt x="4793" y="1186"/>
                      <a:pt x="4833" y="1186"/>
                    </a:cubicBezTo>
                    <a:cubicBezTo>
                      <a:pt x="5118" y="1186"/>
                      <a:pt x="5403" y="1216"/>
                      <a:pt x="5687" y="1281"/>
                    </a:cubicBezTo>
                    <a:cubicBezTo>
                      <a:pt x="5701" y="1283"/>
                      <a:pt x="5715" y="1285"/>
                      <a:pt x="5728" y="1285"/>
                    </a:cubicBezTo>
                    <a:cubicBezTo>
                      <a:pt x="5806" y="1285"/>
                      <a:pt x="5880" y="1241"/>
                      <a:pt x="5919" y="1169"/>
                    </a:cubicBezTo>
                    <a:lnTo>
                      <a:pt x="6337" y="362"/>
                    </a:lnTo>
                    <a:cubicBezTo>
                      <a:pt x="6346" y="344"/>
                      <a:pt x="6364" y="325"/>
                      <a:pt x="6392" y="316"/>
                    </a:cubicBezTo>
                    <a:cubicBezTo>
                      <a:pt x="6400" y="313"/>
                      <a:pt x="6408" y="312"/>
                      <a:pt x="6415" y="312"/>
                    </a:cubicBezTo>
                    <a:cubicBezTo>
                      <a:pt x="6432" y="312"/>
                      <a:pt x="6447" y="319"/>
                      <a:pt x="6467" y="325"/>
                    </a:cubicBezTo>
                    <a:lnTo>
                      <a:pt x="7682" y="956"/>
                    </a:lnTo>
                    <a:cubicBezTo>
                      <a:pt x="7710" y="965"/>
                      <a:pt x="7719" y="984"/>
                      <a:pt x="7728" y="1012"/>
                    </a:cubicBezTo>
                    <a:cubicBezTo>
                      <a:pt x="7737" y="1040"/>
                      <a:pt x="7737" y="1058"/>
                      <a:pt x="7719" y="1086"/>
                    </a:cubicBezTo>
                    <a:lnTo>
                      <a:pt x="7301" y="1893"/>
                    </a:lnTo>
                    <a:cubicBezTo>
                      <a:pt x="7264" y="1976"/>
                      <a:pt x="7283" y="2079"/>
                      <a:pt x="7357" y="2143"/>
                    </a:cubicBezTo>
                    <a:cubicBezTo>
                      <a:pt x="7598" y="2366"/>
                      <a:pt x="7802" y="2617"/>
                      <a:pt x="7979" y="2886"/>
                    </a:cubicBezTo>
                    <a:cubicBezTo>
                      <a:pt x="8022" y="2951"/>
                      <a:pt x="8093" y="2987"/>
                      <a:pt x="8162" y="2987"/>
                    </a:cubicBezTo>
                    <a:cubicBezTo>
                      <a:pt x="8182" y="2987"/>
                      <a:pt x="8201" y="2985"/>
                      <a:pt x="8220" y="2978"/>
                    </a:cubicBezTo>
                    <a:lnTo>
                      <a:pt x="9083" y="2709"/>
                    </a:lnTo>
                    <a:cubicBezTo>
                      <a:pt x="9094" y="2705"/>
                      <a:pt x="9106" y="2703"/>
                      <a:pt x="9116" y="2703"/>
                    </a:cubicBezTo>
                    <a:cubicBezTo>
                      <a:pt x="9132" y="2703"/>
                      <a:pt x="9146" y="2708"/>
                      <a:pt x="9157" y="2719"/>
                    </a:cubicBezTo>
                    <a:cubicBezTo>
                      <a:pt x="9185" y="2728"/>
                      <a:pt x="9203" y="2746"/>
                      <a:pt x="9203" y="2774"/>
                    </a:cubicBezTo>
                    <a:lnTo>
                      <a:pt x="9621" y="4082"/>
                    </a:lnTo>
                    <a:cubicBezTo>
                      <a:pt x="9630" y="4101"/>
                      <a:pt x="9630" y="4129"/>
                      <a:pt x="9611" y="4156"/>
                    </a:cubicBezTo>
                    <a:cubicBezTo>
                      <a:pt x="9602" y="4175"/>
                      <a:pt x="9583" y="4194"/>
                      <a:pt x="9556" y="4203"/>
                    </a:cubicBezTo>
                    <a:lnTo>
                      <a:pt x="8693" y="4472"/>
                    </a:lnTo>
                    <a:cubicBezTo>
                      <a:pt x="8600" y="4500"/>
                      <a:pt x="8544" y="4592"/>
                      <a:pt x="8544" y="4685"/>
                    </a:cubicBezTo>
                    <a:cubicBezTo>
                      <a:pt x="8563" y="5010"/>
                      <a:pt x="8535" y="5335"/>
                      <a:pt x="8461" y="5659"/>
                    </a:cubicBezTo>
                    <a:cubicBezTo>
                      <a:pt x="8442" y="5752"/>
                      <a:pt x="8489" y="5845"/>
                      <a:pt x="8572" y="5891"/>
                    </a:cubicBezTo>
                    <a:lnTo>
                      <a:pt x="9379" y="6309"/>
                    </a:lnTo>
                    <a:cubicBezTo>
                      <a:pt x="9426" y="6337"/>
                      <a:pt x="9444" y="6392"/>
                      <a:pt x="9416" y="6439"/>
                    </a:cubicBezTo>
                    <a:lnTo>
                      <a:pt x="8786" y="7654"/>
                    </a:lnTo>
                    <a:cubicBezTo>
                      <a:pt x="8767" y="7682"/>
                      <a:pt x="8749" y="7700"/>
                      <a:pt x="8730" y="7709"/>
                    </a:cubicBezTo>
                    <a:cubicBezTo>
                      <a:pt x="8702" y="7709"/>
                      <a:pt x="8674" y="7709"/>
                      <a:pt x="8656" y="7700"/>
                    </a:cubicBezTo>
                    <a:lnTo>
                      <a:pt x="7849" y="7283"/>
                    </a:lnTo>
                    <a:cubicBezTo>
                      <a:pt x="7818" y="7266"/>
                      <a:pt x="7785" y="7257"/>
                      <a:pt x="7752" y="7257"/>
                    </a:cubicBezTo>
                    <a:cubicBezTo>
                      <a:pt x="7695" y="7257"/>
                      <a:pt x="7639" y="7282"/>
                      <a:pt x="7598" y="7329"/>
                    </a:cubicBezTo>
                    <a:cubicBezTo>
                      <a:pt x="7376" y="7570"/>
                      <a:pt x="7125" y="7784"/>
                      <a:pt x="6847" y="7951"/>
                    </a:cubicBezTo>
                    <a:cubicBezTo>
                      <a:pt x="6763" y="8006"/>
                      <a:pt x="6726" y="8108"/>
                      <a:pt x="6754" y="8201"/>
                    </a:cubicBezTo>
                    <a:lnTo>
                      <a:pt x="7032" y="9064"/>
                    </a:lnTo>
                    <a:cubicBezTo>
                      <a:pt x="7051" y="9110"/>
                      <a:pt x="7023" y="9166"/>
                      <a:pt x="6967" y="9184"/>
                    </a:cubicBezTo>
                    <a:lnTo>
                      <a:pt x="5659" y="9593"/>
                    </a:lnTo>
                    <a:cubicBezTo>
                      <a:pt x="5650" y="9596"/>
                      <a:pt x="5640" y="9598"/>
                      <a:pt x="5630" y="9598"/>
                    </a:cubicBezTo>
                    <a:cubicBezTo>
                      <a:pt x="5591" y="9598"/>
                      <a:pt x="5554" y="9572"/>
                      <a:pt x="5539" y="9528"/>
                    </a:cubicBezTo>
                    <a:lnTo>
                      <a:pt x="5270" y="8665"/>
                    </a:lnTo>
                    <a:cubicBezTo>
                      <a:pt x="5242" y="8581"/>
                      <a:pt x="5158" y="8526"/>
                      <a:pt x="5066" y="8526"/>
                    </a:cubicBezTo>
                    <a:cubicBezTo>
                      <a:pt x="5066" y="8526"/>
                      <a:pt x="5056" y="8526"/>
                      <a:pt x="5056" y="8517"/>
                    </a:cubicBezTo>
                    <a:cubicBezTo>
                      <a:pt x="4992" y="8520"/>
                      <a:pt x="4926" y="8522"/>
                      <a:pt x="4861" y="8522"/>
                    </a:cubicBezTo>
                    <a:cubicBezTo>
                      <a:pt x="4599" y="8522"/>
                      <a:pt x="4335" y="8492"/>
                      <a:pt x="4082" y="8433"/>
                    </a:cubicBezTo>
                    <a:cubicBezTo>
                      <a:pt x="4069" y="8430"/>
                      <a:pt x="4055" y="8429"/>
                      <a:pt x="4041" y="8429"/>
                    </a:cubicBezTo>
                    <a:cubicBezTo>
                      <a:pt x="3963" y="8429"/>
                      <a:pt x="3890" y="8473"/>
                      <a:pt x="3850" y="8544"/>
                    </a:cubicBezTo>
                    <a:lnTo>
                      <a:pt x="3433" y="9351"/>
                    </a:lnTo>
                    <a:cubicBezTo>
                      <a:pt x="3424" y="9370"/>
                      <a:pt x="3396" y="9389"/>
                      <a:pt x="3377" y="9398"/>
                    </a:cubicBezTo>
                    <a:cubicBezTo>
                      <a:pt x="3350" y="9398"/>
                      <a:pt x="3322" y="9398"/>
                      <a:pt x="3303" y="9389"/>
                    </a:cubicBezTo>
                    <a:lnTo>
                      <a:pt x="2088" y="8758"/>
                    </a:lnTo>
                    <a:cubicBezTo>
                      <a:pt x="2042" y="8730"/>
                      <a:pt x="2023" y="8674"/>
                      <a:pt x="2042" y="8628"/>
                    </a:cubicBezTo>
                    <a:lnTo>
                      <a:pt x="2459" y="7821"/>
                    </a:lnTo>
                    <a:cubicBezTo>
                      <a:pt x="2505" y="7737"/>
                      <a:pt x="2487" y="7635"/>
                      <a:pt x="2413" y="7570"/>
                    </a:cubicBezTo>
                    <a:cubicBezTo>
                      <a:pt x="2171" y="7348"/>
                      <a:pt x="1967" y="7097"/>
                      <a:pt x="1791" y="6819"/>
                    </a:cubicBezTo>
                    <a:cubicBezTo>
                      <a:pt x="1748" y="6754"/>
                      <a:pt x="1676" y="6717"/>
                      <a:pt x="1607" y="6717"/>
                    </a:cubicBezTo>
                    <a:cubicBezTo>
                      <a:pt x="1588" y="6717"/>
                      <a:pt x="1568" y="6720"/>
                      <a:pt x="1550" y="6726"/>
                    </a:cubicBezTo>
                    <a:lnTo>
                      <a:pt x="678" y="7004"/>
                    </a:lnTo>
                    <a:cubicBezTo>
                      <a:pt x="668" y="7008"/>
                      <a:pt x="658" y="7010"/>
                      <a:pt x="648" y="7010"/>
                    </a:cubicBezTo>
                    <a:cubicBezTo>
                      <a:pt x="610" y="7010"/>
                      <a:pt x="572" y="6984"/>
                      <a:pt x="557" y="6939"/>
                    </a:cubicBezTo>
                    <a:lnTo>
                      <a:pt x="149" y="5631"/>
                    </a:lnTo>
                    <a:cubicBezTo>
                      <a:pt x="131" y="5585"/>
                      <a:pt x="158" y="5529"/>
                      <a:pt x="214" y="5511"/>
                    </a:cubicBezTo>
                    <a:lnTo>
                      <a:pt x="1077" y="5242"/>
                    </a:lnTo>
                    <a:cubicBezTo>
                      <a:pt x="1160" y="5214"/>
                      <a:pt x="1225" y="5121"/>
                      <a:pt x="1216" y="5028"/>
                    </a:cubicBezTo>
                    <a:cubicBezTo>
                      <a:pt x="1207" y="4704"/>
                      <a:pt x="1234" y="4370"/>
                      <a:pt x="1309" y="4054"/>
                    </a:cubicBezTo>
                    <a:cubicBezTo>
                      <a:pt x="1327" y="3962"/>
                      <a:pt x="1281" y="3860"/>
                      <a:pt x="1197" y="3823"/>
                    </a:cubicBezTo>
                    <a:lnTo>
                      <a:pt x="390" y="3405"/>
                    </a:lnTo>
                    <a:cubicBezTo>
                      <a:pt x="372" y="3387"/>
                      <a:pt x="353" y="3368"/>
                      <a:pt x="344" y="3349"/>
                    </a:cubicBezTo>
                    <a:cubicBezTo>
                      <a:pt x="335" y="3322"/>
                      <a:pt x="344" y="3294"/>
                      <a:pt x="353" y="3275"/>
                    </a:cubicBezTo>
                    <a:lnTo>
                      <a:pt x="984" y="2060"/>
                    </a:lnTo>
                    <a:cubicBezTo>
                      <a:pt x="1005" y="2026"/>
                      <a:pt x="1041" y="2006"/>
                      <a:pt x="1077" y="2006"/>
                    </a:cubicBezTo>
                    <a:cubicBezTo>
                      <a:pt x="1089" y="2006"/>
                      <a:pt x="1102" y="2009"/>
                      <a:pt x="1114" y="2014"/>
                    </a:cubicBezTo>
                    <a:lnTo>
                      <a:pt x="1921" y="2431"/>
                    </a:lnTo>
                    <a:cubicBezTo>
                      <a:pt x="1952" y="2448"/>
                      <a:pt x="1985" y="2456"/>
                      <a:pt x="2018" y="2456"/>
                    </a:cubicBezTo>
                    <a:cubicBezTo>
                      <a:pt x="2074" y="2456"/>
                      <a:pt x="2130" y="2432"/>
                      <a:pt x="2171" y="2385"/>
                    </a:cubicBezTo>
                    <a:cubicBezTo>
                      <a:pt x="2394" y="2143"/>
                      <a:pt x="2645" y="1930"/>
                      <a:pt x="2923" y="1763"/>
                    </a:cubicBezTo>
                    <a:cubicBezTo>
                      <a:pt x="2997" y="1707"/>
                      <a:pt x="3034" y="1605"/>
                      <a:pt x="3006" y="1513"/>
                    </a:cubicBezTo>
                    <a:lnTo>
                      <a:pt x="2737" y="650"/>
                    </a:lnTo>
                    <a:cubicBezTo>
                      <a:pt x="2728" y="631"/>
                      <a:pt x="2728" y="604"/>
                      <a:pt x="2747" y="585"/>
                    </a:cubicBezTo>
                    <a:cubicBezTo>
                      <a:pt x="2756" y="557"/>
                      <a:pt x="2774" y="539"/>
                      <a:pt x="2802" y="529"/>
                    </a:cubicBezTo>
                    <a:lnTo>
                      <a:pt x="4110" y="121"/>
                    </a:lnTo>
                    <a:cubicBezTo>
                      <a:pt x="4120" y="117"/>
                      <a:pt x="4131" y="114"/>
                      <a:pt x="4144" y="114"/>
                    </a:cubicBezTo>
                    <a:close/>
                    <a:moveTo>
                      <a:pt x="4132" y="0"/>
                    </a:moveTo>
                    <a:cubicBezTo>
                      <a:pt x="4113" y="0"/>
                      <a:pt x="4093" y="3"/>
                      <a:pt x="4073" y="10"/>
                    </a:cubicBezTo>
                    <a:lnTo>
                      <a:pt x="2765" y="427"/>
                    </a:lnTo>
                    <a:cubicBezTo>
                      <a:pt x="2709" y="446"/>
                      <a:pt x="2663" y="483"/>
                      <a:pt x="2645" y="529"/>
                    </a:cubicBezTo>
                    <a:cubicBezTo>
                      <a:pt x="2617" y="585"/>
                      <a:pt x="2607" y="641"/>
                      <a:pt x="2626" y="696"/>
                    </a:cubicBezTo>
                    <a:lnTo>
                      <a:pt x="2895" y="1559"/>
                    </a:lnTo>
                    <a:cubicBezTo>
                      <a:pt x="2914" y="1596"/>
                      <a:pt x="2895" y="1643"/>
                      <a:pt x="2858" y="1661"/>
                    </a:cubicBezTo>
                    <a:cubicBezTo>
                      <a:pt x="2570" y="1847"/>
                      <a:pt x="2311" y="2060"/>
                      <a:pt x="2088" y="2310"/>
                    </a:cubicBezTo>
                    <a:cubicBezTo>
                      <a:pt x="2069" y="2335"/>
                      <a:pt x="2043" y="2348"/>
                      <a:pt x="2016" y="2348"/>
                    </a:cubicBezTo>
                    <a:cubicBezTo>
                      <a:pt x="2002" y="2348"/>
                      <a:pt x="1989" y="2344"/>
                      <a:pt x="1977" y="2338"/>
                    </a:cubicBezTo>
                    <a:lnTo>
                      <a:pt x="1170" y="1921"/>
                    </a:lnTo>
                    <a:cubicBezTo>
                      <a:pt x="1137" y="1903"/>
                      <a:pt x="1102" y="1895"/>
                      <a:pt x="1068" y="1895"/>
                    </a:cubicBezTo>
                    <a:cubicBezTo>
                      <a:pt x="993" y="1895"/>
                      <a:pt x="920" y="1934"/>
                      <a:pt x="882" y="2004"/>
                    </a:cubicBezTo>
                    <a:lnTo>
                      <a:pt x="251" y="3229"/>
                    </a:lnTo>
                    <a:cubicBezTo>
                      <a:pt x="223" y="3275"/>
                      <a:pt x="223" y="3331"/>
                      <a:pt x="233" y="3387"/>
                    </a:cubicBezTo>
                    <a:cubicBezTo>
                      <a:pt x="251" y="3442"/>
                      <a:pt x="288" y="3479"/>
                      <a:pt x="344" y="3507"/>
                    </a:cubicBezTo>
                    <a:lnTo>
                      <a:pt x="1142" y="3925"/>
                    </a:lnTo>
                    <a:cubicBezTo>
                      <a:pt x="1179" y="3943"/>
                      <a:pt x="1197" y="3990"/>
                      <a:pt x="1188" y="4036"/>
                    </a:cubicBezTo>
                    <a:cubicBezTo>
                      <a:pt x="1114" y="4361"/>
                      <a:pt x="1086" y="4695"/>
                      <a:pt x="1105" y="5038"/>
                    </a:cubicBezTo>
                    <a:cubicBezTo>
                      <a:pt x="1105" y="5084"/>
                      <a:pt x="1086" y="5121"/>
                      <a:pt x="1040" y="5131"/>
                    </a:cubicBezTo>
                    <a:lnTo>
                      <a:pt x="177" y="5409"/>
                    </a:lnTo>
                    <a:cubicBezTo>
                      <a:pt x="66" y="5437"/>
                      <a:pt x="1" y="5557"/>
                      <a:pt x="38" y="5669"/>
                    </a:cubicBezTo>
                    <a:lnTo>
                      <a:pt x="455" y="6977"/>
                    </a:lnTo>
                    <a:cubicBezTo>
                      <a:pt x="478" y="7067"/>
                      <a:pt x="561" y="7126"/>
                      <a:pt x="651" y="7126"/>
                    </a:cubicBezTo>
                    <a:cubicBezTo>
                      <a:pt x="672" y="7126"/>
                      <a:pt x="694" y="7123"/>
                      <a:pt x="715" y="7116"/>
                    </a:cubicBezTo>
                    <a:lnTo>
                      <a:pt x="1578" y="6847"/>
                    </a:lnTo>
                    <a:cubicBezTo>
                      <a:pt x="1590" y="6842"/>
                      <a:pt x="1603" y="6839"/>
                      <a:pt x="1614" y="6839"/>
                    </a:cubicBezTo>
                    <a:cubicBezTo>
                      <a:pt x="1647" y="6839"/>
                      <a:pt x="1675" y="6857"/>
                      <a:pt x="1689" y="6884"/>
                    </a:cubicBezTo>
                    <a:cubicBezTo>
                      <a:pt x="1875" y="7171"/>
                      <a:pt x="2088" y="7431"/>
                      <a:pt x="2338" y="7654"/>
                    </a:cubicBezTo>
                    <a:cubicBezTo>
                      <a:pt x="2375" y="7691"/>
                      <a:pt x="2375" y="7728"/>
                      <a:pt x="2357" y="7774"/>
                    </a:cubicBezTo>
                    <a:lnTo>
                      <a:pt x="1939" y="8572"/>
                    </a:lnTo>
                    <a:cubicBezTo>
                      <a:pt x="1893" y="8674"/>
                      <a:pt x="1930" y="8804"/>
                      <a:pt x="2032" y="8860"/>
                    </a:cubicBezTo>
                    <a:lnTo>
                      <a:pt x="3247" y="9491"/>
                    </a:lnTo>
                    <a:cubicBezTo>
                      <a:pt x="3283" y="9509"/>
                      <a:pt x="3319" y="9519"/>
                      <a:pt x="3355" y="9519"/>
                    </a:cubicBezTo>
                    <a:cubicBezTo>
                      <a:pt x="3375" y="9519"/>
                      <a:pt x="3395" y="9516"/>
                      <a:pt x="3414" y="9509"/>
                    </a:cubicBezTo>
                    <a:cubicBezTo>
                      <a:pt x="3461" y="9491"/>
                      <a:pt x="3507" y="9453"/>
                      <a:pt x="3535" y="9407"/>
                    </a:cubicBezTo>
                    <a:lnTo>
                      <a:pt x="3953" y="8600"/>
                    </a:lnTo>
                    <a:cubicBezTo>
                      <a:pt x="3968" y="8569"/>
                      <a:pt x="4002" y="8551"/>
                      <a:pt x="4040" y="8551"/>
                    </a:cubicBezTo>
                    <a:cubicBezTo>
                      <a:pt x="4048" y="8551"/>
                      <a:pt x="4056" y="8552"/>
                      <a:pt x="4064" y="8554"/>
                    </a:cubicBezTo>
                    <a:cubicBezTo>
                      <a:pt x="4324" y="8613"/>
                      <a:pt x="4589" y="8643"/>
                      <a:pt x="4861" y="8643"/>
                    </a:cubicBezTo>
                    <a:cubicBezTo>
                      <a:pt x="4929" y="8643"/>
                      <a:pt x="4997" y="8641"/>
                      <a:pt x="5066" y="8637"/>
                    </a:cubicBezTo>
                    <a:cubicBezTo>
                      <a:pt x="5112" y="8637"/>
                      <a:pt x="5149" y="8665"/>
                      <a:pt x="5158" y="8702"/>
                    </a:cubicBezTo>
                    <a:lnTo>
                      <a:pt x="5428" y="9565"/>
                    </a:lnTo>
                    <a:cubicBezTo>
                      <a:pt x="5455" y="9658"/>
                      <a:pt x="5539" y="9713"/>
                      <a:pt x="5632" y="9713"/>
                    </a:cubicBezTo>
                    <a:cubicBezTo>
                      <a:pt x="5650" y="9713"/>
                      <a:pt x="5678" y="9713"/>
                      <a:pt x="5697" y="9704"/>
                    </a:cubicBezTo>
                    <a:lnTo>
                      <a:pt x="7005" y="9296"/>
                    </a:lnTo>
                    <a:cubicBezTo>
                      <a:pt x="7116" y="9259"/>
                      <a:pt x="7172" y="9138"/>
                      <a:pt x="7144" y="9027"/>
                    </a:cubicBezTo>
                    <a:lnTo>
                      <a:pt x="6865" y="8164"/>
                    </a:lnTo>
                    <a:cubicBezTo>
                      <a:pt x="6856" y="8127"/>
                      <a:pt x="6875" y="8081"/>
                      <a:pt x="6912" y="8053"/>
                    </a:cubicBezTo>
                    <a:cubicBezTo>
                      <a:pt x="7190" y="7876"/>
                      <a:pt x="7450" y="7654"/>
                      <a:pt x="7682" y="7413"/>
                    </a:cubicBezTo>
                    <a:cubicBezTo>
                      <a:pt x="7700" y="7388"/>
                      <a:pt x="7727" y="7375"/>
                      <a:pt x="7754" y="7375"/>
                    </a:cubicBezTo>
                    <a:cubicBezTo>
                      <a:pt x="7767" y="7375"/>
                      <a:pt x="7781" y="7379"/>
                      <a:pt x="7793" y="7385"/>
                    </a:cubicBezTo>
                    <a:lnTo>
                      <a:pt x="8600" y="7802"/>
                    </a:lnTo>
                    <a:cubicBezTo>
                      <a:pt x="8630" y="7820"/>
                      <a:pt x="8664" y="7830"/>
                      <a:pt x="8699" y="7830"/>
                    </a:cubicBezTo>
                    <a:cubicBezTo>
                      <a:pt x="8718" y="7830"/>
                      <a:pt x="8738" y="7827"/>
                      <a:pt x="8758" y="7821"/>
                    </a:cubicBezTo>
                    <a:cubicBezTo>
                      <a:pt x="8814" y="7802"/>
                      <a:pt x="8860" y="7765"/>
                      <a:pt x="8888" y="7709"/>
                    </a:cubicBezTo>
                    <a:lnTo>
                      <a:pt x="9519" y="6494"/>
                    </a:lnTo>
                    <a:cubicBezTo>
                      <a:pt x="9574" y="6392"/>
                      <a:pt x="9528" y="6262"/>
                      <a:pt x="9426" y="6207"/>
                    </a:cubicBezTo>
                    <a:lnTo>
                      <a:pt x="8619" y="5789"/>
                    </a:lnTo>
                    <a:cubicBezTo>
                      <a:pt x="8582" y="5771"/>
                      <a:pt x="8563" y="5734"/>
                      <a:pt x="8572" y="5687"/>
                    </a:cubicBezTo>
                    <a:cubicBezTo>
                      <a:pt x="8647" y="5353"/>
                      <a:pt x="8674" y="5019"/>
                      <a:pt x="8665" y="4685"/>
                    </a:cubicBezTo>
                    <a:cubicBezTo>
                      <a:pt x="8665" y="4639"/>
                      <a:pt x="8684" y="4602"/>
                      <a:pt x="8730" y="4583"/>
                    </a:cubicBezTo>
                    <a:lnTo>
                      <a:pt x="9593" y="4314"/>
                    </a:lnTo>
                    <a:cubicBezTo>
                      <a:pt x="9648" y="4296"/>
                      <a:pt x="9686" y="4259"/>
                      <a:pt x="9713" y="4212"/>
                    </a:cubicBezTo>
                    <a:cubicBezTo>
                      <a:pt x="9741" y="4156"/>
                      <a:pt x="9750" y="4101"/>
                      <a:pt x="9732" y="4045"/>
                    </a:cubicBezTo>
                    <a:lnTo>
                      <a:pt x="9314" y="2737"/>
                    </a:lnTo>
                    <a:cubicBezTo>
                      <a:pt x="9296" y="2682"/>
                      <a:pt x="9259" y="2644"/>
                      <a:pt x="9212" y="2617"/>
                    </a:cubicBezTo>
                    <a:cubicBezTo>
                      <a:pt x="9182" y="2599"/>
                      <a:pt x="9145" y="2588"/>
                      <a:pt x="9109" y="2588"/>
                    </a:cubicBezTo>
                    <a:cubicBezTo>
                      <a:pt x="9090" y="2588"/>
                      <a:pt x="9071" y="2591"/>
                      <a:pt x="9055" y="2598"/>
                    </a:cubicBezTo>
                    <a:lnTo>
                      <a:pt x="8183" y="2876"/>
                    </a:lnTo>
                    <a:cubicBezTo>
                      <a:pt x="8176" y="2878"/>
                      <a:pt x="8170" y="2879"/>
                      <a:pt x="8163" y="2879"/>
                    </a:cubicBezTo>
                    <a:cubicBezTo>
                      <a:pt x="8130" y="2879"/>
                      <a:pt x="8096" y="2861"/>
                      <a:pt x="8081" y="2830"/>
                    </a:cubicBezTo>
                    <a:cubicBezTo>
                      <a:pt x="7895" y="2552"/>
                      <a:pt x="7682" y="2292"/>
                      <a:pt x="7431" y="2060"/>
                    </a:cubicBezTo>
                    <a:cubicBezTo>
                      <a:pt x="7394" y="2032"/>
                      <a:pt x="7385" y="1986"/>
                      <a:pt x="7413" y="1949"/>
                    </a:cubicBezTo>
                    <a:lnTo>
                      <a:pt x="7830" y="1142"/>
                    </a:lnTo>
                    <a:cubicBezTo>
                      <a:pt x="7849" y="1095"/>
                      <a:pt x="7858" y="1040"/>
                      <a:pt x="7839" y="984"/>
                    </a:cubicBezTo>
                    <a:cubicBezTo>
                      <a:pt x="7821" y="928"/>
                      <a:pt x="7784" y="882"/>
                      <a:pt x="7737" y="854"/>
                    </a:cubicBezTo>
                    <a:lnTo>
                      <a:pt x="6522" y="223"/>
                    </a:lnTo>
                    <a:cubicBezTo>
                      <a:pt x="6492" y="208"/>
                      <a:pt x="6461" y="201"/>
                      <a:pt x="6430" y="201"/>
                    </a:cubicBezTo>
                    <a:cubicBezTo>
                      <a:pt x="6405" y="201"/>
                      <a:pt x="6380" y="206"/>
                      <a:pt x="6355" y="214"/>
                    </a:cubicBezTo>
                    <a:cubicBezTo>
                      <a:pt x="6300" y="232"/>
                      <a:pt x="6262" y="270"/>
                      <a:pt x="6235" y="316"/>
                    </a:cubicBezTo>
                    <a:lnTo>
                      <a:pt x="5817" y="1123"/>
                    </a:lnTo>
                    <a:cubicBezTo>
                      <a:pt x="5802" y="1154"/>
                      <a:pt x="5767" y="1172"/>
                      <a:pt x="5730" y="1172"/>
                    </a:cubicBezTo>
                    <a:cubicBezTo>
                      <a:pt x="5722" y="1172"/>
                      <a:pt x="5714" y="1171"/>
                      <a:pt x="5706" y="1169"/>
                    </a:cubicBezTo>
                    <a:cubicBezTo>
                      <a:pt x="5421" y="1104"/>
                      <a:pt x="5129" y="1075"/>
                      <a:pt x="4830" y="1075"/>
                    </a:cubicBezTo>
                    <a:cubicBezTo>
                      <a:pt x="4788" y="1075"/>
                      <a:pt x="4746" y="1076"/>
                      <a:pt x="4704" y="1077"/>
                    </a:cubicBezTo>
                    <a:cubicBezTo>
                      <a:pt x="4699" y="1078"/>
                      <a:pt x="4694" y="1078"/>
                      <a:pt x="4689" y="1078"/>
                    </a:cubicBezTo>
                    <a:cubicBezTo>
                      <a:pt x="4655" y="1078"/>
                      <a:pt x="4619" y="1052"/>
                      <a:pt x="4611" y="1012"/>
                    </a:cubicBezTo>
                    <a:lnTo>
                      <a:pt x="4342" y="149"/>
                    </a:lnTo>
                    <a:cubicBezTo>
                      <a:pt x="4324" y="93"/>
                      <a:pt x="4286" y="56"/>
                      <a:pt x="4231" y="28"/>
                    </a:cubicBezTo>
                    <a:cubicBezTo>
                      <a:pt x="4201" y="10"/>
                      <a:pt x="4167" y="0"/>
                      <a:pt x="413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273" name="Google Shape;273;p41"/>
              <p:cNvSpPr/>
              <p:nvPr/>
            </p:nvSpPr>
            <p:spPr>
              <a:xfrm>
                <a:off x="7084600" y="1809400"/>
                <a:ext cx="406325" cy="280875"/>
              </a:xfrm>
              <a:custGeom>
                <a:rect b="b" l="l" r="r" t="t"/>
                <a:pathLst>
                  <a:path extrusionOk="0" h="11235" w="16253">
                    <a:moveTo>
                      <a:pt x="427" y="0"/>
                    </a:moveTo>
                    <a:cubicBezTo>
                      <a:pt x="195" y="0"/>
                      <a:pt x="0" y="195"/>
                      <a:pt x="0" y="427"/>
                    </a:cubicBezTo>
                    <a:lnTo>
                      <a:pt x="0" y="11086"/>
                    </a:lnTo>
                    <a:cubicBezTo>
                      <a:pt x="0" y="11169"/>
                      <a:pt x="65" y="11234"/>
                      <a:pt x="149" y="11234"/>
                    </a:cubicBezTo>
                    <a:lnTo>
                      <a:pt x="16104" y="11234"/>
                    </a:lnTo>
                    <a:cubicBezTo>
                      <a:pt x="16188" y="11234"/>
                      <a:pt x="16253" y="11169"/>
                      <a:pt x="16253" y="11086"/>
                    </a:cubicBezTo>
                    <a:lnTo>
                      <a:pt x="16253" y="427"/>
                    </a:lnTo>
                    <a:cubicBezTo>
                      <a:pt x="16253" y="195"/>
                      <a:pt x="16058" y="0"/>
                      <a:pt x="1582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274" name="Google Shape;274;p41"/>
              <p:cNvSpPr/>
              <p:nvPr/>
            </p:nvSpPr>
            <p:spPr>
              <a:xfrm>
                <a:off x="7083200" y="1808000"/>
                <a:ext cx="409125" cy="283900"/>
              </a:xfrm>
              <a:custGeom>
                <a:rect b="b" l="l" r="r" t="t"/>
                <a:pathLst>
                  <a:path extrusionOk="0" h="11356" w="16365">
                    <a:moveTo>
                      <a:pt x="15882" y="121"/>
                    </a:moveTo>
                    <a:cubicBezTo>
                      <a:pt x="16086" y="121"/>
                      <a:pt x="16244" y="279"/>
                      <a:pt x="16244" y="483"/>
                    </a:cubicBezTo>
                    <a:lnTo>
                      <a:pt x="16244" y="11142"/>
                    </a:lnTo>
                    <a:cubicBezTo>
                      <a:pt x="16244" y="11198"/>
                      <a:pt x="16207" y="11235"/>
                      <a:pt x="16160" y="11235"/>
                    </a:cubicBezTo>
                    <a:lnTo>
                      <a:pt x="205" y="11235"/>
                    </a:lnTo>
                    <a:cubicBezTo>
                      <a:pt x="158" y="11235"/>
                      <a:pt x="112" y="11198"/>
                      <a:pt x="112" y="11142"/>
                    </a:cubicBezTo>
                    <a:lnTo>
                      <a:pt x="112" y="483"/>
                    </a:lnTo>
                    <a:cubicBezTo>
                      <a:pt x="112" y="279"/>
                      <a:pt x="279" y="121"/>
                      <a:pt x="483" y="121"/>
                    </a:cubicBezTo>
                    <a:close/>
                    <a:moveTo>
                      <a:pt x="483" y="1"/>
                    </a:moveTo>
                    <a:cubicBezTo>
                      <a:pt x="214" y="1"/>
                      <a:pt x="0" y="214"/>
                      <a:pt x="0" y="483"/>
                    </a:cubicBezTo>
                    <a:lnTo>
                      <a:pt x="0" y="11142"/>
                    </a:lnTo>
                    <a:cubicBezTo>
                      <a:pt x="0" y="11262"/>
                      <a:pt x="93" y="11355"/>
                      <a:pt x="205" y="11355"/>
                    </a:cubicBezTo>
                    <a:lnTo>
                      <a:pt x="16160" y="11355"/>
                    </a:lnTo>
                    <a:cubicBezTo>
                      <a:pt x="16272" y="11355"/>
                      <a:pt x="16365" y="11262"/>
                      <a:pt x="16365" y="11142"/>
                    </a:cubicBezTo>
                    <a:lnTo>
                      <a:pt x="16365" y="483"/>
                    </a:lnTo>
                    <a:cubicBezTo>
                      <a:pt x="16365" y="214"/>
                      <a:pt x="16151" y="1"/>
                      <a:pt x="1588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275" name="Google Shape;275;p41"/>
              <p:cNvSpPr/>
              <p:nvPr/>
            </p:nvSpPr>
            <p:spPr>
              <a:xfrm>
                <a:off x="7114275" y="1836525"/>
                <a:ext cx="346975" cy="226850"/>
              </a:xfrm>
              <a:custGeom>
                <a:rect b="b" l="l" r="r" t="t"/>
                <a:pathLst>
                  <a:path extrusionOk="0" h="9074" w="13879">
                    <a:moveTo>
                      <a:pt x="1" y="1"/>
                    </a:moveTo>
                    <a:lnTo>
                      <a:pt x="1" y="9073"/>
                    </a:lnTo>
                    <a:lnTo>
                      <a:pt x="13879" y="9073"/>
                    </a:lnTo>
                    <a:lnTo>
                      <a:pt x="13879" y="7394"/>
                    </a:lnTo>
                    <a:lnTo>
                      <a:pt x="13879" y="2097"/>
                    </a:lnTo>
                    <a:lnTo>
                      <a:pt x="13879"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276" name="Google Shape;276;p41"/>
              <p:cNvSpPr/>
              <p:nvPr/>
            </p:nvSpPr>
            <p:spPr>
              <a:xfrm>
                <a:off x="7112875" y="1834900"/>
                <a:ext cx="349775" cy="229850"/>
              </a:xfrm>
              <a:custGeom>
                <a:rect b="b" l="l" r="r" t="t"/>
                <a:pathLst>
                  <a:path extrusionOk="0" h="9194" w="13991">
                    <a:moveTo>
                      <a:pt x="57" y="1"/>
                    </a:moveTo>
                    <a:cubicBezTo>
                      <a:pt x="29" y="1"/>
                      <a:pt x="1" y="29"/>
                      <a:pt x="1" y="66"/>
                    </a:cubicBezTo>
                    <a:lnTo>
                      <a:pt x="1" y="9138"/>
                    </a:lnTo>
                    <a:cubicBezTo>
                      <a:pt x="1" y="9175"/>
                      <a:pt x="29" y="9194"/>
                      <a:pt x="57" y="9194"/>
                    </a:cubicBezTo>
                    <a:lnTo>
                      <a:pt x="13935" y="9194"/>
                    </a:lnTo>
                    <a:cubicBezTo>
                      <a:pt x="13962" y="9194"/>
                      <a:pt x="13990" y="9175"/>
                      <a:pt x="13990" y="9138"/>
                    </a:cubicBezTo>
                    <a:lnTo>
                      <a:pt x="13990" y="7459"/>
                    </a:lnTo>
                    <a:cubicBezTo>
                      <a:pt x="13990" y="7431"/>
                      <a:pt x="13962" y="7403"/>
                      <a:pt x="13935" y="7403"/>
                    </a:cubicBezTo>
                    <a:cubicBezTo>
                      <a:pt x="13897" y="7403"/>
                      <a:pt x="13870" y="7431"/>
                      <a:pt x="13870" y="7459"/>
                    </a:cubicBezTo>
                    <a:lnTo>
                      <a:pt x="13870" y="9083"/>
                    </a:lnTo>
                    <a:lnTo>
                      <a:pt x="112" y="9083"/>
                    </a:lnTo>
                    <a:lnTo>
                      <a:pt x="112" y="121"/>
                    </a:lnTo>
                    <a:lnTo>
                      <a:pt x="13870" y="121"/>
                    </a:lnTo>
                    <a:lnTo>
                      <a:pt x="13870" y="2162"/>
                    </a:lnTo>
                    <a:cubicBezTo>
                      <a:pt x="13870" y="2190"/>
                      <a:pt x="13897" y="2218"/>
                      <a:pt x="13935" y="2218"/>
                    </a:cubicBezTo>
                    <a:cubicBezTo>
                      <a:pt x="13962" y="2218"/>
                      <a:pt x="13990" y="2190"/>
                      <a:pt x="13990" y="2162"/>
                    </a:cubicBezTo>
                    <a:lnTo>
                      <a:pt x="13990" y="66"/>
                    </a:lnTo>
                    <a:cubicBezTo>
                      <a:pt x="13990" y="29"/>
                      <a:pt x="13962" y="1"/>
                      <a:pt x="1393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277" name="Google Shape;277;p41"/>
              <p:cNvSpPr/>
              <p:nvPr/>
            </p:nvSpPr>
            <p:spPr>
              <a:xfrm>
                <a:off x="7459600" y="1907275"/>
                <a:ext cx="3050" cy="76075"/>
              </a:xfrm>
              <a:custGeom>
                <a:rect b="b" l="l" r="r" t="t"/>
                <a:pathLst>
                  <a:path extrusionOk="0" h="3043" w="122">
                    <a:moveTo>
                      <a:pt x="66" y="0"/>
                    </a:moveTo>
                    <a:cubicBezTo>
                      <a:pt x="28" y="0"/>
                      <a:pt x="1" y="19"/>
                      <a:pt x="1" y="56"/>
                    </a:cubicBezTo>
                    <a:lnTo>
                      <a:pt x="1" y="2987"/>
                    </a:lnTo>
                    <a:cubicBezTo>
                      <a:pt x="1" y="3015"/>
                      <a:pt x="28" y="3043"/>
                      <a:pt x="66" y="3043"/>
                    </a:cubicBezTo>
                    <a:cubicBezTo>
                      <a:pt x="93" y="3043"/>
                      <a:pt x="121" y="3015"/>
                      <a:pt x="121" y="2987"/>
                    </a:cubicBezTo>
                    <a:lnTo>
                      <a:pt x="121" y="56"/>
                    </a:lnTo>
                    <a:cubicBezTo>
                      <a:pt x="121" y="19"/>
                      <a:pt x="93" y="0"/>
                      <a:pt x="6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278" name="Google Shape;278;p41"/>
              <p:cNvSpPr/>
              <p:nvPr/>
            </p:nvSpPr>
            <p:spPr>
              <a:xfrm>
                <a:off x="7283100" y="1818675"/>
                <a:ext cx="9325" cy="9075"/>
              </a:xfrm>
              <a:custGeom>
                <a:rect b="b" l="l" r="r" t="t"/>
                <a:pathLst>
                  <a:path extrusionOk="0" h="363" w="373">
                    <a:moveTo>
                      <a:pt x="187" y="121"/>
                    </a:moveTo>
                    <a:cubicBezTo>
                      <a:pt x="224" y="121"/>
                      <a:pt x="251" y="149"/>
                      <a:pt x="251" y="186"/>
                    </a:cubicBezTo>
                    <a:cubicBezTo>
                      <a:pt x="251" y="223"/>
                      <a:pt x="224" y="251"/>
                      <a:pt x="187" y="251"/>
                    </a:cubicBezTo>
                    <a:cubicBezTo>
                      <a:pt x="149" y="251"/>
                      <a:pt x="122" y="223"/>
                      <a:pt x="122" y="186"/>
                    </a:cubicBezTo>
                    <a:cubicBezTo>
                      <a:pt x="122" y="149"/>
                      <a:pt x="149" y="121"/>
                      <a:pt x="187" y="121"/>
                    </a:cubicBezTo>
                    <a:close/>
                    <a:moveTo>
                      <a:pt x="187" y="0"/>
                    </a:moveTo>
                    <a:cubicBezTo>
                      <a:pt x="84" y="0"/>
                      <a:pt x="1" y="84"/>
                      <a:pt x="1" y="186"/>
                    </a:cubicBezTo>
                    <a:cubicBezTo>
                      <a:pt x="1" y="279"/>
                      <a:pt x="84" y="362"/>
                      <a:pt x="187" y="362"/>
                    </a:cubicBezTo>
                    <a:cubicBezTo>
                      <a:pt x="289" y="362"/>
                      <a:pt x="372" y="288"/>
                      <a:pt x="372" y="186"/>
                    </a:cubicBezTo>
                    <a:cubicBezTo>
                      <a:pt x="372" y="84"/>
                      <a:pt x="289" y="0"/>
                      <a:pt x="187"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279" name="Google Shape;279;p41"/>
              <p:cNvSpPr/>
              <p:nvPr/>
            </p:nvSpPr>
            <p:spPr>
              <a:xfrm>
                <a:off x="7018025" y="2088150"/>
                <a:ext cx="539250" cy="36450"/>
              </a:xfrm>
              <a:custGeom>
                <a:rect b="b" l="l" r="r" t="t"/>
                <a:pathLst>
                  <a:path extrusionOk="0" h="1458" w="21570">
                    <a:moveTo>
                      <a:pt x="1" y="1"/>
                    </a:moveTo>
                    <a:lnTo>
                      <a:pt x="1" y="891"/>
                    </a:lnTo>
                    <a:cubicBezTo>
                      <a:pt x="1" y="1207"/>
                      <a:pt x="260" y="1457"/>
                      <a:pt x="576" y="1457"/>
                    </a:cubicBezTo>
                    <a:lnTo>
                      <a:pt x="21003" y="1457"/>
                    </a:lnTo>
                    <a:cubicBezTo>
                      <a:pt x="21319" y="1457"/>
                      <a:pt x="21569" y="1207"/>
                      <a:pt x="21569" y="891"/>
                    </a:cubicBezTo>
                    <a:lnTo>
                      <a:pt x="21569"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280" name="Google Shape;280;p41"/>
              <p:cNvSpPr/>
              <p:nvPr/>
            </p:nvSpPr>
            <p:spPr>
              <a:xfrm>
                <a:off x="7016650" y="2086775"/>
                <a:ext cx="542225" cy="39200"/>
              </a:xfrm>
              <a:custGeom>
                <a:rect b="b" l="l" r="r" t="t"/>
                <a:pathLst>
                  <a:path extrusionOk="0" h="1568" w="21689">
                    <a:moveTo>
                      <a:pt x="21568" y="111"/>
                    </a:moveTo>
                    <a:lnTo>
                      <a:pt x="21568" y="946"/>
                    </a:lnTo>
                    <a:cubicBezTo>
                      <a:pt x="21568" y="1225"/>
                      <a:pt x="21336" y="1457"/>
                      <a:pt x="21058" y="1457"/>
                    </a:cubicBezTo>
                    <a:lnTo>
                      <a:pt x="631" y="1457"/>
                    </a:lnTo>
                    <a:cubicBezTo>
                      <a:pt x="343" y="1457"/>
                      <a:pt x="121" y="1225"/>
                      <a:pt x="121" y="946"/>
                    </a:cubicBezTo>
                    <a:lnTo>
                      <a:pt x="121" y="111"/>
                    </a:lnTo>
                    <a:close/>
                    <a:moveTo>
                      <a:pt x="56" y="0"/>
                    </a:moveTo>
                    <a:cubicBezTo>
                      <a:pt x="28" y="0"/>
                      <a:pt x="0" y="28"/>
                      <a:pt x="0" y="56"/>
                    </a:cubicBezTo>
                    <a:lnTo>
                      <a:pt x="0" y="946"/>
                    </a:lnTo>
                    <a:cubicBezTo>
                      <a:pt x="0" y="1290"/>
                      <a:pt x="278" y="1568"/>
                      <a:pt x="631" y="1568"/>
                    </a:cubicBezTo>
                    <a:lnTo>
                      <a:pt x="21058" y="1568"/>
                    </a:lnTo>
                    <a:cubicBezTo>
                      <a:pt x="21401" y="1568"/>
                      <a:pt x="21689" y="1290"/>
                      <a:pt x="21689" y="946"/>
                    </a:cubicBezTo>
                    <a:lnTo>
                      <a:pt x="21689" y="56"/>
                    </a:lnTo>
                    <a:cubicBezTo>
                      <a:pt x="21689" y="28"/>
                      <a:pt x="21661" y="0"/>
                      <a:pt x="21624"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281" name="Google Shape;281;p41"/>
              <p:cNvSpPr/>
              <p:nvPr/>
            </p:nvSpPr>
            <p:spPr>
              <a:xfrm>
                <a:off x="7021750" y="2114600"/>
                <a:ext cx="531800" cy="2800"/>
              </a:xfrm>
              <a:custGeom>
                <a:rect b="b" l="l" r="r" t="t"/>
                <a:pathLst>
                  <a:path extrusionOk="0" h="112" w="21272">
                    <a:moveTo>
                      <a:pt x="65" y="0"/>
                    </a:moveTo>
                    <a:cubicBezTo>
                      <a:pt x="28" y="0"/>
                      <a:pt x="0" y="28"/>
                      <a:pt x="0" y="56"/>
                    </a:cubicBezTo>
                    <a:cubicBezTo>
                      <a:pt x="0" y="93"/>
                      <a:pt x="28" y="112"/>
                      <a:pt x="65" y="112"/>
                    </a:cubicBezTo>
                    <a:lnTo>
                      <a:pt x="21216" y="112"/>
                    </a:lnTo>
                    <a:cubicBezTo>
                      <a:pt x="21253" y="112"/>
                      <a:pt x="21272" y="93"/>
                      <a:pt x="21272" y="56"/>
                    </a:cubicBezTo>
                    <a:cubicBezTo>
                      <a:pt x="21272" y="28"/>
                      <a:pt x="21253" y="0"/>
                      <a:pt x="2121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282" name="Google Shape;282;p41"/>
              <p:cNvSpPr/>
              <p:nvPr/>
            </p:nvSpPr>
            <p:spPr>
              <a:xfrm>
                <a:off x="7236275" y="2090475"/>
                <a:ext cx="102975" cy="11400"/>
              </a:xfrm>
              <a:custGeom>
                <a:rect b="b" l="l" r="r" t="t"/>
                <a:pathLst>
                  <a:path extrusionOk="0" h="456" w="4119">
                    <a:moveTo>
                      <a:pt x="0" y="1"/>
                    </a:moveTo>
                    <a:lnTo>
                      <a:pt x="0" y="455"/>
                    </a:lnTo>
                    <a:lnTo>
                      <a:pt x="4119" y="455"/>
                    </a:lnTo>
                    <a:lnTo>
                      <a:pt x="4119"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283" name="Google Shape;283;p41"/>
              <p:cNvSpPr/>
              <p:nvPr/>
            </p:nvSpPr>
            <p:spPr>
              <a:xfrm>
                <a:off x="7234875" y="2089075"/>
                <a:ext cx="105775" cy="14175"/>
              </a:xfrm>
              <a:custGeom>
                <a:rect b="b" l="l" r="r" t="t"/>
                <a:pathLst>
                  <a:path extrusionOk="0" h="567" w="4231">
                    <a:moveTo>
                      <a:pt x="4119" y="112"/>
                    </a:moveTo>
                    <a:lnTo>
                      <a:pt x="4119" y="455"/>
                    </a:lnTo>
                    <a:lnTo>
                      <a:pt x="112" y="455"/>
                    </a:lnTo>
                    <a:lnTo>
                      <a:pt x="112" y="112"/>
                    </a:lnTo>
                    <a:close/>
                    <a:moveTo>
                      <a:pt x="56" y="1"/>
                    </a:moveTo>
                    <a:cubicBezTo>
                      <a:pt x="28" y="1"/>
                      <a:pt x="0" y="19"/>
                      <a:pt x="0" y="57"/>
                    </a:cubicBezTo>
                    <a:lnTo>
                      <a:pt x="0" y="511"/>
                    </a:lnTo>
                    <a:cubicBezTo>
                      <a:pt x="0" y="539"/>
                      <a:pt x="28" y="567"/>
                      <a:pt x="56" y="567"/>
                    </a:cubicBezTo>
                    <a:lnTo>
                      <a:pt x="4175" y="567"/>
                    </a:lnTo>
                    <a:cubicBezTo>
                      <a:pt x="4203" y="567"/>
                      <a:pt x="4231" y="539"/>
                      <a:pt x="4231" y="511"/>
                    </a:cubicBezTo>
                    <a:lnTo>
                      <a:pt x="4231" y="57"/>
                    </a:lnTo>
                    <a:cubicBezTo>
                      <a:pt x="4231" y="19"/>
                      <a:pt x="4203" y="1"/>
                      <a:pt x="417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284" name="Google Shape;284;p41"/>
              <p:cNvSpPr/>
              <p:nvPr/>
            </p:nvSpPr>
            <p:spPr>
              <a:xfrm>
                <a:off x="7183625" y="1879425"/>
                <a:ext cx="185775" cy="159125"/>
              </a:xfrm>
              <a:custGeom>
                <a:rect b="b" l="l" r="r" t="t"/>
                <a:pathLst>
                  <a:path extrusionOk="0" h="6365" w="7431">
                    <a:moveTo>
                      <a:pt x="297" y="1"/>
                    </a:moveTo>
                    <a:cubicBezTo>
                      <a:pt x="130" y="1"/>
                      <a:pt x="0" y="140"/>
                      <a:pt x="0" y="298"/>
                    </a:cubicBezTo>
                    <a:lnTo>
                      <a:pt x="0" y="6068"/>
                    </a:lnTo>
                    <a:cubicBezTo>
                      <a:pt x="0" y="6235"/>
                      <a:pt x="130" y="6365"/>
                      <a:pt x="297" y="6365"/>
                    </a:cubicBezTo>
                    <a:lnTo>
                      <a:pt x="7134" y="6365"/>
                    </a:lnTo>
                    <a:cubicBezTo>
                      <a:pt x="7301" y="6365"/>
                      <a:pt x="7431" y="6235"/>
                      <a:pt x="7431" y="6068"/>
                    </a:cubicBezTo>
                    <a:lnTo>
                      <a:pt x="7431" y="298"/>
                    </a:lnTo>
                    <a:cubicBezTo>
                      <a:pt x="7431" y="140"/>
                      <a:pt x="7301" y="1"/>
                      <a:pt x="713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285" name="Google Shape;285;p41"/>
              <p:cNvSpPr/>
              <p:nvPr/>
            </p:nvSpPr>
            <p:spPr>
              <a:xfrm>
                <a:off x="7195900" y="1866900"/>
                <a:ext cx="185800" cy="159125"/>
              </a:xfrm>
              <a:custGeom>
                <a:rect b="b" l="l" r="r" t="t"/>
                <a:pathLst>
                  <a:path extrusionOk="0" h="6365" w="7432">
                    <a:moveTo>
                      <a:pt x="353" y="1"/>
                    </a:moveTo>
                    <a:cubicBezTo>
                      <a:pt x="159" y="1"/>
                      <a:pt x="1" y="159"/>
                      <a:pt x="1" y="353"/>
                    </a:cubicBezTo>
                    <a:lnTo>
                      <a:pt x="1" y="6012"/>
                    </a:lnTo>
                    <a:cubicBezTo>
                      <a:pt x="1" y="6207"/>
                      <a:pt x="159" y="6365"/>
                      <a:pt x="353" y="6365"/>
                    </a:cubicBezTo>
                    <a:lnTo>
                      <a:pt x="7088" y="6365"/>
                    </a:lnTo>
                    <a:cubicBezTo>
                      <a:pt x="7274" y="6365"/>
                      <a:pt x="7432" y="6207"/>
                      <a:pt x="7432" y="6012"/>
                    </a:cubicBezTo>
                    <a:lnTo>
                      <a:pt x="7432" y="353"/>
                    </a:lnTo>
                    <a:cubicBezTo>
                      <a:pt x="7432" y="159"/>
                      <a:pt x="7274" y="1"/>
                      <a:pt x="708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286" name="Google Shape;286;p41"/>
              <p:cNvSpPr/>
              <p:nvPr/>
            </p:nvSpPr>
            <p:spPr>
              <a:xfrm>
                <a:off x="7194525" y="1865525"/>
                <a:ext cx="188800" cy="161900"/>
              </a:xfrm>
              <a:custGeom>
                <a:rect b="b" l="l" r="r" t="t"/>
                <a:pathLst>
                  <a:path extrusionOk="0" h="6476" w="7552">
                    <a:moveTo>
                      <a:pt x="7143" y="112"/>
                    </a:moveTo>
                    <a:cubicBezTo>
                      <a:pt x="7301" y="112"/>
                      <a:pt x="7431" y="241"/>
                      <a:pt x="7431" y="408"/>
                    </a:cubicBezTo>
                    <a:lnTo>
                      <a:pt x="7431" y="6067"/>
                    </a:lnTo>
                    <a:cubicBezTo>
                      <a:pt x="7431" y="6225"/>
                      <a:pt x="7301" y="6355"/>
                      <a:pt x="7143" y="6355"/>
                    </a:cubicBezTo>
                    <a:lnTo>
                      <a:pt x="408" y="6355"/>
                    </a:lnTo>
                    <a:cubicBezTo>
                      <a:pt x="241" y="6355"/>
                      <a:pt x="112" y="6225"/>
                      <a:pt x="112" y="6067"/>
                    </a:cubicBezTo>
                    <a:lnTo>
                      <a:pt x="112" y="408"/>
                    </a:lnTo>
                    <a:cubicBezTo>
                      <a:pt x="112" y="241"/>
                      <a:pt x="241" y="112"/>
                      <a:pt x="408" y="112"/>
                    </a:cubicBezTo>
                    <a:close/>
                    <a:moveTo>
                      <a:pt x="408" y="0"/>
                    </a:moveTo>
                    <a:cubicBezTo>
                      <a:pt x="177" y="0"/>
                      <a:pt x="0" y="176"/>
                      <a:pt x="0" y="408"/>
                    </a:cubicBezTo>
                    <a:lnTo>
                      <a:pt x="0" y="6067"/>
                    </a:lnTo>
                    <a:cubicBezTo>
                      <a:pt x="0" y="6290"/>
                      <a:pt x="177" y="6475"/>
                      <a:pt x="408" y="6475"/>
                    </a:cubicBezTo>
                    <a:lnTo>
                      <a:pt x="7143" y="6475"/>
                    </a:lnTo>
                    <a:cubicBezTo>
                      <a:pt x="7366" y="6475"/>
                      <a:pt x="7552" y="6290"/>
                      <a:pt x="7542" y="6067"/>
                    </a:cubicBezTo>
                    <a:lnTo>
                      <a:pt x="7542" y="408"/>
                    </a:lnTo>
                    <a:cubicBezTo>
                      <a:pt x="7542" y="186"/>
                      <a:pt x="7366" y="0"/>
                      <a:pt x="714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287" name="Google Shape;287;p41"/>
              <p:cNvSpPr/>
              <p:nvPr/>
            </p:nvSpPr>
            <p:spPr>
              <a:xfrm>
                <a:off x="7224425" y="1950625"/>
                <a:ext cx="128275" cy="17200"/>
              </a:xfrm>
              <a:custGeom>
                <a:rect b="b" l="l" r="r" t="t"/>
                <a:pathLst>
                  <a:path extrusionOk="0" h="688" w="5131">
                    <a:moveTo>
                      <a:pt x="326" y="1"/>
                    </a:moveTo>
                    <a:cubicBezTo>
                      <a:pt x="149" y="1"/>
                      <a:pt x="1" y="149"/>
                      <a:pt x="1" y="325"/>
                    </a:cubicBezTo>
                    <a:lnTo>
                      <a:pt x="1" y="363"/>
                    </a:lnTo>
                    <a:cubicBezTo>
                      <a:pt x="1" y="548"/>
                      <a:pt x="149" y="687"/>
                      <a:pt x="326" y="687"/>
                    </a:cubicBezTo>
                    <a:lnTo>
                      <a:pt x="4806" y="687"/>
                    </a:lnTo>
                    <a:cubicBezTo>
                      <a:pt x="4992" y="687"/>
                      <a:pt x="5131" y="548"/>
                      <a:pt x="5131" y="363"/>
                    </a:cubicBezTo>
                    <a:lnTo>
                      <a:pt x="5131" y="325"/>
                    </a:lnTo>
                    <a:cubicBezTo>
                      <a:pt x="5131" y="149"/>
                      <a:pt x="4992" y="1"/>
                      <a:pt x="480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288" name="Google Shape;288;p41"/>
              <p:cNvSpPr/>
              <p:nvPr/>
            </p:nvSpPr>
            <p:spPr>
              <a:xfrm>
                <a:off x="7223050" y="1949250"/>
                <a:ext cx="131275" cy="19950"/>
              </a:xfrm>
              <a:custGeom>
                <a:rect b="b" l="l" r="r" t="t"/>
                <a:pathLst>
                  <a:path extrusionOk="0" h="798" w="5251">
                    <a:moveTo>
                      <a:pt x="4861" y="111"/>
                    </a:moveTo>
                    <a:cubicBezTo>
                      <a:pt x="5010" y="111"/>
                      <a:pt x="5130" y="232"/>
                      <a:pt x="5130" y="380"/>
                    </a:cubicBezTo>
                    <a:lnTo>
                      <a:pt x="5130" y="418"/>
                    </a:lnTo>
                    <a:cubicBezTo>
                      <a:pt x="5130" y="566"/>
                      <a:pt x="5010" y="687"/>
                      <a:pt x="4861" y="687"/>
                    </a:cubicBezTo>
                    <a:lnTo>
                      <a:pt x="381" y="687"/>
                    </a:lnTo>
                    <a:cubicBezTo>
                      <a:pt x="232" y="687"/>
                      <a:pt x="112" y="566"/>
                      <a:pt x="112" y="418"/>
                    </a:cubicBezTo>
                    <a:lnTo>
                      <a:pt x="112" y="380"/>
                    </a:lnTo>
                    <a:cubicBezTo>
                      <a:pt x="112" y="232"/>
                      <a:pt x="232" y="111"/>
                      <a:pt x="381" y="111"/>
                    </a:cubicBezTo>
                    <a:close/>
                    <a:moveTo>
                      <a:pt x="381" y="0"/>
                    </a:moveTo>
                    <a:cubicBezTo>
                      <a:pt x="167" y="0"/>
                      <a:pt x="0" y="167"/>
                      <a:pt x="0" y="380"/>
                    </a:cubicBezTo>
                    <a:lnTo>
                      <a:pt x="0" y="418"/>
                    </a:lnTo>
                    <a:cubicBezTo>
                      <a:pt x="0" y="631"/>
                      <a:pt x="167" y="798"/>
                      <a:pt x="381" y="798"/>
                    </a:cubicBezTo>
                    <a:lnTo>
                      <a:pt x="4861" y="798"/>
                    </a:lnTo>
                    <a:cubicBezTo>
                      <a:pt x="5075" y="798"/>
                      <a:pt x="5251" y="631"/>
                      <a:pt x="5251" y="418"/>
                    </a:cubicBezTo>
                    <a:lnTo>
                      <a:pt x="5251" y="380"/>
                    </a:lnTo>
                    <a:cubicBezTo>
                      <a:pt x="5251" y="167"/>
                      <a:pt x="5075" y="0"/>
                      <a:pt x="486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289" name="Google Shape;289;p41"/>
              <p:cNvSpPr/>
              <p:nvPr/>
            </p:nvSpPr>
            <p:spPr>
              <a:xfrm>
                <a:off x="7238350" y="1955275"/>
                <a:ext cx="99750" cy="7200"/>
              </a:xfrm>
              <a:custGeom>
                <a:rect b="b" l="l" r="r" t="t"/>
                <a:pathLst>
                  <a:path extrusionOk="0" h="288" w="3990">
                    <a:moveTo>
                      <a:pt x="3850" y="56"/>
                    </a:moveTo>
                    <a:cubicBezTo>
                      <a:pt x="3897" y="56"/>
                      <a:pt x="3934" y="93"/>
                      <a:pt x="3934" y="139"/>
                    </a:cubicBezTo>
                    <a:lnTo>
                      <a:pt x="3934" y="149"/>
                    </a:lnTo>
                    <a:cubicBezTo>
                      <a:pt x="3934" y="195"/>
                      <a:pt x="3897" y="232"/>
                      <a:pt x="3850" y="232"/>
                    </a:cubicBezTo>
                    <a:lnTo>
                      <a:pt x="140" y="232"/>
                    </a:lnTo>
                    <a:cubicBezTo>
                      <a:pt x="93" y="232"/>
                      <a:pt x="56" y="195"/>
                      <a:pt x="56" y="149"/>
                    </a:cubicBezTo>
                    <a:lnTo>
                      <a:pt x="56" y="139"/>
                    </a:lnTo>
                    <a:cubicBezTo>
                      <a:pt x="56" y="93"/>
                      <a:pt x="93" y="56"/>
                      <a:pt x="140" y="56"/>
                    </a:cubicBezTo>
                    <a:close/>
                    <a:moveTo>
                      <a:pt x="140" y="0"/>
                    </a:moveTo>
                    <a:cubicBezTo>
                      <a:pt x="66" y="0"/>
                      <a:pt x="1" y="65"/>
                      <a:pt x="1" y="139"/>
                    </a:cubicBezTo>
                    <a:lnTo>
                      <a:pt x="1" y="149"/>
                    </a:lnTo>
                    <a:cubicBezTo>
                      <a:pt x="1" y="223"/>
                      <a:pt x="66" y="288"/>
                      <a:pt x="140" y="288"/>
                    </a:cubicBezTo>
                    <a:lnTo>
                      <a:pt x="3850" y="288"/>
                    </a:lnTo>
                    <a:cubicBezTo>
                      <a:pt x="3925" y="288"/>
                      <a:pt x="3990" y="232"/>
                      <a:pt x="3990" y="149"/>
                    </a:cubicBezTo>
                    <a:lnTo>
                      <a:pt x="3990" y="139"/>
                    </a:lnTo>
                    <a:cubicBezTo>
                      <a:pt x="3990" y="65"/>
                      <a:pt x="3925" y="0"/>
                      <a:pt x="385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290" name="Google Shape;290;p41"/>
              <p:cNvSpPr/>
              <p:nvPr/>
            </p:nvSpPr>
            <p:spPr>
              <a:xfrm>
                <a:off x="7246700" y="1977525"/>
                <a:ext cx="83975" cy="10000"/>
              </a:xfrm>
              <a:custGeom>
                <a:rect b="b" l="l" r="r" t="t"/>
                <a:pathLst>
                  <a:path extrusionOk="0" h="400" w="3359">
                    <a:moveTo>
                      <a:pt x="195" y="1"/>
                    </a:moveTo>
                    <a:cubicBezTo>
                      <a:pt x="93" y="1"/>
                      <a:pt x="1" y="84"/>
                      <a:pt x="1" y="196"/>
                    </a:cubicBezTo>
                    <a:cubicBezTo>
                      <a:pt x="1" y="307"/>
                      <a:pt x="93" y="400"/>
                      <a:pt x="195" y="400"/>
                    </a:cubicBezTo>
                    <a:lnTo>
                      <a:pt x="3155" y="400"/>
                    </a:lnTo>
                    <a:cubicBezTo>
                      <a:pt x="3266" y="400"/>
                      <a:pt x="3359" y="307"/>
                      <a:pt x="3359" y="196"/>
                    </a:cubicBezTo>
                    <a:cubicBezTo>
                      <a:pt x="3359" y="84"/>
                      <a:pt x="3266" y="1"/>
                      <a:pt x="315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291" name="Google Shape;291;p41"/>
              <p:cNvSpPr/>
              <p:nvPr/>
            </p:nvSpPr>
            <p:spPr>
              <a:xfrm>
                <a:off x="7245300" y="1976150"/>
                <a:ext cx="86775" cy="12775"/>
              </a:xfrm>
              <a:custGeom>
                <a:rect b="b" l="l" r="r" t="t"/>
                <a:pathLst>
                  <a:path extrusionOk="0" h="511" w="3471">
                    <a:moveTo>
                      <a:pt x="3211" y="112"/>
                    </a:moveTo>
                    <a:cubicBezTo>
                      <a:pt x="3285" y="112"/>
                      <a:pt x="3350" y="176"/>
                      <a:pt x="3350" y="251"/>
                    </a:cubicBezTo>
                    <a:cubicBezTo>
                      <a:pt x="3350" y="334"/>
                      <a:pt x="3285" y="390"/>
                      <a:pt x="3211" y="390"/>
                    </a:cubicBezTo>
                    <a:lnTo>
                      <a:pt x="251" y="390"/>
                    </a:lnTo>
                    <a:cubicBezTo>
                      <a:pt x="177" y="390"/>
                      <a:pt x="112" y="334"/>
                      <a:pt x="112" y="251"/>
                    </a:cubicBezTo>
                    <a:cubicBezTo>
                      <a:pt x="112" y="176"/>
                      <a:pt x="177" y="112"/>
                      <a:pt x="251" y="112"/>
                    </a:cubicBezTo>
                    <a:close/>
                    <a:moveTo>
                      <a:pt x="251" y="0"/>
                    </a:moveTo>
                    <a:cubicBezTo>
                      <a:pt x="112" y="0"/>
                      <a:pt x="1" y="112"/>
                      <a:pt x="1" y="251"/>
                    </a:cubicBezTo>
                    <a:cubicBezTo>
                      <a:pt x="1" y="399"/>
                      <a:pt x="112" y="510"/>
                      <a:pt x="251" y="510"/>
                    </a:cubicBezTo>
                    <a:lnTo>
                      <a:pt x="3211" y="510"/>
                    </a:lnTo>
                    <a:cubicBezTo>
                      <a:pt x="3350" y="510"/>
                      <a:pt x="3470" y="399"/>
                      <a:pt x="3470" y="251"/>
                    </a:cubicBezTo>
                    <a:cubicBezTo>
                      <a:pt x="3470" y="112"/>
                      <a:pt x="3350" y="0"/>
                      <a:pt x="321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292" name="Google Shape;292;p41"/>
              <p:cNvSpPr/>
              <p:nvPr/>
            </p:nvSpPr>
            <p:spPr>
              <a:xfrm>
                <a:off x="7263625" y="1980075"/>
                <a:ext cx="4675" cy="4900"/>
              </a:xfrm>
              <a:custGeom>
                <a:rect b="b" l="l" r="r" t="t"/>
                <a:pathLst>
                  <a:path extrusionOk="0" h="196" w="187">
                    <a:moveTo>
                      <a:pt x="94" y="57"/>
                    </a:moveTo>
                    <a:cubicBezTo>
                      <a:pt x="112" y="57"/>
                      <a:pt x="131" y="75"/>
                      <a:pt x="131" y="94"/>
                    </a:cubicBezTo>
                    <a:cubicBezTo>
                      <a:pt x="131" y="112"/>
                      <a:pt x="112" y="131"/>
                      <a:pt x="94" y="131"/>
                    </a:cubicBezTo>
                    <a:cubicBezTo>
                      <a:pt x="75" y="131"/>
                      <a:pt x="56" y="112"/>
                      <a:pt x="56" y="94"/>
                    </a:cubicBezTo>
                    <a:cubicBezTo>
                      <a:pt x="56" y="75"/>
                      <a:pt x="75" y="57"/>
                      <a:pt x="94" y="57"/>
                    </a:cubicBezTo>
                    <a:close/>
                    <a:moveTo>
                      <a:pt x="94" y="1"/>
                    </a:moveTo>
                    <a:cubicBezTo>
                      <a:pt x="38" y="1"/>
                      <a:pt x="1" y="38"/>
                      <a:pt x="1" y="94"/>
                    </a:cubicBezTo>
                    <a:cubicBezTo>
                      <a:pt x="1" y="149"/>
                      <a:pt x="38" y="196"/>
                      <a:pt x="94" y="196"/>
                    </a:cubicBezTo>
                    <a:cubicBezTo>
                      <a:pt x="149" y="196"/>
                      <a:pt x="186" y="149"/>
                      <a:pt x="186" y="94"/>
                    </a:cubicBezTo>
                    <a:cubicBezTo>
                      <a:pt x="186" y="38"/>
                      <a:pt x="149" y="1"/>
                      <a:pt x="94"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293" name="Google Shape;293;p41"/>
              <p:cNvSpPr/>
              <p:nvPr/>
            </p:nvSpPr>
            <p:spPr>
              <a:xfrm>
                <a:off x="7272900" y="1980075"/>
                <a:ext cx="4675" cy="4900"/>
              </a:xfrm>
              <a:custGeom>
                <a:rect b="b" l="l" r="r" t="t"/>
                <a:pathLst>
                  <a:path extrusionOk="0" h="196" w="187">
                    <a:moveTo>
                      <a:pt x="94" y="57"/>
                    </a:moveTo>
                    <a:cubicBezTo>
                      <a:pt x="112" y="57"/>
                      <a:pt x="131" y="75"/>
                      <a:pt x="131" y="94"/>
                    </a:cubicBezTo>
                    <a:cubicBezTo>
                      <a:pt x="131" y="112"/>
                      <a:pt x="112" y="131"/>
                      <a:pt x="94" y="131"/>
                    </a:cubicBezTo>
                    <a:cubicBezTo>
                      <a:pt x="75" y="131"/>
                      <a:pt x="56" y="112"/>
                      <a:pt x="56" y="94"/>
                    </a:cubicBezTo>
                    <a:cubicBezTo>
                      <a:pt x="56" y="75"/>
                      <a:pt x="75" y="57"/>
                      <a:pt x="94" y="57"/>
                    </a:cubicBezTo>
                    <a:close/>
                    <a:moveTo>
                      <a:pt x="94" y="1"/>
                    </a:moveTo>
                    <a:cubicBezTo>
                      <a:pt x="38" y="1"/>
                      <a:pt x="1" y="38"/>
                      <a:pt x="1" y="94"/>
                    </a:cubicBezTo>
                    <a:cubicBezTo>
                      <a:pt x="1" y="149"/>
                      <a:pt x="38" y="196"/>
                      <a:pt x="94" y="196"/>
                    </a:cubicBezTo>
                    <a:cubicBezTo>
                      <a:pt x="149" y="196"/>
                      <a:pt x="186" y="149"/>
                      <a:pt x="186" y="94"/>
                    </a:cubicBezTo>
                    <a:cubicBezTo>
                      <a:pt x="186" y="38"/>
                      <a:pt x="149" y="1"/>
                      <a:pt x="94"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294" name="Google Shape;294;p41"/>
              <p:cNvSpPr/>
              <p:nvPr/>
            </p:nvSpPr>
            <p:spPr>
              <a:xfrm>
                <a:off x="7281500" y="1980075"/>
                <a:ext cx="4875" cy="4900"/>
              </a:xfrm>
              <a:custGeom>
                <a:rect b="b" l="l" r="r" t="t"/>
                <a:pathLst>
                  <a:path extrusionOk="0" h="196" w="195">
                    <a:moveTo>
                      <a:pt x="93" y="57"/>
                    </a:moveTo>
                    <a:cubicBezTo>
                      <a:pt x="121" y="57"/>
                      <a:pt x="139" y="75"/>
                      <a:pt x="139" y="94"/>
                    </a:cubicBezTo>
                    <a:cubicBezTo>
                      <a:pt x="139" y="112"/>
                      <a:pt x="121" y="131"/>
                      <a:pt x="93" y="131"/>
                    </a:cubicBezTo>
                    <a:cubicBezTo>
                      <a:pt x="74" y="131"/>
                      <a:pt x="56" y="112"/>
                      <a:pt x="56" y="94"/>
                    </a:cubicBezTo>
                    <a:cubicBezTo>
                      <a:pt x="56" y="75"/>
                      <a:pt x="74" y="57"/>
                      <a:pt x="93" y="57"/>
                    </a:cubicBezTo>
                    <a:close/>
                    <a:moveTo>
                      <a:pt x="93" y="1"/>
                    </a:moveTo>
                    <a:cubicBezTo>
                      <a:pt x="46" y="1"/>
                      <a:pt x="0" y="38"/>
                      <a:pt x="0" y="94"/>
                    </a:cubicBezTo>
                    <a:cubicBezTo>
                      <a:pt x="0" y="149"/>
                      <a:pt x="46" y="196"/>
                      <a:pt x="93" y="196"/>
                    </a:cubicBezTo>
                    <a:cubicBezTo>
                      <a:pt x="148" y="196"/>
                      <a:pt x="195" y="149"/>
                      <a:pt x="195" y="94"/>
                    </a:cubicBezTo>
                    <a:cubicBezTo>
                      <a:pt x="195" y="38"/>
                      <a:pt x="148" y="1"/>
                      <a:pt x="93"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295" name="Google Shape;295;p41"/>
              <p:cNvSpPr/>
              <p:nvPr/>
            </p:nvSpPr>
            <p:spPr>
              <a:xfrm>
                <a:off x="7290775" y="1980075"/>
                <a:ext cx="4875" cy="4900"/>
              </a:xfrm>
              <a:custGeom>
                <a:rect b="b" l="l" r="r" t="t"/>
                <a:pathLst>
                  <a:path extrusionOk="0" h="196" w="195">
                    <a:moveTo>
                      <a:pt x="93" y="57"/>
                    </a:moveTo>
                    <a:cubicBezTo>
                      <a:pt x="121" y="57"/>
                      <a:pt x="139" y="75"/>
                      <a:pt x="139" y="94"/>
                    </a:cubicBezTo>
                    <a:cubicBezTo>
                      <a:pt x="139" y="112"/>
                      <a:pt x="121" y="131"/>
                      <a:pt x="93" y="131"/>
                    </a:cubicBezTo>
                    <a:cubicBezTo>
                      <a:pt x="74" y="131"/>
                      <a:pt x="56" y="112"/>
                      <a:pt x="56" y="94"/>
                    </a:cubicBezTo>
                    <a:cubicBezTo>
                      <a:pt x="56" y="75"/>
                      <a:pt x="74" y="57"/>
                      <a:pt x="93" y="57"/>
                    </a:cubicBezTo>
                    <a:close/>
                    <a:moveTo>
                      <a:pt x="93" y="1"/>
                    </a:moveTo>
                    <a:cubicBezTo>
                      <a:pt x="47" y="1"/>
                      <a:pt x="0" y="38"/>
                      <a:pt x="0" y="94"/>
                    </a:cubicBezTo>
                    <a:cubicBezTo>
                      <a:pt x="0" y="149"/>
                      <a:pt x="47" y="196"/>
                      <a:pt x="93" y="196"/>
                    </a:cubicBezTo>
                    <a:cubicBezTo>
                      <a:pt x="149" y="196"/>
                      <a:pt x="195" y="149"/>
                      <a:pt x="195" y="94"/>
                    </a:cubicBezTo>
                    <a:cubicBezTo>
                      <a:pt x="195" y="38"/>
                      <a:pt x="149" y="1"/>
                      <a:pt x="93"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296" name="Google Shape;296;p41"/>
              <p:cNvSpPr/>
              <p:nvPr/>
            </p:nvSpPr>
            <p:spPr>
              <a:xfrm>
                <a:off x="7299800" y="1980075"/>
                <a:ext cx="4900" cy="4900"/>
              </a:xfrm>
              <a:custGeom>
                <a:rect b="b" l="l" r="r" t="t"/>
                <a:pathLst>
                  <a:path extrusionOk="0" h="196" w="196">
                    <a:moveTo>
                      <a:pt x="94" y="57"/>
                    </a:moveTo>
                    <a:cubicBezTo>
                      <a:pt x="122" y="57"/>
                      <a:pt x="131" y="75"/>
                      <a:pt x="131" y="94"/>
                    </a:cubicBezTo>
                    <a:cubicBezTo>
                      <a:pt x="131" y="112"/>
                      <a:pt x="122" y="131"/>
                      <a:pt x="94" y="131"/>
                    </a:cubicBezTo>
                    <a:cubicBezTo>
                      <a:pt x="75" y="131"/>
                      <a:pt x="57" y="112"/>
                      <a:pt x="57" y="94"/>
                    </a:cubicBezTo>
                    <a:cubicBezTo>
                      <a:pt x="57" y="75"/>
                      <a:pt x="75" y="57"/>
                      <a:pt x="94" y="57"/>
                    </a:cubicBezTo>
                    <a:close/>
                    <a:moveTo>
                      <a:pt x="94" y="1"/>
                    </a:moveTo>
                    <a:cubicBezTo>
                      <a:pt x="47" y="1"/>
                      <a:pt x="1" y="38"/>
                      <a:pt x="1" y="94"/>
                    </a:cubicBezTo>
                    <a:cubicBezTo>
                      <a:pt x="1" y="149"/>
                      <a:pt x="47" y="196"/>
                      <a:pt x="94" y="196"/>
                    </a:cubicBezTo>
                    <a:cubicBezTo>
                      <a:pt x="149" y="196"/>
                      <a:pt x="196" y="149"/>
                      <a:pt x="196" y="94"/>
                    </a:cubicBezTo>
                    <a:cubicBezTo>
                      <a:pt x="196" y="38"/>
                      <a:pt x="149" y="1"/>
                      <a:pt x="94"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297" name="Google Shape;297;p41"/>
              <p:cNvSpPr/>
              <p:nvPr/>
            </p:nvSpPr>
            <p:spPr>
              <a:xfrm>
                <a:off x="7309075" y="1980075"/>
                <a:ext cx="4900" cy="4900"/>
              </a:xfrm>
              <a:custGeom>
                <a:rect b="b" l="l" r="r" t="t"/>
                <a:pathLst>
                  <a:path extrusionOk="0" h="196" w="196">
                    <a:moveTo>
                      <a:pt x="94" y="57"/>
                    </a:moveTo>
                    <a:cubicBezTo>
                      <a:pt x="122" y="57"/>
                      <a:pt x="131" y="75"/>
                      <a:pt x="131" y="94"/>
                    </a:cubicBezTo>
                    <a:cubicBezTo>
                      <a:pt x="131" y="112"/>
                      <a:pt x="112" y="131"/>
                      <a:pt x="94" y="131"/>
                    </a:cubicBezTo>
                    <a:cubicBezTo>
                      <a:pt x="75" y="131"/>
                      <a:pt x="57" y="112"/>
                      <a:pt x="57" y="94"/>
                    </a:cubicBezTo>
                    <a:cubicBezTo>
                      <a:pt x="57" y="75"/>
                      <a:pt x="75" y="57"/>
                      <a:pt x="94" y="57"/>
                    </a:cubicBezTo>
                    <a:close/>
                    <a:moveTo>
                      <a:pt x="94" y="1"/>
                    </a:moveTo>
                    <a:cubicBezTo>
                      <a:pt x="47" y="1"/>
                      <a:pt x="1" y="38"/>
                      <a:pt x="1" y="94"/>
                    </a:cubicBezTo>
                    <a:cubicBezTo>
                      <a:pt x="1" y="149"/>
                      <a:pt x="47" y="196"/>
                      <a:pt x="94" y="196"/>
                    </a:cubicBezTo>
                    <a:cubicBezTo>
                      <a:pt x="149" y="196"/>
                      <a:pt x="196" y="149"/>
                      <a:pt x="196" y="94"/>
                    </a:cubicBezTo>
                    <a:cubicBezTo>
                      <a:pt x="196" y="38"/>
                      <a:pt x="149" y="1"/>
                      <a:pt x="94"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298" name="Google Shape;298;p41"/>
              <p:cNvSpPr/>
              <p:nvPr/>
            </p:nvSpPr>
            <p:spPr>
              <a:xfrm>
                <a:off x="7261775" y="1885700"/>
                <a:ext cx="53825" cy="53600"/>
              </a:xfrm>
              <a:custGeom>
                <a:rect b="b" l="l" r="r" t="t"/>
                <a:pathLst>
                  <a:path extrusionOk="0" h="2144" w="2153">
                    <a:moveTo>
                      <a:pt x="1077" y="0"/>
                    </a:moveTo>
                    <a:cubicBezTo>
                      <a:pt x="483" y="0"/>
                      <a:pt x="1" y="473"/>
                      <a:pt x="1" y="1067"/>
                    </a:cubicBezTo>
                    <a:cubicBezTo>
                      <a:pt x="1" y="1661"/>
                      <a:pt x="483" y="2143"/>
                      <a:pt x="1077" y="2143"/>
                    </a:cubicBezTo>
                    <a:cubicBezTo>
                      <a:pt x="1670" y="2143"/>
                      <a:pt x="2153" y="1661"/>
                      <a:pt x="2153" y="1067"/>
                    </a:cubicBezTo>
                    <a:cubicBezTo>
                      <a:pt x="2153" y="473"/>
                      <a:pt x="1670" y="0"/>
                      <a:pt x="1077"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299" name="Google Shape;299;p41"/>
              <p:cNvSpPr/>
              <p:nvPr/>
            </p:nvSpPr>
            <p:spPr>
              <a:xfrm>
                <a:off x="7260375" y="1884075"/>
                <a:ext cx="56625" cy="56850"/>
              </a:xfrm>
              <a:custGeom>
                <a:rect b="b" l="l" r="r" t="t"/>
                <a:pathLst>
                  <a:path extrusionOk="0" h="2274" w="2265">
                    <a:moveTo>
                      <a:pt x="1133" y="121"/>
                    </a:moveTo>
                    <a:cubicBezTo>
                      <a:pt x="1689" y="121"/>
                      <a:pt x="2144" y="576"/>
                      <a:pt x="2144" y="1132"/>
                    </a:cubicBezTo>
                    <a:cubicBezTo>
                      <a:pt x="2144" y="1698"/>
                      <a:pt x="1689" y="2153"/>
                      <a:pt x="1133" y="2153"/>
                    </a:cubicBezTo>
                    <a:cubicBezTo>
                      <a:pt x="567" y="2153"/>
                      <a:pt x="112" y="1698"/>
                      <a:pt x="112" y="1132"/>
                    </a:cubicBezTo>
                    <a:cubicBezTo>
                      <a:pt x="112" y="576"/>
                      <a:pt x="567" y="121"/>
                      <a:pt x="1133" y="121"/>
                    </a:cubicBezTo>
                    <a:close/>
                    <a:moveTo>
                      <a:pt x="1133" y="0"/>
                    </a:moveTo>
                    <a:cubicBezTo>
                      <a:pt x="502" y="0"/>
                      <a:pt x="1" y="511"/>
                      <a:pt x="1" y="1132"/>
                    </a:cubicBezTo>
                    <a:cubicBezTo>
                      <a:pt x="1" y="1763"/>
                      <a:pt x="502" y="2273"/>
                      <a:pt x="1133" y="2273"/>
                    </a:cubicBezTo>
                    <a:cubicBezTo>
                      <a:pt x="1754" y="2273"/>
                      <a:pt x="2264" y="1763"/>
                      <a:pt x="2264" y="1132"/>
                    </a:cubicBezTo>
                    <a:cubicBezTo>
                      <a:pt x="2264" y="511"/>
                      <a:pt x="1754" y="0"/>
                      <a:pt x="113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300" name="Google Shape;300;p41"/>
              <p:cNvSpPr/>
              <p:nvPr/>
            </p:nvSpPr>
            <p:spPr>
              <a:xfrm>
                <a:off x="7276625" y="1914000"/>
                <a:ext cx="23900" cy="12075"/>
              </a:xfrm>
              <a:custGeom>
                <a:rect b="b" l="l" r="r" t="t"/>
                <a:pathLst>
                  <a:path extrusionOk="0" h="483" w="956">
                    <a:moveTo>
                      <a:pt x="483" y="0"/>
                    </a:moveTo>
                    <a:cubicBezTo>
                      <a:pt x="214" y="0"/>
                      <a:pt x="0" y="213"/>
                      <a:pt x="0" y="482"/>
                    </a:cubicBezTo>
                    <a:lnTo>
                      <a:pt x="956" y="482"/>
                    </a:lnTo>
                    <a:cubicBezTo>
                      <a:pt x="956" y="213"/>
                      <a:pt x="742" y="0"/>
                      <a:pt x="483"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301" name="Google Shape;301;p41"/>
              <p:cNvSpPr/>
              <p:nvPr/>
            </p:nvSpPr>
            <p:spPr>
              <a:xfrm>
                <a:off x="7275225" y="1912600"/>
                <a:ext cx="26925" cy="14875"/>
              </a:xfrm>
              <a:custGeom>
                <a:rect b="b" l="l" r="r" t="t"/>
                <a:pathLst>
                  <a:path extrusionOk="0" h="595" w="1077">
                    <a:moveTo>
                      <a:pt x="539" y="121"/>
                    </a:moveTo>
                    <a:cubicBezTo>
                      <a:pt x="743" y="121"/>
                      <a:pt x="919" y="279"/>
                      <a:pt x="947" y="483"/>
                    </a:cubicBezTo>
                    <a:lnTo>
                      <a:pt x="121" y="483"/>
                    </a:lnTo>
                    <a:cubicBezTo>
                      <a:pt x="149" y="279"/>
                      <a:pt x="325" y="121"/>
                      <a:pt x="539" y="121"/>
                    </a:cubicBezTo>
                    <a:close/>
                    <a:moveTo>
                      <a:pt x="539" y="0"/>
                    </a:moveTo>
                    <a:cubicBezTo>
                      <a:pt x="242" y="0"/>
                      <a:pt x="1" y="242"/>
                      <a:pt x="1" y="538"/>
                    </a:cubicBezTo>
                    <a:cubicBezTo>
                      <a:pt x="1" y="594"/>
                      <a:pt x="1" y="594"/>
                      <a:pt x="233" y="594"/>
                    </a:cubicBezTo>
                    <a:lnTo>
                      <a:pt x="585" y="594"/>
                    </a:lnTo>
                    <a:cubicBezTo>
                      <a:pt x="1067" y="594"/>
                      <a:pt x="1067" y="594"/>
                      <a:pt x="1077" y="538"/>
                    </a:cubicBezTo>
                    <a:cubicBezTo>
                      <a:pt x="1077" y="242"/>
                      <a:pt x="835" y="0"/>
                      <a:pt x="53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302" name="Google Shape;302;p41"/>
              <p:cNvSpPr/>
              <p:nvPr/>
            </p:nvSpPr>
            <p:spPr>
              <a:xfrm>
                <a:off x="7281950" y="1898925"/>
                <a:ext cx="13475" cy="13475"/>
              </a:xfrm>
              <a:custGeom>
                <a:rect b="b" l="l" r="r" t="t"/>
                <a:pathLst>
                  <a:path extrusionOk="0" h="539" w="539">
                    <a:moveTo>
                      <a:pt x="270" y="0"/>
                    </a:moveTo>
                    <a:cubicBezTo>
                      <a:pt x="121" y="0"/>
                      <a:pt x="1" y="121"/>
                      <a:pt x="1" y="269"/>
                    </a:cubicBezTo>
                    <a:cubicBezTo>
                      <a:pt x="1" y="418"/>
                      <a:pt x="121" y="538"/>
                      <a:pt x="270" y="538"/>
                    </a:cubicBezTo>
                    <a:cubicBezTo>
                      <a:pt x="418" y="538"/>
                      <a:pt x="539" y="418"/>
                      <a:pt x="539" y="269"/>
                    </a:cubicBezTo>
                    <a:cubicBezTo>
                      <a:pt x="539" y="121"/>
                      <a:pt x="418" y="0"/>
                      <a:pt x="27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303" name="Google Shape;303;p41"/>
              <p:cNvSpPr/>
              <p:nvPr/>
            </p:nvSpPr>
            <p:spPr>
              <a:xfrm>
                <a:off x="7280550" y="1897525"/>
                <a:ext cx="16500" cy="16500"/>
              </a:xfrm>
              <a:custGeom>
                <a:rect b="b" l="l" r="r" t="t"/>
                <a:pathLst>
                  <a:path extrusionOk="0" h="660" w="660">
                    <a:moveTo>
                      <a:pt x="326" y="112"/>
                    </a:moveTo>
                    <a:cubicBezTo>
                      <a:pt x="446" y="112"/>
                      <a:pt x="539" y="204"/>
                      <a:pt x="539" y="325"/>
                    </a:cubicBezTo>
                    <a:cubicBezTo>
                      <a:pt x="539" y="446"/>
                      <a:pt x="446" y="538"/>
                      <a:pt x="326" y="538"/>
                    </a:cubicBezTo>
                    <a:cubicBezTo>
                      <a:pt x="205" y="538"/>
                      <a:pt x="112" y="446"/>
                      <a:pt x="112" y="325"/>
                    </a:cubicBezTo>
                    <a:cubicBezTo>
                      <a:pt x="112" y="204"/>
                      <a:pt x="205" y="112"/>
                      <a:pt x="326" y="112"/>
                    </a:cubicBezTo>
                    <a:close/>
                    <a:moveTo>
                      <a:pt x="326" y="0"/>
                    </a:moveTo>
                    <a:cubicBezTo>
                      <a:pt x="140" y="0"/>
                      <a:pt x="1" y="140"/>
                      <a:pt x="1" y="325"/>
                    </a:cubicBezTo>
                    <a:cubicBezTo>
                      <a:pt x="1" y="511"/>
                      <a:pt x="140" y="659"/>
                      <a:pt x="326" y="659"/>
                    </a:cubicBezTo>
                    <a:cubicBezTo>
                      <a:pt x="511" y="659"/>
                      <a:pt x="660" y="511"/>
                      <a:pt x="660" y="325"/>
                    </a:cubicBezTo>
                    <a:cubicBezTo>
                      <a:pt x="660" y="140"/>
                      <a:pt x="511" y="0"/>
                      <a:pt x="32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304" name="Google Shape;304;p41"/>
              <p:cNvSpPr/>
              <p:nvPr/>
            </p:nvSpPr>
            <p:spPr>
              <a:xfrm>
                <a:off x="7268725" y="1995400"/>
                <a:ext cx="39700" cy="12300"/>
              </a:xfrm>
              <a:custGeom>
                <a:rect b="b" l="l" r="r" t="t"/>
                <a:pathLst>
                  <a:path extrusionOk="0" h="492" w="1588">
                    <a:moveTo>
                      <a:pt x="251" y="0"/>
                    </a:moveTo>
                    <a:cubicBezTo>
                      <a:pt x="112" y="0"/>
                      <a:pt x="1" y="111"/>
                      <a:pt x="1" y="251"/>
                    </a:cubicBezTo>
                    <a:cubicBezTo>
                      <a:pt x="1" y="390"/>
                      <a:pt x="112" y="492"/>
                      <a:pt x="251" y="492"/>
                    </a:cubicBezTo>
                    <a:lnTo>
                      <a:pt x="1346" y="492"/>
                    </a:lnTo>
                    <a:cubicBezTo>
                      <a:pt x="1476" y="492"/>
                      <a:pt x="1587" y="390"/>
                      <a:pt x="1587" y="251"/>
                    </a:cubicBezTo>
                    <a:cubicBezTo>
                      <a:pt x="1587" y="111"/>
                      <a:pt x="1476" y="0"/>
                      <a:pt x="1346"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305" name="Google Shape;305;p41"/>
              <p:cNvSpPr/>
              <p:nvPr/>
            </p:nvSpPr>
            <p:spPr>
              <a:xfrm>
                <a:off x="7267350" y="1994000"/>
                <a:ext cx="42450" cy="15325"/>
              </a:xfrm>
              <a:custGeom>
                <a:rect b="b" l="l" r="r" t="t"/>
                <a:pathLst>
                  <a:path extrusionOk="0" h="613" w="1698">
                    <a:moveTo>
                      <a:pt x="1401" y="121"/>
                    </a:moveTo>
                    <a:cubicBezTo>
                      <a:pt x="1503" y="121"/>
                      <a:pt x="1586" y="205"/>
                      <a:pt x="1586" y="307"/>
                    </a:cubicBezTo>
                    <a:cubicBezTo>
                      <a:pt x="1586" y="409"/>
                      <a:pt x="1503" y="492"/>
                      <a:pt x="1401" y="492"/>
                    </a:cubicBezTo>
                    <a:lnTo>
                      <a:pt x="306" y="492"/>
                    </a:lnTo>
                    <a:cubicBezTo>
                      <a:pt x="204" y="492"/>
                      <a:pt x="112" y="409"/>
                      <a:pt x="112" y="307"/>
                    </a:cubicBezTo>
                    <a:cubicBezTo>
                      <a:pt x="112" y="205"/>
                      <a:pt x="195" y="121"/>
                      <a:pt x="306" y="121"/>
                    </a:cubicBezTo>
                    <a:close/>
                    <a:moveTo>
                      <a:pt x="306" y="0"/>
                    </a:moveTo>
                    <a:cubicBezTo>
                      <a:pt x="139" y="0"/>
                      <a:pt x="0" y="140"/>
                      <a:pt x="0" y="307"/>
                    </a:cubicBezTo>
                    <a:cubicBezTo>
                      <a:pt x="0" y="474"/>
                      <a:pt x="130" y="613"/>
                      <a:pt x="306" y="613"/>
                    </a:cubicBezTo>
                    <a:lnTo>
                      <a:pt x="1401" y="613"/>
                    </a:lnTo>
                    <a:cubicBezTo>
                      <a:pt x="1568" y="613"/>
                      <a:pt x="1698" y="474"/>
                      <a:pt x="1698" y="307"/>
                    </a:cubicBezTo>
                    <a:cubicBezTo>
                      <a:pt x="1698" y="140"/>
                      <a:pt x="1568" y="0"/>
                      <a:pt x="140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306" name="Google Shape;306;p41"/>
              <p:cNvSpPr/>
              <p:nvPr/>
            </p:nvSpPr>
            <p:spPr>
              <a:xfrm>
                <a:off x="7284275" y="2327500"/>
                <a:ext cx="305000" cy="222425"/>
              </a:xfrm>
              <a:custGeom>
                <a:rect b="b" l="l" r="r" t="t"/>
                <a:pathLst>
                  <a:path extrusionOk="0" h="8897" w="12200">
                    <a:moveTo>
                      <a:pt x="232" y="0"/>
                    </a:moveTo>
                    <a:cubicBezTo>
                      <a:pt x="102" y="0"/>
                      <a:pt x="0" y="102"/>
                      <a:pt x="0" y="223"/>
                    </a:cubicBezTo>
                    <a:lnTo>
                      <a:pt x="0" y="8674"/>
                    </a:lnTo>
                    <a:cubicBezTo>
                      <a:pt x="0" y="8795"/>
                      <a:pt x="102" y="8897"/>
                      <a:pt x="232" y="8897"/>
                    </a:cubicBezTo>
                    <a:lnTo>
                      <a:pt x="11977" y="8897"/>
                    </a:lnTo>
                    <a:cubicBezTo>
                      <a:pt x="12097" y="8897"/>
                      <a:pt x="12199" y="8795"/>
                      <a:pt x="12199" y="8674"/>
                    </a:cubicBezTo>
                    <a:lnTo>
                      <a:pt x="12199" y="223"/>
                    </a:lnTo>
                    <a:cubicBezTo>
                      <a:pt x="12199" y="102"/>
                      <a:pt x="12097" y="0"/>
                      <a:pt x="11977"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307" name="Google Shape;307;p41"/>
              <p:cNvSpPr/>
              <p:nvPr/>
            </p:nvSpPr>
            <p:spPr>
              <a:xfrm>
                <a:off x="7301425" y="2310575"/>
                <a:ext cx="305000" cy="37575"/>
              </a:xfrm>
              <a:custGeom>
                <a:rect b="b" l="l" r="r" t="t"/>
                <a:pathLst>
                  <a:path extrusionOk="0" h="1503" w="12200">
                    <a:moveTo>
                      <a:pt x="270" y="0"/>
                    </a:moveTo>
                    <a:cubicBezTo>
                      <a:pt x="121" y="0"/>
                      <a:pt x="1" y="121"/>
                      <a:pt x="1" y="269"/>
                    </a:cubicBezTo>
                    <a:lnTo>
                      <a:pt x="1" y="1503"/>
                    </a:lnTo>
                    <a:lnTo>
                      <a:pt x="12200" y="1503"/>
                    </a:lnTo>
                    <a:lnTo>
                      <a:pt x="12200" y="353"/>
                    </a:lnTo>
                    <a:cubicBezTo>
                      <a:pt x="12200" y="158"/>
                      <a:pt x="12042" y="0"/>
                      <a:pt x="11847"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308" name="Google Shape;308;p41"/>
              <p:cNvSpPr/>
              <p:nvPr/>
            </p:nvSpPr>
            <p:spPr>
              <a:xfrm>
                <a:off x="7299800" y="2309175"/>
                <a:ext cx="308025" cy="40375"/>
              </a:xfrm>
              <a:custGeom>
                <a:rect b="b" l="l" r="r" t="t"/>
                <a:pathLst>
                  <a:path extrusionOk="0" h="1615" w="12321">
                    <a:moveTo>
                      <a:pt x="11912" y="112"/>
                    </a:moveTo>
                    <a:cubicBezTo>
                      <a:pt x="12070" y="112"/>
                      <a:pt x="12209" y="251"/>
                      <a:pt x="12209" y="409"/>
                    </a:cubicBezTo>
                    <a:lnTo>
                      <a:pt x="12209" y="1494"/>
                    </a:lnTo>
                    <a:lnTo>
                      <a:pt x="122" y="1494"/>
                    </a:lnTo>
                    <a:lnTo>
                      <a:pt x="122" y="325"/>
                    </a:lnTo>
                    <a:cubicBezTo>
                      <a:pt x="122" y="214"/>
                      <a:pt x="214" y="112"/>
                      <a:pt x="335" y="112"/>
                    </a:cubicBezTo>
                    <a:close/>
                    <a:moveTo>
                      <a:pt x="335" y="0"/>
                    </a:moveTo>
                    <a:cubicBezTo>
                      <a:pt x="149" y="0"/>
                      <a:pt x="1" y="149"/>
                      <a:pt x="1" y="325"/>
                    </a:cubicBezTo>
                    <a:lnTo>
                      <a:pt x="1" y="1615"/>
                    </a:lnTo>
                    <a:lnTo>
                      <a:pt x="12320" y="1615"/>
                    </a:lnTo>
                    <a:lnTo>
                      <a:pt x="12320" y="409"/>
                    </a:lnTo>
                    <a:cubicBezTo>
                      <a:pt x="12320" y="186"/>
                      <a:pt x="12135" y="0"/>
                      <a:pt x="1191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309" name="Google Shape;309;p41"/>
              <p:cNvSpPr/>
              <p:nvPr/>
            </p:nvSpPr>
            <p:spPr>
              <a:xfrm>
                <a:off x="7553750" y="2321700"/>
                <a:ext cx="14650" cy="14400"/>
              </a:xfrm>
              <a:custGeom>
                <a:rect b="b" l="l" r="r" t="t"/>
                <a:pathLst>
                  <a:path extrusionOk="0" h="576" w="586">
                    <a:moveTo>
                      <a:pt x="298" y="112"/>
                    </a:moveTo>
                    <a:cubicBezTo>
                      <a:pt x="391" y="112"/>
                      <a:pt x="465" y="195"/>
                      <a:pt x="465" y="288"/>
                    </a:cubicBezTo>
                    <a:cubicBezTo>
                      <a:pt x="465" y="381"/>
                      <a:pt x="391" y="464"/>
                      <a:pt x="298" y="464"/>
                    </a:cubicBezTo>
                    <a:cubicBezTo>
                      <a:pt x="196" y="464"/>
                      <a:pt x="122" y="381"/>
                      <a:pt x="122" y="288"/>
                    </a:cubicBezTo>
                    <a:cubicBezTo>
                      <a:pt x="122" y="195"/>
                      <a:pt x="196" y="112"/>
                      <a:pt x="298" y="112"/>
                    </a:cubicBezTo>
                    <a:close/>
                    <a:moveTo>
                      <a:pt x="298" y="0"/>
                    </a:moveTo>
                    <a:cubicBezTo>
                      <a:pt x="131" y="0"/>
                      <a:pt x="1" y="130"/>
                      <a:pt x="1" y="288"/>
                    </a:cubicBezTo>
                    <a:cubicBezTo>
                      <a:pt x="1" y="446"/>
                      <a:pt x="131" y="576"/>
                      <a:pt x="298" y="576"/>
                    </a:cubicBezTo>
                    <a:cubicBezTo>
                      <a:pt x="455" y="576"/>
                      <a:pt x="585" y="446"/>
                      <a:pt x="585" y="288"/>
                    </a:cubicBezTo>
                    <a:cubicBezTo>
                      <a:pt x="585" y="130"/>
                      <a:pt x="455" y="0"/>
                      <a:pt x="29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310" name="Google Shape;310;p41"/>
              <p:cNvSpPr/>
              <p:nvPr/>
            </p:nvSpPr>
            <p:spPr>
              <a:xfrm>
                <a:off x="7576250" y="2321700"/>
                <a:ext cx="14650" cy="14400"/>
              </a:xfrm>
              <a:custGeom>
                <a:rect b="b" l="l" r="r" t="t"/>
                <a:pathLst>
                  <a:path extrusionOk="0" h="576" w="586">
                    <a:moveTo>
                      <a:pt x="298" y="112"/>
                    </a:moveTo>
                    <a:cubicBezTo>
                      <a:pt x="390" y="112"/>
                      <a:pt x="465" y="195"/>
                      <a:pt x="465" y="288"/>
                    </a:cubicBezTo>
                    <a:cubicBezTo>
                      <a:pt x="465" y="381"/>
                      <a:pt x="390" y="464"/>
                      <a:pt x="298" y="464"/>
                    </a:cubicBezTo>
                    <a:cubicBezTo>
                      <a:pt x="196" y="464"/>
                      <a:pt x="121" y="381"/>
                      <a:pt x="121" y="288"/>
                    </a:cubicBezTo>
                    <a:cubicBezTo>
                      <a:pt x="121" y="195"/>
                      <a:pt x="196" y="112"/>
                      <a:pt x="298" y="112"/>
                    </a:cubicBezTo>
                    <a:close/>
                    <a:moveTo>
                      <a:pt x="298" y="0"/>
                    </a:moveTo>
                    <a:cubicBezTo>
                      <a:pt x="131" y="0"/>
                      <a:pt x="1" y="130"/>
                      <a:pt x="1" y="288"/>
                    </a:cubicBezTo>
                    <a:cubicBezTo>
                      <a:pt x="1" y="446"/>
                      <a:pt x="131" y="576"/>
                      <a:pt x="298" y="576"/>
                    </a:cubicBezTo>
                    <a:cubicBezTo>
                      <a:pt x="455" y="576"/>
                      <a:pt x="585" y="446"/>
                      <a:pt x="585" y="288"/>
                    </a:cubicBezTo>
                    <a:cubicBezTo>
                      <a:pt x="585" y="130"/>
                      <a:pt x="455" y="0"/>
                      <a:pt x="29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311" name="Google Shape;311;p41"/>
              <p:cNvSpPr/>
              <p:nvPr/>
            </p:nvSpPr>
            <p:spPr>
              <a:xfrm>
                <a:off x="7531500" y="2321700"/>
                <a:ext cx="14400" cy="14400"/>
              </a:xfrm>
              <a:custGeom>
                <a:rect b="b" l="l" r="r" t="t"/>
                <a:pathLst>
                  <a:path extrusionOk="0" h="576" w="576">
                    <a:moveTo>
                      <a:pt x="288" y="112"/>
                    </a:moveTo>
                    <a:cubicBezTo>
                      <a:pt x="381" y="112"/>
                      <a:pt x="464" y="195"/>
                      <a:pt x="464" y="288"/>
                    </a:cubicBezTo>
                    <a:cubicBezTo>
                      <a:pt x="464" y="381"/>
                      <a:pt x="381" y="464"/>
                      <a:pt x="288" y="464"/>
                    </a:cubicBezTo>
                    <a:cubicBezTo>
                      <a:pt x="195" y="464"/>
                      <a:pt x="121" y="381"/>
                      <a:pt x="121" y="288"/>
                    </a:cubicBezTo>
                    <a:cubicBezTo>
                      <a:pt x="121" y="195"/>
                      <a:pt x="195" y="112"/>
                      <a:pt x="288" y="112"/>
                    </a:cubicBezTo>
                    <a:close/>
                    <a:moveTo>
                      <a:pt x="288" y="0"/>
                    </a:moveTo>
                    <a:cubicBezTo>
                      <a:pt x="130" y="0"/>
                      <a:pt x="0" y="130"/>
                      <a:pt x="0" y="288"/>
                    </a:cubicBezTo>
                    <a:cubicBezTo>
                      <a:pt x="0" y="446"/>
                      <a:pt x="130" y="576"/>
                      <a:pt x="288" y="576"/>
                    </a:cubicBezTo>
                    <a:cubicBezTo>
                      <a:pt x="446" y="576"/>
                      <a:pt x="575" y="446"/>
                      <a:pt x="575" y="288"/>
                    </a:cubicBezTo>
                    <a:cubicBezTo>
                      <a:pt x="575" y="130"/>
                      <a:pt x="446" y="0"/>
                      <a:pt x="28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312" name="Google Shape;312;p41"/>
              <p:cNvSpPr/>
              <p:nvPr/>
            </p:nvSpPr>
            <p:spPr>
              <a:xfrm>
                <a:off x="7301200" y="2348125"/>
                <a:ext cx="305000" cy="183475"/>
              </a:xfrm>
              <a:custGeom>
                <a:rect b="b" l="l" r="r" t="t"/>
                <a:pathLst>
                  <a:path extrusionOk="0" h="7339" w="12200">
                    <a:moveTo>
                      <a:pt x="38" y="1"/>
                    </a:moveTo>
                    <a:cubicBezTo>
                      <a:pt x="19" y="1"/>
                      <a:pt x="1" y="19"/>
                      <a:pt x="1" y="38"/>
                    </a:cubicBezTo>
                    <a:lnTo>
                      <a:pt x="1" y="7302"/>
                    </a:lnTo>
                    <a:cubicBezTo>
                      <a:pt x="1" y="7320"/>
                      <a:pt x="19" y="7339"/>
                      <a:pt x="38" y="7339"/>
                    </a:cubicBezTo>
                    <a:lnTo>
                      <a:pt x="12162" y="7339"/>
                    </a:lnTo>
                    <a:cubicBezTo>
                      <a:pt x="12181" y="7339"/>
                      <a:pt x="12199" y="7320"/>
                      <a:pt x="12199" y="7302"/>
                    </a:cubicBezTo>
                    <a:lnTo>
                      <a:pt x="12199" y="38"/>
                    </a:lnTo>
                    <a:cubicBezTo>
                      <a:pt x="12199" y="19"/>
                      <a:pt x="12181" y="1"/>
                      <a:pt x="12162"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313" name="Google Shape;313;p41"/>
              <p:cNvSpPr/>
              <p:nvPr/>
            </p:nvSpPr>
            <p:spPr>
              <a:xfrm>
                <a:off x="7299800" y="2346750"/>
                <a:ext cx="308025" cy="186250"/>
              </a:xfrm>
              <a:custGeom>
                <a:rect b="b" l="l" r="r" t="t"/>
                <a:pathLst>
                  <a:path extrusionOk="0" h="7450" w="12321">
                    <a:moveTo>
                      <a:pt x="12200" y="112"/>
                    </a:moveTo>
                    <a:lnTo>
                      <a:pt x="12200" y="7338"/>
                    </a:lnTo>
                    <a:lnTo>
                      <a:pt x="112" y="7338"/>
                    </a:lnTo>
                    <a:lnTo>
                      <a:pt x="112" y="112"/>
                    </a:lnTo>
                    <a:close/>
                    <a:moveTo>
                      <a:pt x="94" y="0"/>
                    </a:moveTo>
                    <a:cubicBezTo>
                      <a:pt x="47" y="0"/>
                      <a:pt x="1" y="37"/>
                      <a:pt x="1" y="93"/>
                    </a:cubicBezTo>
                    <a:lnTo>
                      <a:pt x="1" y="7357"/>
                    </a:lnTo>
                    <a:cubicBezTo>
                      <a:pt x="1" y="7412"/>
                      <a:pt x="47" y="7449"/>
                      <a:pt x="94" y="7449"/>
                    </a:cubicBezTo>
                    <a:lnTo>
                      <a:pt x="12218" y="7449"/>
                    </a:lnTo>
                    <a:cubicBezTo>
                      <a:pt x="12274" y="7449"/>
                      <a:pt x="12320" y="7412"/>
                      <a:pt x="12320" y="7357"/>
                    </a:cubicBezTo>
                    <a:lnTo>
                      <a:pt x="12320" y="93"/>
                    </a:lnTo>
                    <a:cubicBezTo>
                      <a:pt x="12320" y="37"/>
                      <a:pt x="12274" y="0"/>
                      <a:pt x="1221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314" name="Google Shape;314;p41"/>
              <p:cNvSpPr/>
              <p:nvPr/>
            </p:nvSpPr>
            <p:spPr>
              <a:xfrm>
                <a:off x="7510150" y="2385250"/>
                <a:ext cx="67525" cy="103925"/>
              </a:xfrm>
              <a:custGeom>
                <a:rect b="b" l="l" r="r" t="t"/>
                <a:pathLst>
                  <a:path extrusionOk="0" h="4157" w="2701">
                    <a:moveTo>
                      <a:pt x="19" y="0"/>
                    </a:moveTo>
                    <a:cubicBezTo>
                      <a:pt x="10" y="0"/>
                      <a:pt x="1" y="9"/>
                      <a:pt x="1" y="19"/>
                    </a:cubicBezTo>
                    <a:lnTo>
                      <a:pt x="1" y="4138"/>
                    </a:lnTo>
                    <a:cubicBezTo>
                      <a:pt x="1" y="4147"/>
                      <a:pt x="10" y="4156"/>
                      <a:pt x="19" y="4156"/>
                    </a:cubicBezTo>
                    <a:lnTo>
                      <a:pt x="2682" y="4156"/>
                    </a:lnTo>
                    <a:cubicBezTo>
                      <a:pt x="2691" y="4156"/>
                      <a:pt x="2700" y="4147"/>
                      <a:pt x="2700" y="4138"/>
                    </a:cubicBezTo>
                    <a:lnTo>
                      <a:pt x="2700" y="19"/>
                    </a:lnTo>
                    <a:cubicBezTo>
                      <a:pt x="2700" y="0"/>
                      <a:pt x="2691" y="0"/>
                      <a:pt x="2682"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315" name="Google Shape;315;p41"/>
              <p:cNvSpPr/>
              <p:nvPr/>
            </p:nvSpPr>
            <p:spPr>
              <a:xfrm>
                <a:off x="7508775" y="2383625"/>
                <a:ext cx="70300" cy="107175"/>
              </a:xfrm>
              <a:custGeom>
                <a:rect b="b" l="l" r="r" t="t"/>
                <a:pathLst>
                  <a:path extrusionOk="0" h="4287" w="2812">
                    <a:moveTo>
                      <a:pt x="2700" y="121"/>
                    </a:moveTo>
                    <a:lnTo>
                      <a:pt x="2700" y="4165"/>
                    </a:lnTo>
                    <a:lnTo>
                      <a:pt x="112" y="4165"/>
                    </a:lnTo>
                    <a:lnTo>
                      <a:pt x="112" y="121"/>
                    </a:lnTo>
                    <a:close/>
                    <a:moveTo>
                      <a:pt x="74" y="0"/>
                    </a:moveTo>
                    <a:cubicBezTo>
                      <a:pt x="37" y="0"/>
                      <a:pt x="0" y="37"/>
                      <a:pt x="0" y="84"/>
                    </a:cubicBezTo>
                    <a:lnTo>
                      <a:pt x="0" y="4203"/>
                    </a:lnTo>
                    <a:cubicBezTo>
                      <a:pt x="0" y="4249"/>
                      <a:pt x="37" y="4286"/>
                      <a:pt x="74" y="4286"/>
                    </a:cubicBezTo>
                    <a:lnTo>
                      <a:pt x="2737" y="4286"/>
                    </a:lnTo>
                    <a:cubicBezTo>
                      <a:pt x="2774" y="4286"/>
                      <a:pt x="2811" y="4249"/>
                      <a:pt x="2811" y="4203"/>
                    </a:cubicBezTo>
                    <a:lnTo>
                      <a:pt x="2811" y="84"/>
                    </a:lnTo>
                    <a:cubicBezTo>
                      <a:pt x="2811" y="37"/>
                      <a:pt x="2774" y="0"/>
                      <a:pt x="273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316" name="Google Shape;316;p41"/>
              <p:cNvSpPr/>
              <p:nvPr/>
            </p:nvSpPr>
            <p:spPr>
              <a:xfrm>
                <a:off x="7511775" y="2387100"/>
                <a:ext cx="65200" cy="100900"/>
              </a:xfrm>
              <a:custGeom>
                <a:rect b="b" l="l" r="r" t="t"/>
                <a:pathLst>
                  <a:path extrusionOk="0" h="4036" w="2608">
                    <a:moveTo>
                      <a:pt x="1" y="0"/>
                    </a:moveTo>
                    <a:lnTo>
                      <a:pt x="2608" y="4036"/>
                    </a:lnTo>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317" name="Google Shape;317;p41"/>
              <p:cNvSpPr/>
              <p:nvPr/>
            </p:nvSpPr>
            <p:spPr>
              <a:xfrm>
                <a:off x="7510150" y="2385700"/>
                <a:ext cx="68450" cy="103700"/>
              </a:xfrm>
              <a:custGeom>
                <a:rect b="b" l="l" r="r" t="t"/>
                <a:pathLst>
                  <a:path extrusionOk="0" h="4148" w="2738">
                    <a:moveTo>
                      <a:pt x="70" y="0"/>
                    </a:moveTo>
                    <a:cubicBezTo>
                      <a:pt x="59" y="0"/>
                      <a:pt x="48" y="3"/>
                      <a:pt x="38" y="10"/>
                    </a:cubicBezTo>
                    <a:cubicBezTo>
                      <a:pt x="10" y="29"/>
                      <a:pt x="1" y="66"/>
                      <a:pt x="19" y="93"/>
                    </a:cubicBezTo>
                    <a:lnTo>
                      <a:pt x="2626" y="4120"/>
                    </a:lnTo>
                    <a:cubicBezTo>
                      <a:pt x="2635" y="4138"/>
                      <a:pt x="2654" y="4147"/>
                      <a:pt x="2673" y="4147"/>
                    </a:cubicBezTo>
                    <a:cubicBezTo>
                      <a:pt x="2682" y="4147"/>
                      <a:pt x="2691" y="4147"/>
                      <a:pt x="2700" y="4138"/>
                    </a:cubicBezTo>
                    <a:cubicBezTo>
                      <a:pt x="2728" y="4120"/>
                      <a:pt x="2738" y="4082"/>
                      <a:pt x="2719" y="4055"/>
                    </a:cubicBezTo>
                    <a:lnTo>
                      <a:pt x="121" y="29"/>
                    </a:lnTo>
                    <a:cubicBezTo>
                      <a:pt x="109" y="11"/>
                      <a:pt x="90" y="0"/>
                      <a:pt x="7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318" name="Google Shape;318;p41"/>
              <p:cNvSpPr/>
              <p:nvPr/>
            </p:nvSpPr>
            <p:spPr>
              <a:xfrm>
                <a:off x="7510625" y="2386875"/>
                <a:ext cx="64950" cy="102300"/>
              </a:xfrm>
              <a:custGeom>
                <a:rect b="b" l="l" r="r" t="t"/>
                <a:pathLst>
                  <a:path extrusionOk="0" h="4092" w="2598">
                    <a:moveTo>
                      <a:pt x="2598" y="0"/>
                    </a:moveTo>
                    <a:lnTo>
                      <a:pt x="0" y="4091"/>
                    </a:lnTo>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319" name="Google Shape;319;p41"/>
              <p:cNvSpPr/>
              <p:nvPr/>
            </p:nvSpPr>
            <p:spPr>
              <a:xfrm>
                <a:off x="7509000" y="2385325"/>
                <a:ext cx="68200" cy="105475"/>
              </a:xfrm>
              <a:custGeom>
                <a:rect b="b" l="l" r="r" t="t"/>
                <a:pathLst>
                  <a:path extrusionOk="0" h="4219" w="2728">
                    <a:moveTo>
                      <a:pt x="2667" y="1"/>
                    </a:moveTo>
                    <a:cubicBezTo>
                      <a:pt x="2648" y="1"/>
                      <a:pt x="2628" y="7"/>
                      <a:pt x="2617" y="25"/>
                    </a:cubicBezTo>
                    <a:lnTo>
                      <a:pt x="19" y="4125"/>
                    </a:lnTo>
                    <a:cubicBezTo>
                      <a:pt x="0" y="4153"/>
                      <a:pt x="10" y="4190"/>
                      <a:pt x="38" y="4209"/>
                    </a:cubicBezTo>
                    <a:cubicBezTo>
                      <a:pt x="47" y="4209"/>
                      <a:pt x="56" y="4218"/>
                      <a:pt x="65" y="4218"/>
                    </a:cubicBezTo>
                    <a:cubicBezTo>
                      <a:pt x="84" y="4218"/>
                      <a:pt x="103" y="4209"/>
                      <a:pt x="121" y="4190"/>
                    </a:cubicBezTo>
                    <a:lnTo>
                      <a:pt x="2719" y="90"/>
                    </a:lnTo>
                    <a:cubicBezTo>
                      <a:pt x="2728" y="62"/>
                      <a:pt x="2728" y="25"/>
                      <a:pt x="2700" y="6"/>
                    </a:cubicBezTo>
                    <a:cubicBezTo>
                      <a:pt x="2690" y="3"/>
                      <a:pt x="2678" y="1"/>
                      <a:pt x="2667"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320" name="Google Shape;320;p41"/>
              <p:cNvSpPr/>
              <p:nvPr/>
            </p:nvSpPr>
            <p:spPr>
              <a:xfrm>
                <a:off x="7340175" y="2391050"/>
                <a:ext cx="143350" cy="3025"/>
              </a:xfrm>
              <a:custGeom>
                <a:rect b="b" l="l" r="r" t="t"/>
                <a:pathLst>
                  <a:path extrusionOk="0" h="121" w="5734">
                    <a:moveTo>
                      <a:pt x="56" y="0"/>
                    </a:moveTo>
                    <a:cubicBezTo>
                      <a:pt x="28" y="0"/>
                      <a:pt x="0" y="28"/>
                      <a:pt x="0" y="65"/>
                    </a:cubicBezTo>
                    <a:cubicBezTo>
                      <a:pt x="0" y="93"/>
                      <a:pt x="28" y="121"/>
                      <a:pt x="56" y="121"/>
                    </a:cubicBezTo>
                    <a:lnTo>
                      <a:pt x="5677" y="121"/>
                    </a:lnTo>
                    <a:cubicBezTo>
                      <a:pt x="5705" y="121"/>
                      <a:pt x="5733" y="93"/>
                      <a:pt x="5733" y="65"/>
                    </a:cubicBezTo>
                    <a:cubicBezTo>
                      <a:pt x="5733" y="28"/>
                      <a:pt x="5705" y="0"/>
                      <a:pt x="567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321" name="Google Shape;321;p41"/>
              <p:cNvSpPr/>
              <p:nvPr/>
            </p:nvSpPr>
            <p:spPr>
              <a:xfrm>
                <a:off x="7340175" y="2412375"/>
                <a:ext cx="52200" cy="3050"/>
              </a:xfrm>
              <a:custGeom>
                <a:rect b="b" l="l" r="r" t="t"/>
                <a:pathLst>
                  <a:path extrusionOk="0" h="122" w="2088">
                    <a:moveTo>
                      <a:pt x="56" y="1"/>
                    </a:moveTo>
                    <a:cubicBezTo>
                      <a:pt x="28" y="1"/>
                      <a:pt x="0" y="28"/>
                      <a:pt x="0" y="56"/>
                    </a:cubicBezTo>
                    <a:cubicBezTo>
                      <a:pt x="0" y="93"/>
                      <a:pt x="28" y="121"/>
                      <a:pt x="56" y="121"/>
                    </a:cubicBezTo>
                    <a:lnTo>
                      <a:pt x="2032" y="121"/>
                    </a:lnTo>
                    <a:cubicBezTo>
                      <a:pt x="2069" y="121"/>
                      <a:pt x="2087" y="93"/>
                      <a:pt x="2087" y="56"/>
                    </a:cubicBezTo>
                    <a:cubicBezTo>
                      <a:pt x="2087" y="28"/>
                      <a:pt x="2069" y="1"/>
                      <a:pt x="2032"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322" name="Google Shape;322;p41"/>
              <p:cNvSpPr/>
              <p:nvPr/>
            </p:nvSpPr>
            <p:spPr>
              <a:xfrm>
                <a:off x="7409750" y="2412375"/>
                <a:ext cx="62875" cy="3050"/>
              </a:xfrm>
              <a:custGeom>
                <a:rect b="b" l="l" r="r" t="t"/>
                <a:pathLst>
                  <a:path extrusionOk="0" h="122" w="2515">
                    <a:moveTo>
                      <a:pt x="65" y="1"/>
                    </a:moveTo>
                    <a:cubicBezTo>
                      <a:pt x="28" y="1"/>
                      <a:pt x="0" y="28"/>
                      <a:pt x="0" y="56"/>
                    </a:cubicBezTo>
                    <a:cubicBezTo>
                      <a:pt x="0" y="93"/>
                      <a:pt x="28" y="121"/>
                      <a:pt x="65" y="121"/>
                    </a:cubicBezTo>
                    <a:lnTo>
                      <a:pt x="2458" y="121"/>
                    </a:lnTo>
                    <a:cubicBezTo>
                      <a:pt x="2486" y="121"/>
                      <a:pt x="2514" y="93"/>
                      <a:pt x="2514" y="56"/>
                    </a:cubicBezTo>
                    <a:cubicBezTo>
                      <a:pt x="2514" y="28"/>
                      <a:pt x="2486" y="1"/>
                      <a:pt x="245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323" name="Google Shape;323;p41"/>
              <p:cNvSpPr/>
              <p:nvPr/>
            </p:nvSpPr>
            <p:spPr>
              <a:xfrm>
                <a:off x="7340175" y="2477075"/>
                <a:ext cx="93025" cy="2825"/>
              </a:xfrm>
              <a:custGeom>
                <a:rect b="b" l="l" r="r" t="t"/>
                <a:pathLst>
                  <a:path extrusionOk="0" h="113" w="3721">
                    <a:moveTo>
                      <a:pt x="56" y="1"/>
                    </a:moveTo>
                    <a:cubicBezTo>
                      <a:pt x="28" y="1"/>
                      <a:pt x="0" y="29"/>
                      <a:pt x="0" y="56"/>
                    </a:cubicBezTo>
                    <a:cubicBezTo>
                      <a:pt x="0" y="93"/>
                      <a:pt x="28" y="112"/>
                      <a:pt x="56" y="112"/>
                    </a:cubicBezTo>
                    <a:lnTo>
                      <a:pt x="3655" y="112"/>
                    </a:lnTo>
                    <a:cubicBezTo>
                      <a:pt x="3692" y="112"/>
                      <a:pt x="3720" y="93"/>
                      <a:pt x="3720" y="56"/>
                    </a:cubicBezTo>
                    <a:cubicBezTo>
                      <a:pt x="3720" y="29"/>
                      <a:pt x="3692" y="1"/>
                      <a:pt x="365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324" name="Google Shape;324;p41"/>
              <p:cNvSpPr/>
              <p:nvPr/>
            </p:nvSpPr>
            <p:spPr>
              <a:xfrm>
                <a:off x="7340175" y="2434875"/>
                <a:ext cx="144500" cy="2800"/>
              </a:xfrm>
              <a:custGeom>
                <a:rect b="b" l="l" r="r" t="t"/>
                <a:pathLst>
                  <a:path extrusionOk="0" h="112" w="5780">
                    <a:moveTo>
                      <a:pt x="56" y="0"/>
                    </a:moveTo>
                    <a:cubicBezTo>
                      <a:pt x="28" y="0"/>
                      <a:pt x="0" y="19"/>
                      <a:pt x="0" y="56"/>
                    </a:cubicBezTo>
                    <a:cubicBezTo>
                      <a:pt x="0" y="84"/>
                      <a:pt x="28" y="112"/>
                      <a:pt x="56" y="112"/>
                    </a:cubicBezTo>
                    <a:lnTo>
                      <a:pt x="5724" y="112"/>
                    </a:lnTo>
                    <a:cubicBezTo>
                      <a:pt x="5761" y="112"/>
                      <a:pt x="5779" y="84"/>
                      <a:pt x="5779" y="56"/>
                    </a:cubicBezTo>
                    <a:cubicBezTo>
                      <a:pt x="5779" y="19"/>
                      <a:pt x="5761" y="0"/>
                      <a:pt x="572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325" name="Google Shape;325;p41"/>
              <p:cNvSpPr/>
              <p:nvPr/>
            </p:nvSpPr>
            <p:spPr>
              <a:xfrm>
                <a:off x="7340175" y="2456200"/>
                <a:ext cx="47800" cy="2825"/>
              </a:xfrm>
              <a:custGeom>
                <a:rect b="b" l="l" r="r" t="t"/>
                <a:pathLst>
                  <a:path extrusionOk="0" h="113" w="1912">
                    <a:moveTo>
                      <a:pt x="56" y="1"/>
                    </a:moveTo>
                    <a:cubicBezTo>
                      <a:pt x="28" y="1"/>
                      <a:pt x="0" y="19"/>
                      <a:pt x="0" y="56"/>
                    </a:cubicBezTo>
                    <a:cubicBezTo>
                      <a:pt x="0" y="84"/>
                      <a:pt x="28" y="112"/>
                      <a:pt x="56" y="112"/>
                    </a:cubicBezTo>
                    <a:lnTo>
                      <a:pt x="1855" y="112"/>
                    </a:lnTo>
                    <a:cubicBezTo>
                      <a:pt x="1883" y="112"/>
                      <a:pt x="1911" y="84"/>
                      <a:pt x="1911" y="56"/>
                    </a:cubicBezTo>
                    <a:cubicBezTo>
                      <a:pt x="1911" y="19"/>
                      <a:pt x="1883" y="1"/>
                      <a:pt x="185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326" name="Google Shape;326;p41"/>
              <p:cNvSpPr/>
              <p:nvPr/>
            </p:nvSpPr>
            <p:spPr>
              <a:xfrm>
                <a:off x="7398850" y="2456200"/>
                <a:ext cx="84675" cy="2825"/>
              </a:xfrm>
              <a:custGeom>
                <a:rect b="b" l="l" r="r" t="t"/>
                <a:pathLst>
                  <a:path extrusionOk="0" h="113" w="3387">
                    <a:moveTo>
                      <a:pt x="56" y="1"/>
                    </a:moveTo>
                    <a:cubicBezTo>
                      <a:pt x="28" y="1"/>
                      <a:pt x="0" y="19"/>
                      <a:pt x="0" y="56"/>
                    </a:cubicBezTo>
                    <a:cubicBezTo>
                      <a:pt x="0" y="84"/>
                      <a:pt x="28" y="112"/>
                      <a:pt x="56" y="112"/>
                    </a:cubicBezTo>
                    <a:lnTo>
                      <a:pt x="3330" y="112"/>
                    </a:lnTo>
                    <a:cubicBezTo>
                      <a:pt x="3358" y="112"/>
                      <a:pt x="3386" y="84"/>
                      <a:pt x="3386" y="56"/>
                    </a:cubicBezTo>
                    <a:cubicBezTo>
                      <a:pt x="3386" y="19"/>
                      <a:pt x="3358" y="1"/>
                      <a:pt x="333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327" name="Google Shape;327;p41"/>
              <p:cNvSpPr/>
              <p:nvPr/>
            </p:nvSpPr>
            <p:spPr>
              <a:xfrm>
                <a:off x="7414375" y="2425125"/>
                <a:ext cx="500" cy="8850"/>
              </a:xfrm>
              <a:custGeom>
                <a:rect b="b" l="l" r="r" t="t"/>
                <a:pathLst>
                  <a:path extrusionOk="0" h="354" w="20">
                    <a:moveTo>
                      <a:pt x="19" y="353"/>
                    </a:moveTo>
                    <a:cubicBezTo>
                      <a:pt x="19" y="233"/>
                      <a:pt x="19" y="121"/>
                      <a:pt x="1" y="1"/>
                    </a:cubicBezTo>
                    <a:lnTo>
                      <a:pt x="1" y="1"/>
                    </a:lnTo>
                    <a:lnTo>
                      <a:pt x="1" y="1"/>
                    </a:lnTo>
                    <a:cubicBezTo>
                      <a:pt x="19" y="121"/>
                      <a:pt x="19" y="233"/>
                      <a:pt x="19" y="353"/>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328" name="Google Shape;328;p41"/>
              <p:cNvSpPr/>
              <p:nvPr/>
            </p:nvSpPr>
            <p:spPr>
              <a:xfrm>
                <a:off x="7106150" y="2233800"/>
                <a:ext cx="232650" cy="165625"/>
              </a:xfrm>
              <a:custGeom>
                <a:rect b="b" l="l" r="r" t="t"/>
                <a:pathLst>
                  <a:path extrusionOk="0" h="6625" w="9306">
                    <a:moveTo>
                      <a:pt x="168" y="1"/>
                    </a:moveTo>
                    <a:cubicBezTo>
                      <a:pt x="75" y="1"/>
                      <a:pt x="1" y="75"/>
                      <a:pt x="1" y="168"/>
                    </a:cubicBezTo>
                    <a:lnTo>
                      <a:pt x="1" y="6457"/>
                    </a:lnTo>
                    <a:cubicBezTo>
                      <a:pt x="1" y="6550"/>
                      <a:pt x="75" y="6624"/>
                      <a:pt x="168" y="6624"/>
                    </a:cubicBezTo>
                    <a:lnTo>
                      <a:pt x="9129" y="6624"/>
                    </a:lnTo>
                    <a:cubicBezTo>
                      <a:pt x="9222" y="6624"/>
                      <a:pt x="9305" y="6550"/>
                      <a:pt x="9305" y="6457"/>
                    </a:cubicBezTo>
                    <a:lnTo>
                      <a:pt x="9305" y="168"/>
                    </a:lnTo>
                    <a:cubicBezTo>
                      <a:pt x="9305" y="75"/>
                      <a:pt x="9222" y="1"/>
                      <a:pt x="912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329" name="Google Shape;329;p41"/>
              <p:cNvSpPr/>
              <p:nvPr/>
            </p:nvSpPr>
            <p:spPr>
              <a:xfrm>
                <a:off x="7104525" y="2232175"/>
                <a:ext cx="235675" cy="168850"/>
              </a:xfrm>
              <a:custGeom>
                <a:rect b="b" l="l" r="r" t="t"/>
                <a:pathLst>
                  <a:path extrusionOk="0" h="6754" w="9427">
                    <a:moveTo>
                      <a:pt x="9194" y="121"/>
                    </a:moveTo>
                    <a:cubicBezTo>
                      <a:pt x="9259" y="121"/>
                      <a:pt x="9305" y="177"/>
                      <a:pt x="9305" y="233"/>
                    </a:cubicBezTo>
                    <a:lnTo>
                      <a:pt x="9305" y="6522"/>
                    </a:lnTo>
                    <a:cubicBezTo>
                      <a:pt x="9305" y="6587"/>
                      <a:pt x="9259" y="6633"/>
                      <a:pt x="9194" y="6633"/>
                    </a:cubicBezTo>
                    <a:lnTo>
                      <a:pt x="233" y="6633"/>
                    </a:lnTo>
                    <a:cubicBezTo>
                      <a:pt x="168" y="6633"/>
                      <a:pt x="122" y="6587"/>
                      <a:pt x="122" y="6522"/>
                    </a:cubicBezTo>
                    <a:lnTo>
                      <a:pt x="122" y="233"/>
                    </a:lnTo>
                    <a:cubicBezTo>
                      <a:pt x="122" y="177"/>
                      <a:pt x="177" y="121"/>
                      <a:pt x="233" y="121"/>
                    </a:cubicBezTo>
                    <a:close/>
                    <a:moveTo>
                      <a:pt x="233" y="1"/>
                    </a:moveTo>
                    <a:cubicBezTo>
                      <a:pt x="103" y="1"/>
                      <a:pt x="1" y="112"/>
                      <a:pt x="1" y="233"/>
                    </a:cubicBezTo>
                    <a:lnTo>
                      <a:pt x="1" y="6522"/>
                    </a:lnTo>
                    <a:cubicBezTo>
                      <a:pt x="1" y="6652"/>
                      <a:pt x="103" y="6754"/>
                      <a:pt x="233" y="6754"/>
                    </a:cubicBezTo>
                    <a:lnTo>
                      <a:pt x="9194" y="6754"/>
                    </a:lnTo>
                    <a:cubicBezTo>
                      <a:pt x="9324" y="6754"/>
                      <a:pt x="9426" y="6652"/>
                      <a:pt x="9426" y="6522"/>
                    </a:cubicBezTo>
                    <a:lnTo>
                      <a:pt x="9426" y="233"/>
                    </a:lnTo>
                    <a:cubicBezTo>
                      <a:pt x="9426" y="112"/>
                      <a:pt x="9324" y="1"/>
                      <a:pt x="919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330" name="Google Shape;330;p41"/>
              <p:cNvSpPr/>
              <p:nvPr/>
            </p:nvSpPr>
            <p:spPr>
              <a:xfrm>
                <a:off x="7119150" y="2221275"/>
                <a:ext cx="232625" cy="27850"/>
              </a:xfrm>
              <a:custGeom>
                <a:rect b="b" l="l" r="r" t="t"/>
                <a:pathLst>
                  <a:path extrusionOk="0" h="1114" w="9305">
                    <a:moveTo>
                      <a:pt x="204" y="1"/>
                    </a:moveTo>
                    <a:cubicBezTo>
                      <a:pt x="93" y="1"/>
                      <a:pt x="0" y="93"/>
                      <a:pt x="0" y="205"/>
                    </a:cubicBezTo>
                    <a:lnTo>
                      <a:pt x="0" y="1114"/>
                    </a:lnTo>
                    <a:lnTo>
                      <a:pt x="9305" y="1114"/>
                    </a:lnTo>
                    <a:lnTo>
                      <a:pt x="9305" y="260"/>
                    </a:lnTo>
                    <a:cubicBezTo>
                      <a:pt x="9305" y="112"/>
                      <a:pt x="9184" y="1"/>
                      <a:pt x="903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331" name="Google Shape;331;p41"/>
              <p:cNvSpPr/>
              <p:nvPr/>
            </p:nvSpPr>
            <p:spPr>
              <a:xfrm>
                <a:off x="7117750" y="2219650"/>
                <a:ext cx="235425" cy="30875"/>
              </a:xfrm>
              <a:custGeom>
                <a:rect b="b" l="l" r="r" t="t"/>
                <a:pathLst>
                  <a:path extrusionOk="0" h="1235" w="9417">
                    <a:moveTo>
                      <a:pt x="9092" y="121"/>
                    </a:moveTo>
                    <a:cubicBezTo>
                      <a:pt x="9203" y="121"/>
                      <a:pt x="9296" y="214"/>
                      <a:pt x="9296" y="325"/>
                    </a:cubicBezTo>
                    <a:lnTo>
                      <a:pt x="9296" y="1123"/>
                    </a:lnTo>
                    <a:lnTo>
                      <a:pt x="112" y="1123"/>
                    </a:lnTo>
                    <a:lnTo>
                      <a:pt x="112" y="270"/>
                    </a:lnTo>
                    <a:cubicBezTo>
                      <a:pt x="112" y="186"/>
                      <a:pt x="177" y="121"/>
                      <a:pt x="260" y="121"/>
                    </a:cubicBezTo>
                    <a:close/>
                    <a:moveTo>
                      <a:pt x="260" y="1"/>
                    </a:moveTo>
                    <a:cubicBezTo>
                      <a:pt x="112" y="1"/>
                      <a:pt x="1" y="121"/>
                      <a:pt x="1" y="270"/>
                    </a:cubicBezTo>
                    <a:lnTo>
                      <a:pt x="1" y="1234"/>
                    </a:lnTo>
                    <a:lnTo>
                      <a:pt x="9417" y="1234"/>
                    </a:lnTo>
                    <a:lnTo>
                      <a:pt x="9417" y="325"/>
                    </a:lnTo>
                    <a:cubicBezTo>
                      <a:pt x="9417" y="149"/>
                      <a:pt x="9268" y="1"/>
                      <a:pt x="909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332" name="Google Shape;332;p41"/>
              <p:cNvSpPr/>
              <p:nvPr/>
            </p:nvSpPr>
            <p:spPr>
              <a:xfrm>
                <a:off x="7143950" y="2229150"/>
                <a:ext cx="11400" cy="11400"/>
              </a:xfrm>
              <a:custGeom>
                <a:rect b="b" l="l" r="r" t="t"/>
                <a:pathLst>
                  <a:path extrusionOk="0" h="456" w="456">
                    <a:moveTo>
                      <a:pt x="233" y="112"/>
                    </a:moveTo>
                    <a:cubicBezTo>
                      <a:pt x="289" y="112"/>
                      <a:pt x="344" y="168"/>
                      <a:pt x="344" y="224"/>
                    </a:cubicBezTo>
                    <a:cubicBezTo>
                      <a:pt x="344" y="289"/>
                      <a:pt x="289" y="344"/>
                      <a:pt x="233" y="344"/>
                    </a:cubicBezTo>
                    <a:cubicBezTo>
                      <a:pt x="168" y="344"/>
                      <a:pt x="112" y="289"/>
                      <a:pt x="112" y="224"/>
                    </a:cubicBezTo>
                    <a:cubicBezTo>
                      <a:pt x="112" y="168"/>
                      <a:pt x="168" y="112"/>
                      <a:pt x="233" y="112"/>
                    </a:cubicBezTo>
                    <a:close/>
                    <a:moveTo>
                      <a:pt x="233" y="1"/>
                    </a:moveTo>
                    <a:cubicBezTo>
                      <a:pt x="103" y="1"/>
                      <a:pt x="1" y="103"/>
                      <a:pt x="1" y="233"/>
                    </a:cubicBezTo>
                    <a:cubicBezTo>
                      <a:pt x="1" y="354"/>
                      <a:pt x="103" y="456"/>
                      <a:pt x="233" y="456"/>
                    </a:cubicBezTo>
                    <a:cubicBezTo>
                      <a:pt x="353" y="456"/>
                      <a:pt x="456" y="354"/>
                      <a:pt x="456" y="233"/>
                    </a:cubicBezTo>
                    <a:cubicBezTo>
                      <a:pt x="456" y="103"/>
                      <a:pt x="353" y="1"/>
                      <a:pt x="233"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333" name="Google Shape;333;p41"/>
              <p:cNvSpPr/>
              <p:nvPr/>
            </p:nvSpPr>
            <p:spPr>
              <a:xfrm>
                <a:off x="7160650" y="2229150"/>
                <a:ext cx="11625" cy="11400"/>
              </a:xfrm>
              <a:custGeom>
                <a:rect b="b" l="l" r="r" t="t"/>
                <a:pathLst>
                  <a:path extrusionOk="0" h="456" w="465">
                    <a:moveTo>
                      <a:pt x="233" y="112"/>
                    </a:moveTo>
                    <a:cubicBezTo>
                      <a:pt x="298" y="112"/>
                      <a:pt x="344" y="168"/>
                      <a:pt x="344" y="224"/>
                    </a:cubicBezTo>
                    <a:cubicBezTo>
                      <a:pt x="344" y="289"/>
                      <a:pt x="298" y="344"/>
                      <a:pt x="233" y="344"/>
                    </a:cubicBezTo>
                    <a:cubicBezTo>
                      <a:pt x="168" y="344"/>
                      <a:pt x="122" y="289"/>
                      <a:pt x="122" y="224"/>
                    </a:cubicBezTo>
                    <a:cubicBezTo>
                      <a:pt x="122" y="168"/>
                      <a:pt x="168" y="112"/>
                      <a:pt x="233" y="112"/>
                    </a:cubicBezTo>
                    <a:close/>
                    <a:moveTo>
                      <a:pt x="233" y="1"/>
                    </a:moveTo>
                    <a:cubicBezTo>
                      <a:pt x="103" y="1"/>
                      <a:pt x="1" y="103"/>
                      <a:pt x="1" y="233"/>
                    </a:cubicBezTo>
                    <a:cubicBezTo>
                      <a:pt x="1" y="354"/>
                      <a:pt x="103" y="456"/>
                      <a:pt x="233" y="456"/>
                    </a:cubicBezTo>
                    <a:cubicBezTo>
                      <a:pt x="363" y="456"/>
                      <a:pt x="465" y="354"/>
                      <a:pt x="465" y="233"/>
                    </a:cubicBezTo>
                    <a:cubicBezTo>
                      <a:pt x="465" y="103"/>
                      <a:pt x="353" y="1"/>
                      <a:pt x="233"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334" name="Google Shape;334;p41"/>
              <p:cNvSpPr/>
              <p:nvPr/>
            </p:nvSpPr>
            <p:spPr>
              <a:xfrm>
                <a:off x="7127275" y="2229150"/>
                <a:ext cx="11600" cy="11400"/>
              </a:xfrm>
              <a:custGeom>
                <a:rect b="b" l="l" r="r" t="t"/>
                <a:pathLst>
                  <a:path extrusionOk="0" h="456" w="464">
                    <a:moveTo>
                      <a:pt x="232" y="112"/>
                    </a:moveTo>
                    <a:cubicBezTo>
                      <a:pt x="297" y="112"/>
                      <a:pt x="343" y="168"/>
                      <a:pt x="343" y="224"/>
                    </a:cubicBezTo>
                    <a:cubicBezTo>
                      <a:pt x="343" y="289"/>
                      <a:pt x="297" y="344"/>
                      <a:pt x="232" y="344"/>
                    </a:cubicBezTo>
                    <a:cubicBezTo>
                      <a:pt x="167" y="344"/>
                      <a:pt x="121" y="289"/>
                      <a:pt x="121" y="224"/>
                    </a:cubicBezTo>
                    <a:cubicBezTo>
                      <a:pt x="121" y="168"/>
                      <a:pt x="167" y="112"/>
                      <a:pt x="232" y="112"/>
                    </a:cubicBezTo>
                    <a:close/>
                    <a:moveTo>
                      <a:pt x="232" y="1"/>
                    </a:moveTo>
                    <a:cubicBezTo>
                      <a:pt x="102" y="1"/>
                      <a:pt x="0" y="103"/>
                      <a:pt x="0" y="233"/>
                    </a:cubicBezTo>
                    <a:cubicBezTo>
                      <a:pt x="0" y="354"/>
                      <a:pt x="102" y="456"/>
                      <a:pt x="232" y="456"/>
                    </a:cubicBezTo>
                    <a:cubicBezTo>
                      <a:pt x="362" y="456"/>
                      <a:pt x="464" y="354"/>
                      <a:pt x="464" y="233"/>
                    </a:cubicBezTo>
                    <a:cubicBezTo>
                      <a:pt x="464" y="103"/>
                      <a:pt x="362" y="1"/>
                      <a:pt x="232"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335" name="Google Shape;335;p41"/>
              <p:cNvSpPr/>
              <p:nvPr/>
            </p:nvSpPr>
            <p:spPr>
              <a:xfrm>
                <a:off x="7118925" y="2249100"/>
                <a:ext cx="232625" cy="136625"/>
              </a:xfrm>
              <a:custGeom>
                <a:rect b="b" l="l" r="r" t="t"/>
                <a:pathLst>
                  <a:path extrusionOk="0" h="5465" w="9305">
                    <a:moveTo>
                      <a:pt x="37" y="1"/>
                    </a:moveTo>
                    <a:cubicBezTo>
                      <a:pt x="19" y="1"/>
                      <a:pt x="0" y="19"/>
                      <a:pt x="0" y="29"/>
                    </a:cubicBezTo>
                    <a:lnTo>
                      <a:pt x="0" y="5437"/>
                    </a:lnTo>
                    <a:cubicBezTo>
                      <a:pt x="0" y="5455"/>
                      <a:pt x="19" y="5465"/>
                      <a:pt x="37" y="5465"/>
                    </a:cubicBezTo>
                    <a:lnTo>
                      <a:pt x="9277" y="5465"/>
                    </a:lnTo>
                    <a:cubicBezTo>
                      <a:pt x="9295" y="5465"/>
                      <a:pt x="9305" y="5455"/>
                      <a:pt x="9305" y="5437"/>
                    </a:cubicBezTo>
                    <a:lnTo>
                      <a:pt x="9305" y="29"/>
                    </a:lnTo>
                    <a:cubicBezTo>
                      <a:pt x="9305" y="19"/>
                      <a:pt x="9295" y="1"/>
                      <a:pt x="9277"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336" name="Google Shape;336;p41"/>
              <p:cNvSpPr/>
              <p:nvPr/>
            </p:nvSpPr>
            <p:spPr>
              <a:xfrm>
                <a:off x="7117525" y="2247725"/>
                <a:ext cx="235650" cy="139625"/>
              </a:xfrm>
              <a:custGeom>
                <a:rect b="b" l="l" r="r" t="t"/>
                <a:pathLst>
                  <a:path extrusionOk="0" h="5585" w="9426">
                    <a:moveTo>
                      <a:pt x="9305" y="111"/>
                    </a:moveTo>
                    <a:lnTo>
                      <a:pt x="9305" y="5464"/>
                    </a:lnTo>
                    <a:lnTo>
                      <a:pt x="121" y="5464"/>
                    </a:lnTo>
                    <a:lnTo>
                      <a:pt x="121" y="111"/>
                    </a:lnTo>
                    <a:close/>
                    <a:moveTo>
                      <a:pt x="93" y="0"/>
                    </a:moveTo>
                    <a:cubicBezTo>
                      <a:pt x="38" y="0"/>
                      <a:pt x="0" y="37"/>
                      <a:pt x="0" y="84"/>
                    </a:cubicBezTo>
                    <a:lnTo>
                      <a:pt x="0" y="5492"/>
                    </a:lnTo>
                    <a:cubicBezTo>
                      <a:pt x="0" y="5538"/>
                      <a:pt x="38" y="5585"/>
                      <a:pt x="93" y="5585"/>
                    </a:cubicBezTo>
                    <a:lnTo>
                      <a:pt x="9333" y="5585"/>
                    </a:lnTo>
                    <a:cubicBezTo>
                      <a:pt x="9379" y="5585"/>
                      <a:pt x="9426" y="5538"/>
                      <a:pt x="9426" y="5492"/>
                    </a:cubicBezTo>
                    <a:lnTo>
                      <a:pt x="9426" y="84"/>
                    </a:lnTo>
                    <a:cubicBezTo>
                      <a:pt x="9426" y="37"/>
                      <a:pt x="9379" y="0"/>
                      <a:pt x="933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337" name="Google Shape;337;p41"/>
              <p:cNvSpPr/>
              <p:nvPr/>
            </p:nvSpPr>
            <p:spPr>
              <a:xfrm>
                <a:off x="7224200" y="2280875"/>
                <a:ext cx="98600" cy="2825"/>
              </a:xfrm>
              <a:custGeom>
                <a:rect b="b" l="l" r="r" t="t"/>
                <a:pathLst>
                  <a:path extrusionOk="0" h="113" w="3944">
                    <a:moveTo>
                      <a:pt x="56" y="1"/>
                    </a:moveTo>
                    <a:cubicBezTo>
                      <a:pt x="19" y="1"/>
                      <a:pt x="1" y="19"/>
                      <a:pt x="1" y="56"/>
                    </a:cubicBezTo>
                    <a:cubicBezTo>
                      <a:pt x="1" y="84"/>
                      <a:pt x="19" y="112"/>
                      <a:pt x="56" y="112"/>
                    </a:cubicBezTo>
                    <a:lnTo>
                      <a:pt x="3888" y="112"/>
                    </a:lnTo>
                    <a:cubicBezTo>
                      <a:pt x="3915" y="112"/>
                      <a:pt x="3943" y="84"/>
                      <a:pt x="3943" y="56"/>
                    </a:cubicBezTo>
                    <a:cubicBezTo>
                      <a:pt x="3943" y="19"/>
                      <a:pt x="3915" y="1"/>
                      <a:pt x="388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338" name="Google Shape;338;p41"/>
              <p:cNvSpPr/>
              <p:nvPr/>
            </p:nvSpPr>
            <p:spPr>
              <a:xfrm>
                <a:off x="7224200" y="2296650"/>
                <a:ext cx="36450" cy="3050"/>
              </a:xfrm>
              <a:custGeom>
                <a:rect b="b" l="l" r="r" t="t"/>
                <a:pathLst>
                  <a:path extrusionOk="0" h="122" w="1458">
                    <a:moveTo>
                      <a:pt x="56" y="0"/>
                    </a:moveTo>
                    <a:cubicBezTo>
                      <a:pt x="19" y="0"/>
                      <a:pt x="1" y="28"/>
                      <a:pt x="1" y="56"/>
                    </a:cubicBezTo>
                    <a:cubicBezTo>
                      <a:pt x="1" y="93"/>
                      <a:pt x="19" y="121"/>
                      <a:pt x="56" y="121"/>
                    </a:cubicBezTo>
                    <a:lnTo>
                      <a:pt x="1401" y="121"/>
                    </a:lnTo>
                    <a:cubicBezTo>
                      <a:pt x="1429" y="121"/>
                      <a:pt x="1457" y="93"/>
                      <a:pt x="1457" y="56"/>
                    </a:cubicBezTo>
                    <a:cubicBezTo>
                      <a:pt x="1457" y="28"/>
                      <a:pt x="1429" y="0"/>
                      <a:pt x="140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339" name="Google Shape;339;p41"/>
              <p:cNvSpPr/>
              <p:nvPr/>
            </p:nvSpPr>
            <p:spPr>
              <a:xfrm>
                <a:off x="7271525" y="2296650"/>
                <a:ext cx="43850" cy="3050"/>
              </a:xfrm>
              <a:custGeom>
                <a:rect b="b" l="l" r="r" t="t"/>
                <a:pathLst>
                  <a:path extrusionOk="0" h="122" w="1754">
                    <a:moveTo>
                      <a:pt x="65" y="0"/>
                    </a:moveTo>
                    <a:cubicBezTo>
                      <a:pt x="28" y="0"/>
                      <a:pt x="0" y="28"/>
                      <a:pt x="0" y="56"/>
                    </a:cubicBezTo>
                    <a:cubicBezTo>
                      <a:pt x="0" y="93"/>
                      <a:pt x="28" y="121"/>
                      <a:pt x="65" y="121"/>
                    </a:cubicBezTo>
                    <a:lnTo>
                      <a:pt x="1698" y="121"/>
                    </a:lnTo>
                    <a:cubicBezTo>
                      <a:pt x="1726" y="121"/>
                      <a:pt x="1753" y="93"/>
                      <a:pt x="1753" y="56"/>
                    </a:cubicBezTo>
                    <a:cubicBezTo>
                      <a:pt x="1753" y="28"/>
                      <a:pt x="1726" y="0"/>
                      <a:pt x="169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340" name="Google Shape;340;p41"/>
              <p:cNvSpPr/>
              <p:nvPr/>
            </p:nvSpPr>
            <p:spPr>
              <a:xfrm>
                <a:off x="7224200" y="2344900"/>
                <a:ext cx="64275" cy="2800"/>
              </a:xfrm>
              <a:custGeom>
                <a:rect b="b" l="l" r="r" t="t"/>
                <a:pathLst>
                  <a:path extrusionOk="0" h="112" w="2571">
                    <a:moveTo>
                      <a:pt x="56" y="0"/>
                    </a:moveTo>
                    <a:cubicBezTo>
                      <a:pt x="19" y="0"/>
                      <a:pt x="1" y="19"/>
                      <a:pt x="1" y="56"/>
                    </a:cubicBezTo>
                    <a:cubicBezTo>
                      <a:pt x="1" y="84"/>
                      <a:pt x="19" y="111"/>
                      <a:pt x="56" y="111"/>
                    </a:cubicBezTo>
                    <a:lnTo>
                      <a:pt x="2515" y="111"/>
                    </a:lnTo>
                    <a:cubicBezTo>
                      <a:pt x="2543" y="111"/>
                      <a:pt x="2570" y="84"/>
                      <a:pt x="2570" y="56"/>
                    </a:cubicBezTo>
                    <a:cubicBezTo>
                      <a:pt x="2570" y="19"/>
                      <a:pt x="2543" y="0"/>
                      <a:pt x="251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341" name="Google Shape;341;p41"/>
              <p:cNvSpPr/>
              <p:nvPr/>
            </p:nvSpPr>
            <p:spPr>
              <a:xfrm>
                <a:off x="7224200" y="2313350"/>
                <a:ext cx="99525" cy="2800"/>
              </a:xfrm>
              <a:custGeom>
                <a:rect b="b" l="l" r="r" t="t"/>
                <a:pathLst>
                  <a:path extrusionOk="0" h="112" w="3981">
                    <a:moveTo>
                      <a:pt x="56" y="0"/>
                    </a:moveTo>
                    <a:cubicBezTo>
                      <a:pt x="19" y="0"/>
                      <a:pt x="1" y="28"/>
                      <a:pt x="1" y="56"/>
                    </a:cubicBezTo>
                    <a:cubicBezTo>
                      <a:pt x="1" y="93"/>
                      <a:pt x="19" y="112"/>
                      <a:pt x="56" y="112"/>
                    </a:cubicBezTo>
                    <a:lnTo>
                      <a:pt x="3925" y="112"/>
                    </a:lnTo>
                    <a:cubicBezTo>
                      <a:pt x="3953" y="112"/>
                      <a:pt x="3980" y="93"/>
                      <a:pt x="3980" y="56"/>
                    </a:cubicBezTo>
                    <a:cubicBezTo>
                      <a:pt x="3980" y="28"/>
                      <a:pt x="3953" y="0"/>
                      <a:pt x="392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342" name="Google Shape;342;p41"/>
              <p:cNvSpPr/>
              <p:nvPr/>
            </p:nvSpPr>
            <p:spPr>
              <a:xfrm>
                <a:off x="7224200" y="2329125"/>
                <a:ext cx="33425" cy="3025"/>
              </a:xfrm>
              <a:custGeom>
                <a:rect b="b" l="l" r="r" t="t"/>
                <a:pathLst>
                  <a:path extrusionOk="0" h="121" w="1337">
                    <a:moveTo>
                      <a:pt x="56" y="0"/>
                    </a:moveTo>
                    <a:cubicBezTo>
                      <a:pt x="19" y="0"/>
                      <a:pt x="1" y="28"/>
                      <a:pt x="1" y="65"/>
                    </a:cubicBezTo>
                    <a:cubicBezTo>
                      <a:pt x="1" y="93"/>
                      <a:pt x="19" y="121"/>
                      <a:pt x="56" y="121"/>
                    </a:cubicBezTo>
                    <a:lnTo>
                      <a:pt x="1281" y="121"/>
                    </a:lnTo>
                    <a:cubicBezTo>
                      <a:pt x="1309" y="121"/>
                      <a:pt x="1337" y="93"/>
                      <a:pt x="1337" y="65"/>
                    </a:cubicBezTo>
                    <a:cubicBezTo>
                      <a:pt x="1337" y="28"/>
                      <a:pt x="1309" y="0"/>
                      <a:pt x="128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343" name="Google Shape;343;p41"/>
              <p:cNvSpPr/>
              <p:nvPr/>
            </p:nvSpPr>
            <p:spPr>
              <a:xfrm>
                <a:off x="7264100" y="2329125"/>
                <a:ext cx="58700" cy="3025"/>
              </a:xfrm>
              <a:custGeom>
                <a:rect b="b" l="l" r="r" t="t"/>
                <a:pathLst>
                  <a:path extrusionOk="0" h="121" w="2348">
                    <a:moveTo>
                      <a:pt x="56" y="0"/>
                    </a:moveTo>
                    <a:cubicBezTo>
                      <a:pt x="28" y="0"/>
                      <a:pt x="0" y="28"/>
                      <a:pt x="0" y="65"/>
                    </a:cubicBezTo>
                    <a:cubicBezTo>
                      <a:pt x="0" y="93"/>
                      <a:pt x="28" y="121"/>
                      <a:pt x="56" y="121"/>
                    </a:cubicBezTo>
                    <a:lnTo>
                      <a:pt x="2292" y="121"/>
                    </a:lnTo>
                    <a:cubicBezTo>
                      <a:pt x="2319" y="121"/>
                      <a:pt x="2347" y="93"/>
                      <a:pt x="2347" y="65"/>
                    </a:cubicBezTo>
                    <a:cubicBezTo>
                      <a:pt x="2347" y="28"/>
                      <a:pt x="2319" y="0"/>
                      <a:pt x="229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344" name="Google Shape;344;p41"/>
              <p:cNvSpPr/>
              <p:nvPr/>
            </p:nvSpPr>
            <p:spPr>
              <a:xfrm>
                <a:off x="7136550" y="2273925"/>
                <a:ext cx="70525" cy="70525"/>
              </a:xfrm>
              <a:custGeom>
                <a:rect b="b" l="l" r="r" t="t"/>
                <a:pathLst>
                  <a:path extrusionOk="0" h="2821" w="2821">
                    <a:moveTo>
                      <a:pt x="1410" y="0"/>
                    </a:moveTo>
                    <a:cubicBezTo>
                      <a:pt x="631" y="0"/>
                      <a:pt x="0" y="631"/>
                      <a:pt x="0" y="1410"/>
                    </a:cubicBezTo>
                    <a:cubicBezTo>
                      <a:pt x="0" y="2190"/>
                      <a:pt x="631" y="2820"/>
                      <a:pt x="1410" y="2820"/>
                    </a:cubicBezTo>
                    <a:cubicBezTo>
                      <a:pt x="2189" y="2820"/>
                      <a:pt x="2820" y="2190"/>
                      <a:pt x="2820" y="1410"/>
                    </a:cubicBezTo>
                    <a:lnTo>
                      <a:pt x="1410" y="1410"/>
                    </a:lnTo>
                    <a:lnTo>
                      <a:pt x="141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345" name="Google Shape;345;p41"/>
              <p:cNvSpPr/>
              <p:nvPr/>
            </p:nvSpPr>
            <p:spPr>
              <a:xfrm>
                <a:off x="7135150" y="2272525"/>
                <a:ext cx="73300" cy="73550"/>
              </a:xfrm>
              <a:custGeom>
                <a:rect b="b" l="l" r="r" t="t"/>
                <a:pathLst>
                  <a:path extrusionOk="0" h="2942" w="2932">
                    <a:moveTo>
                      <a:pt x="1411" y="121"/>
                    </a:moveTo>
                    <a:lnTo>
                      <a:pt x="1411" y="1466"/>
                    </a:lnTo>
                    <a:cubicBezTo>
                      <a:pt x="1411" y="1504"/>
                      <a:pt x="1438" y="1531"/>
                      <a:pt x="1466" y="1531"/>
                    </a:cubicBezTo>
                    <a:lnTo>
                      <a:pt x="2821" y="1531"/>
                    </a:lnTo>
                    <a:cubicBezTo>
                      <a:pt x="2783" y="2246"/>
                      <a:pt x="2190" y="2821"/>
                      <a:pt x="1466" y="2821"/>
                    </a:cubicBezTo>
                    <a:cubicBezTo>
                      <a:pt x="724" y="2821"/>
                      <a:pt x="112" y="2218"/>
                      <a:pt x="112" y="1466"/>
                    </a:cubicBezTo>
                    <a:cubicBezTo>
                      <a:pt x="112" y="743"/>
                      <a:pt x="687" y="149"/>
                      <a:pt x="1411" y="121"/>
                    </a:cubicBezTo>
                    <a:close/>
                    <a:moveTo>
                      <a:pt x="1466" y="1"/>
                    </a:moveTo>
                    <a:cubicBezTo>
                      <a:pt x="659" y="1"/>
                      <a:pt x="0" y="659"/>
                      <a:pt x="0" y="1476"/>
                    </a:cubicBezTo>
                    <a:cubicBezTo>
                      <a:pt x="0" y="2283"/>
                      <a:pt x="659" y="2941"/>
                      <a:pt x="1466" y="2941"/>
                    </a:cubicBezTo>
                    <a:cubicBezTo>
                      <a:pt x="2273" y="2941"/>
                      <a:pt x="2932" y="2283"/>
                      <a:pt x="2932" y="1476"/>
                    </a:cubicBezTo>
                    <a:cubicBezTo>
                      <a:pt x="2932" y="1439"/>
                      <a:pt x="2913" y="1411"/>
                      <a:pt x="2876" y="1411"/>
                    </a:cubicBezTo>
                    <a:lnTo>
                      <a:pt x="1522" y="1411"/>
                    </a:lnTo>
                    <a:lnTo>
                      <a:pt x="1522" y="56"/>
                    </a:lnTo>
                    <a:cubicBezTo>
                      <a:pt x="1522" y="29"/>
                      <a:pt x="1503" y="1"/>
                      <a:pt x="146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346" name="Google Shape;346;p41"/>
              <p:cNvSpPr/>
              <p:nvPr/>
            </p:nvSpPr>
            <p:spPr>
              <a:xfrm>
                <a:off x="7133525" y="2274375"/>
                <a:ext cx="70525" cy="70550"/>
              </a:xfrm>
              <a:custGeom>
                <a:rect b="b" l="l" r="r" t="t"/>
                <a:pathLst>
                  <a:path extrusionOk="0" h="2822" w="2821">
                    <a:moveTo>
                      <a:pt x="1411" y="1"/>
                    </a:moveTo>
                    <a:cubicBezTo>
                      <a:pt x="631" y="1"/>
                      <a:pt x="1" y="632"/>
                      <a:pt x="1" y="1411"/>
                    </a:cubicBezTo>
                    <a:cubicBezTo>
                      <a:pt x="1" y="2190"/>
                      <a:pt x="631" y="2821"/>
                      <a:pt x="1411" y="2821"/>
                    </a:cubicBezTo>
                    <a:cubicBezTo>
                      <a:pt x="2190" y="2821"/>
                      <a:pt x="2821" y="2190"/>
                      <a:pt x="2821" y="1411"/>
                    </a:cubicBezTo>
                    <a:lnTo>
                      <a:pt x="1411" y="1411"/>
                    </a:lnTo>
                    <a:lnTo>
                      <a:pt x="1411"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347" name="Google Shape;347;p41"/>
              <p:cNvSpPr/>
              <p:nvPr/>
            </p:nvSpPr>
            <p:spPr>
              <a:xfrm>
                <a:off x="7132125" y="2273000"/>
                <a:ext cx="73325" cy="73525"/>
              </a:xfrm>
              <a:custGeom>
                <a:rect b="b" l="l" r="r" t="t"/>
                <a:pathLst>
                  <a:path extrusionOk="0" h="2941" w="2933">
                    <a:moveTo>
                      <a:pt x="1411" y="121"/>
                    </a:moveTo>
                    <a:lnTo>
                      <a:pt x="1411" y="1531"/>
                    </a:lnTo>
                    <a:lnTo>
                      <a:pt x="2812" y="1531"/>
                    </a:lnTo>
                    <a:cubicBezTo>
                      <a:pt x="2784" y="2245"/>
                      <a:pt x="2190" y="2820"/>
                      <a:pt x="1467" y="2820"/>
                    </a:cubicBezTo>
                    <a:cubicBezTo>
                      <a:pt x="715" y="2820"/>
                      <a:pt x="112" y="2217"/>
                      <a:pt x="112" y="1466"/>
                    </a:cubicBezTo>
                    <a:cubicBezTo>
                      <a:pt x="112" y="742"/>
                      <a:pt x="687" y="149"/>
                      <a:pt x="1411" y="121"/>
                    </a:cubicBezTo>
                    <a:close/>
                    <a:moveTo>
                      <a:pt x="1467" y="0"/>
                    </a:moveTo>
                    <a:cubicBezTo>
                      <a:pt x="660" y="0"/>
                      <a:pt x="1" y="659"/>
                      <a:pt x="1" y="1466"/>
                    </a:cubicBezTo>
                    <a:cubicBezTo>
                      <a:pt x="1" y="2282"/>
                      <a:pt x="660" y="2941"/>
                      <a:pt x="1467" y="2941"/>
                    </a:cubicBezTo>
                    <a:cubicBezTo>
                      <a:pt x="2274" y="2941"/>
                      <a:pt x="2932" y="2282"/>
                      <a:pt x="2932" y="1466"/>
                    </a:cubicBezTo>
                    <a:lnTo>
                      <a:pt x="2932" y="1410"/>
                    </a:lnTo>
                    <a:lnTo>
                      <a:pt x="1522" y="1410"/>
                    </a:lnTo>
                    <a:lnTo>
                      <a:pt x="1522"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348" name="Google Shape;348;p41"/>
              <p:cNvSpPr/>
              <p:nvPr/>
            </p:nvSpPr>
            <p:spPr>
              <a:xfrm>
                <a:off x="7288225" y="2174500"/>
                <a:ext cx="117825" cy="104850"/>
              </a:xfrm>
              <a:custGeom>
                <a:rect b="b" l="l" r="r" t="t"/>
                <a:pathLst>
                  <a:path extrusionOk="0" h="4194" w="4713">
                    <a:moveTo>
                      <a:pt x="2354" y="0"/>
                    </a:moveTo>
                    <a:cubicBezTo>
                      <a:pt x="1744" y="0"/>
                      <a:pt x="1140" y="266"/>
                      <a:pt x="724" y="777"/>
                    </a:cubicBezTo>
                    <a:cubicBezTo>
                      <a:pt x="0" y="1677"/>
                      <a:pt x="130" y="2994"/>
                      <a:pt x="1030" y="3727"/>
                    </a:cubicBezTo>
                    <a:cubicBezTo>
                      <a:pt x="1420" y="4040"/>
                      <a:pt x="1888" y="4194"/>
                      <a:pt x="2352" y="4194"/>
                    </a:cubicBezTo>
                    <a:cubicBezTo>
                      <a:pt x="2961" y="4194"/>
                      <a:pt x="3564" y="3931"/>
                      <a:pt x="3980" y="3421"/>
                    </a:cubicBezTo>
                    <a:cubicBezTo>
                      <a:pt x="4713" y="2521"/>
                      <a:pt x="4573" y="1204"/>
                      <a:pt x="3674" y="471"/>
                    </a:cubicBezTo>
                    <a:cubicBezTo>
                      <a:pt x="3285" y="154"/>
                      <a:pt x="2818" y="0"/>
                      <a:pt x="2354"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349" name="Google Shape;349;p41"/>
              <p:cNvSpPr/>
              <p:nvPr/>
            </p:nvSpPr>
            <p:spPr>
              <a:xfrm>
                <a:off x="7293325" y="2173275"/>
                <a:ext cx="107625" cy="107625"/>
              </a:xfrm>
              <a:custGeom>
                <a:rect b="b" l="l" r="r" t="t"/>
                <a:pathLst>
                  <a:path extrusionOk="0" h="4305" w="4305">
                    <a:moveTo>
                      <a:pt x="2152" y="112"/>
                    </a:moveTo>
                    <a:cubicBezTo>
                      <a:pt x="3275" y="112"/>
                      <a:pt x="4193" y="1030"/>
                      <a:pt x="4193" y="2153"/>
                    </a:cubicBezTo>
                    <a:cubicBezTo>
                      <a:pt x="4193" y="3275"/>
                      <a:pt x="3275" y="4193"/>
                      <a:pt x="2152" y="4193"/>
                    </a:cubicBezTo>
                    <a:cubicBezTo>
                      <a:pt x="1030" y="4193"/>
                      <a:pt x="111" y="3275"/>
                      <a:pt x="111" y="2153"/>
                    </a:cubicBezTo>
                    <a:cubicBezTo>
                      <a:pt x="111" y="1030"/>
                      <a:pt x="1030" y="112"/>
                      <a:pt x="2152" y="112"/>
                    </a:cubicBezTo>
                    <a:close/>
                    <a:moveTo>
                      <a:pt x="2152" y="0"/>
                    </a:moveTo>
                    <a:cubicBezTo>
                      <a:pt x="965" y="0"/>
                      <a:pt x="0" y="965"/>
                      <a:pt x="0" y="2153"/>
                    </a:cubicBezTo>
                    <a:cubicBezTo>
                      <a:pt x="0" y="3340"/>
                      <a:pt x="965" y="4305"/>
                      <a:pt x="2152" y="4305"/>
                    </a:cubicBezTo>
                    <a:cubicBezTo>
                      <a:pt x="3340" y="4305"/>
                      <a:pt x="4305" y="3340"/>
                      <a:pt x="4305" y="2153"/>
                    </a:cubicBezTo>
                    <a:cubicBezTo>
                      <a:pt x="4305" y="965"/>
                      <a:pt x="3340" y="0"/>
                      <a:pt x="215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350" name="Google Shape;350;p41"/>
              <p:cNvSpPr/>
              <p:nvPr/>
            </p:nvSpPr>
            <p:spPr>
              <a:xfrm>
                <a:off x="7296575" y="2169100"/>
                <a:ext cx="112725" cy="104825"/>
              </a:xfrm>
              <a:custGeom>
                <a:rect b="b" l="l" r="r" t="t"/>
                <a:pathLst>
                  <a:path extrusionOk="0" h="4193" w="4509">
                    <a:moveTo>
                      <a:pt x="2260" y="1"/>
                    </a:moveTo>
                    <a:cubicBezTo>
                      <a:pt x="2148" y="1"/>
                      <a:pt x="2035" y="10"/>
                      <a:pt x="1920" y="28"/>
                    </a:cubicBezTo>
                    <a:cubicBezTo>
                      <a:pt x="779" y="214"/>
                      <a:pt x="0" y="1290"/>
                      <a:pt x="186" y="2431"/>
                    </a:cubicBezTo>
                    <a:cubicBezTo>
                      <a:pt x="353" y="3459"/>
                      <a:pt x="1242" y="4193"/>
                      <a:pt x="2251" y="4193"/>
                    </a:cubicBezTo>
                    <a:cubicBezTo>
                      <a:pt x="2362" y="4193"/>
                      <a:pt x="2475" y="4184"/>
                      <a:pt x="2588" y="4166"/>
                    </a:cubicBezTo>
                    <a:cubicBezTo>
                      <a:pt x="3739" y="3980"/>
                      <a:pt x="4509" y="2904"/>
                      <a:pt x="4323" y="1763"/>
                    </a:cubicBezTo>
                    <a:cubicBezTo>
                      <a:pt x="4156" y="728"/>
                      <a:pt x="3268" y="1"/>
                      <a:pt x="2260"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351" name="Google Shape;351;p41"/>
              <p:cNvSpPr/>
              <p:nvPr/>
            </p:nvSpPr>
            <p:spPr>
              <a:xfrm>
                <a:off x="7299125" y="2167700"/>
                <a:ext cx="107850" cy="107650"/>
              </a:xfrm>
              <a:custGeom>
                <a:rect b="b" l="l" r="r" t="t"/>
                <a:pathLst>
                  <a:path extrusionOk="0" h="4306" w="4314">
                    <a:moveTo>
                      <a:pt x="2162" y="121"/>
                    </a:moveTo>
                    <a:cubicBezTo>
                      <a:pt x="3284" y="121"/>
                      <a:pt x="4193" y="1030"/>
                      <a:pt x="4193" y="2153"/>
                    </a:cubicBezTo>
                    <a:cubicBezTo>
                      <a:pt x="4193" y="3275"/>
                      <a:pt x="3284" y="4194"/>
                      <a:pt x="2162" y="4194"/>
                    </a:cubicBezTo>
                    <a:cubicBezTo>
                      <a:pt x="1030" y="4194"/>
                      <a:pt x="121" y="3275"/>
                      <a:pt x="121" y="2153"/>
                    </a:cubicBezTo>
                    <a:cubicBezTo>
                      <a:pt x="121" y="1030"/>
                      <a:pt x="1030" y="121"/>
                      <a:pt x="2162" y="121"/>
                    </a:cubicBezTo>
                    <a:close/>
                    <a:moveTo>
                      <a:pt x="2162" y="1"/>
                    </a:moveTo>
                    <a:cubicBezTo>
                      <a:pt x="974" y="1"/>
                      <a:pt x="0" y="965"/>
                      <a:pt x="0" y="2153"/>
                    </a:cubicBezTo>
                    <a:cubicBezTo>
                      <a:pt x="0" y="3340"/>
                      <a:pt x="974" y="4305"/>
                      <a:pt x="2162" y="4305"/>
                    </a:cubicBezTo>
                    <a:cubicBezTo>
                      <a:pt x="3349" y="4305"/>
                      <a:pt x="4314" y="3340"/>
                      <a:pt x="4314" y="2153"/>
                    </a:cubicBezTo>
                    <a:cubicBezTo>
                      <a:pt x="4314" y="965"/>
                      <a:pt x="3349" y="1"/>
                      <a:pt x="216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352" name="Google Shape;352;p41"/>
              <p:cNvSpPr/>
              <p:nvPr/>
            </p:nvSpPr>
            <p:spPr>
              <a:xfrm>
                <a:off x="7335750" y="2167700"/>
                <a:ext cx="34125" cy="107650"/>
              </a:xfrm>
              <a:custGeom>
                <a:rect b="b" l="l" r="r" t="t"/>
                <a:pathLst>
                  <a:path extrusionOk="0" h="4306" w="1365">
                    <a:moveTo>
                      <a:pt x="678" y="121"/>
                    </a:moveTo>
                    <a:cubicBezTo>
                      <a:pt x="947" y="121"/>
                      <a:pt x="1244" y="956"/>
                      <a:pt x="1244" y="2153"/>
                    </a:cubicBezTo>
                    <a:cubicBezTo>
                      <a:pt x="1244" y="3359"/>
                      <a:pt x="947" y="4194"/>
                      <a:pt x="678" y="4194"/>
                    </a:cubicBezTo>
                    <a:cubicBezTo>
                      <a:pt x="409" y="4194"/>
                      <a:pt x="112" y="3359"/>
                      <a:pt x="112" y="2153"/>
                    </a:cubicBezTo>
                    <a:cubicBezTo>
                      <a:pt x="112" y="956"/>
                      <a:pt x="409" y="121"/>
                      <a:pt x="678" y="121"/>
                    </a:cubicBezTo>
                    <a:close/>
                    <a:moveTo>
                      <a:pt x="678" y="1"/>
                    </a:moveTo>
                    <a:cubicBezTo>
                      <a:pt x="233" y="1"/>
                      <a:pt x="1" y="1114"/>
                      <a:pt x="1" y="2153"/>
                    </a:cubicBezTo>
                    <a:cubicBezTo>
                      <a:pt x="1" y="3201"/>
                      <a:pt x="233" y="4305"/>
                      <a:pt x="678" y="4305"/>
                    </a:cubicBezTo>
                    <a:cubicBezTo>
                      <a:pt x="1123" y="4305"/>
                      <a:pt x="1364" y="3201"/>
                      <a:pt x="1364" y="2153"/>
                    </a:cubicBezTo>
                    <a:cubicBezTo>
                      <a:pt x="1364" y="1114"/>
                      <a:pt x="1123" y="1"/>
                      <a:pt x="67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353" name="Google Shape;353;p41"/>
              <p:cNvSpPr/>
              <p:nvPr/>
            </p:nvSpPr>
            <p:spPr>
              <a:xfrm>
                <a:off x="7303050" y="2203425"/>
                <a:ext cx="99050" cy="2800"/>
              </a:xfrm>
              <a:custGeom>
                <a:rect b="b" l="l" r="r" t="t"/>
                <a:pathLst>
                  <a:path extrusionOk="0" h="112" w="3962">
                    <a:moveTo>
                      <a:pt x="1" y="0"/>
                    </a:moveTo>
                    <a:lnTo>
                      <a:pt x="1" y="112"/>
                    </a:lnTo>
                    <a:lnTo>
                      <a:pt x="3962" y="112"/>
                    </a:lnTo>
                    <a:lnTo>
                      <a:pt x="3962"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354" name="Google Shape;354;p41"/>
              <p:cNvSpPr/>
              <p:nvPr/>
            </p:nvSpPr>
            <p:spPr>
              <a:xfrm>
                <a:off x="7303050" y="2238675"/>
                <a:ext cx="99050" cy="3025"/>
              </a:xfrm>
              <a:custGeom>
                <a:rect b="b" l="l" r="r" t="t"/>
                <a:pathLst>
                  <a:path extrusionOk="0" h="121" w="3962">
                    <a:moveTo>
                      <a:pt x="1" y="0"/>
                    </a:moveTo>
                    <a:lnTo>
                      <a:pt x="1" y="121"/>
                    </a:lnTo>
                    <a:lnTo>
                      <a:pt x="3962" y="121"/>
                    </a:lnTo>
                    <a:lnTo>
                      <a:pt x="3962"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grpSp>
        <p:sp>
          <p:nvSpPr>
            <p:cNvPr id="355" name="Google Shape;355;p41"/>
            <p:cNvSpPr/>
            <p:nvPr/>
          </p:nvSpPr>
          <p:spPr>
            <a:xfrm>
              <a:off x="1925692" y="2196479"/>
              <a:ext cx="62484" cy="6608"/>
            </a:xfrm>
            <a:custGeom>
              <a:rect b="b" l="l" r="r" t="t"/>
              <a:pathLst>
                <a:path extrusionOk="0" h="112" w="1059">
                  <a:moveTo>
                    <a:pt x="57" y="0"/>
                  </a:moveTo>
                  <a:cubicBezTo>
                    <a:pt x="29" y="0"/>
                    <a:pt x="1" y="28"/>
                    <a:pt x="1" y="56"/>
                  </a:cubicBezTo>
                  <a:cubicBezTo>
                    <a:pt x="1" y="84"/>
                    <a:pt x="29" y="111"/>
                    <a:pt x="57" y="111"/>
                  </a:cubicBezTo>
                  <a:lnTo>
                    <a:pt x="1003" y="111"/>
                  </a:lnTo>
                  <a:cubicBezTo>
                    <a:pt x="1031" y="111"/>
                    <a:pt x="1058" y="93"/>
                    <a:pt x="1058" y="56"/>
                  </a:cubicBezTo>
                  <a:cubicBezTo>
                    <a:pt x="1058" y="28"/>
                    <a:pt x="1031" y="0"/>
                    <a:pt x="1003" y="0"/>
                  </a:cubicBezTo>
                  <a:close/>
                </a:path>
              </a:pathLst>
            </a:custGeom>
            <a:solidFill>
              <a:srgbClr val="7FD6C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grpSp>
          <p:nvGrpSpPr>
            <p:cNvPr id="356" name="Google Shape;356;p41"/>
            <p:cNvGrpSpPr/>
            <p:nvPr/>
          </p:nvGrpSpPr>
          <p:grpSpPr>
            <a:xfrm>
              <a:off x="3729110" y="795775"/>
              <a:ext cx="1239905" cy="584116"/>
              <a:chOff x="6947135" y="2460525"/>
              <a:chExt cx="1239905" cy="584116"/>
            </a:xfrm>
          </p:grpSpPr>
          <p:sp>
            <p:nvSpPr>
              <p:cNvPr id="357" name="Google Shape;357;p41"/>
              <p:cNvSpPr/>
              <p:nvPr/>
            </p:nvSpPr>
            <p:spPr>
              <a:xfrm>
                <a:off x="7878097" y="2638928"/>
                <a:ext cx="304483" cy="39265"/>
              </a:xfrm>
              <a:custGeom>
                <a:rect b="b" l="l" r="r" t="t"/>
                <a:pathLst>
                  <a:path extrusionOk="0" h="493" w="3823">
                    <a:moveTo>
                      <a:pt x="1" y="1"/>
                    </a:moveTo>
                    <a:lnTo>
                      <a:pt x="1" y="492"/>
                    </a:lnTo>
                    <a:lnTo>
                      <a:pt x="3823" y="492"/>
                    </a:lnTo>
                    <a:lnTo>
                      <a:pt x="3823"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358" name="Google Shape;358;p41"/>
              <p:cNvSpPr/>
              <p:nvPr/>
            </p:nvSpPr>
            <p:spPr>
              <a:xfrm>
                <a:off x="7872920" y="2634468"/>
                <a:ext cx="314120" cy="48106"/>
              </a:xfrm>
              <a:custGeom>
                <a:rect b="b" l="l" r="r" t="t"/>
                <a:pathLst>
                  <a:path extrusionOk="0" h="604" w="3944">
                    <a:moveTo>
                      <a:pt x="3823" y="112"/>
                    </a:moveTo>
                    <a:lnTo>
                      <a:pt x="3823" y="483"/>
                    </a:lnTo>
                    <a:lnTo>
                      <a:pt x="121" y="483"/>
                    </a:lnTo>
                    <a:lnTo>
                      <a:pt x="121" y="112"/>
                    </a:lnTo>
                    <a:close/>
                    <a:moveTo>
                      <a:pt x="56" y="1"/>
                    </a:moveTo>
                    <a:cubicBezTo>
                      <a:pt x="47" y="1"/>
                      <a:pt x="28" y="1"/>
                      <a:pt x="19" y="10"/>
                    </a:cubicBezTo>
                    <a:cubicBezTo>
                      <a:pt x="10" y="29"/>
                      <a:pt x="1" y="38"/>
                      <a:pt x="1" y="57"/>
                    </a:cubicBezTo>
                    <a:lnTo>
                      <a:pt x="1" y="548"/>
                    </a:lnTo>
                    <a:cubicBezTo>
                      <a:pt x="1" y="576"/>
                      <a:pt x="28" y="604"/>
                      <a:pt x="56" y="604"/>
                    </a:cubicBezTo>
                    <a:lnTo>
                      <a:pt x="3878" y="604"/>
                    </a:lnTo>
                    <a:cubicBezTo>
                      <a:pt x="3897" y="604"/>
                      <a:pt x="3915" y="595"/>
                      <a:pt x="3925" y="585"/>
                    </a:cubicBezTo>
                    <a:cubicBezTo>
                      <a:pt x="3934" y="576"/>
                      <a:pt x="3943" y="558"/>
                      <a:pt x="3943" y="548"/>
                    </a:cubicBezTo>
                    <a:lnTo>
                      <a:pt x="3943" y="57"/>
                    </a:lnTo>
                    <a:cubicBezTo>
                      <a:pt x="3943" y="19"/>
                      <a:pt x="3915" y="1"/>
                      <a:pt x="387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359" name="Google Shape;359;p41"/>
              <p:cNvSpPr/>
              <p:nvPr/>
            </p:nvSpPr>
            <p:spPr>
              <a:xfrm>
                <a:off x="7878097" y="2725342"/>
                <a:ext cx="174423" cy="25247"/>
              </a:xfrm>
              <a:custGeom>
                <a:rect b="b" l="l" r="r" t="t"/>
                <a:pathLst>
                  <a:path extrusionOk="0" h="317" w="2190">
                    <a:moveTo>
                      <a:pt x="1" y="1"/>
                    </a:moveTo>
                    <a:lnTo>
                      <a:pt x="1" y="316"/>
                    </a:lnTo>
                    <a:lnTo>
                      <a:pt x="2190" y="316"/>
                    </a:lnTo>
                    <a:lnTo>
                      <a:pt x="2190"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360" name="Google Shape;360;p41"/>
              <p:cNvSpPr/>
              <p:nvPr/>
            </p:nvSpPr>
            <p:spPr>
              <a:xfrm>
                <a:off x="7872920" y="2720165"/>
                <a:ext cx="184060" cy="34805"/>
              </a:xfrm>
              <a:custGeom>
                <a:rect b="b" l="l" r="r" t="t"/>
                <a:pathLst>
                  <a:path extrusionOk="0" h="437" w="2311">
                    <a:moveTo>
                      <a:pt x="2199" y="122"/>
                    </a:moveTo>
                    <a:lnTo>
                      <a:pt x="2199" y="326"/>
                    </a:lnTo>
                    <a:lnTo>
                      <a:pt x="121" y="326"/>
                    </a:lnTo>
                    <a:lnTo>
                      <a:pt x="121" y="122"/>
                    </a:lnTo>
                    <a:close/>
                    <a:moveTo>
                      <a:pt x="66" y="1"/>
                    </a:moveTo>
                    <a:cubicBezTo>
                      <a:pt x="28" y="1"/>
                      <a:pt x="1" y="29"/>
                      <a:pt x="1" y="66"/>
                    </a:cubicBezTo>
                    <a:lnTo>
                      <a:pt x="1" y="381"/>
                    </a:lnTo>
                    <a:cubicBezTo>
                      <a:pt x="1" y="400"/>
                      <a:pt x="10" y="409"/>
                      <a:pt x="19" y="418"/>
                    </a:cubicBezTo>
                    <a:cubicBezTo>
                      <a:pt x="28" y="437"/>
                      <a:pt x="47" y="437"/>
                      <a:pt x="66" y="437"/>
                    </a:cubicBezTo>
                    <a:lnTo>
                      <a:pt x="2255" y="437"/>
                    </a:lnTo>
                    <a:cubicBezTo>
                      <a:pt x="2292" y="437"/>
                      <a:pt x="2311" y="409"/>
                      <a:pt x="2311" y="381"/>
                    </a:cubicBezTo>
                    <a:lnTo>
                      <a:pt x="2311" y="66"/>
                    </a:lnTo>
                    <a:cubicBezTo>
                      <a:pt x="2311" y="47"/>
                      <a:pt x="2311" y="29"/>
                      <a:pt x="2301" y="20"/>
                    </a:cubicBezTo>
                    <a:cubicBezTo>
                      <a:pt x="2283" y="10"/>
                      <a:pt x="2273" y="1"/>
                      <a:pt x="225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361" name="Google Shape;361;p41"/>
              <p:cNvSpPr/>
              <p:nvPr/>
            </p:nvSpPr>
            <p:spPr>
              <a:xfrm>
                <a:off x="7878097" y="2797818"/>
                <a:ext cx="174423" cy="25168"/>
              </a:xfrm>
              <a:custGeom>
                <a:rect b="b" l="l" r="r" t="t"/>
                <a:pathLst>
                  <a:path extrusionOk="0" h="316" w="2190">
                    <a:moveTo>
                      <a:pt x="1" y="0"/>
                    </a:moveTo>
                    <a:lnTo>
                      <a:pt x="1" y="315"/>
                    </a:lnTo>
                    <a:lnTo>
                      <a:pt x="2190" y="315"/>
                    </a:lnTo>
                    <a:lnTo>
                      <a:pt x="2190"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362" name="Google Shape;362;p41"/>
              <p:cNvSpPr/>
              <p:nvPr/>
            </p:nvSpPr>
            <p:spPr>
              <a:xfrm>
                <a:off x="7872920" y="2793358"/>
                <a:ext cx="184060" cy="34805"/>
              </a:xfrm>
              <a:custGeom>
                <a:rect b="b" l="l" r="r" t="t"/>
                <a:pathLst>
                  <a:path extrusionOk="0" h="437" w="2311">
                    <a:moveTo>
                      <a:pt x="2199" y="112"/>
                    </a:moveTo>
                    <a:lnTo>
                      <a:pt x="2199" y="316"/>
                    </a:lnTo>
                    <a:lnTo>
                      <a:pt x="121" y="316"/>
                    </a:lnTo>
                    <a:lnTo>
                      <a:pt x="121" y="112"/>
                    </a:lnTo>
                    <a:close/>
                    <a:moveTo>
                      <a:pt x="66" y="0"/>
                    </a:moveTo>
                    <a:cubicBezTo>
                      <a:pt x="28" y="0"/>
                      <a:pt x="1" y="28"/>
                      <a:pt x="1" y="56"/>
                    </a:cubicBezTo>
                    <a:lnTo>
                      <a:pt x="1" y="371"/>
                    </a:lnTo>
                    <a:cubicBezTo>
                      <a:pt x="1" y="390"/>
                      <a:pt x="10" y="409"/>
                      <a:pt x="19" y="418"/>
                    </a:cubicBezTo>
                    <a:cubicBezTo>
                      <a:pt x="28" y="427"/>
                      <a:pt x="47" y="436"/>
                      <a:pt x="66" y="436"/>
                    </a:cubicBezTo>
                    <a:lnTo>
                      <a:pt x="2255" y="436"/>
                    </a:lnTo>
                    <a:cubicBezTo>
                      <a:pt x="2273" y="436"/>
                      <a:pt x="2283" y="427"/>
                      <a:pt x="2301" y="418"/>
                    </a:cubicBezTo>
                    <a:cubicBezTo>
                      <a:pt x="2311" y="409"/>
                      <a:pt x="2311" y="390"/>
                      <a:pt x="2311" y="371"/>
                    </a:cubicBezTo>
                    <a:lnTo>
                      <a:pt x="2311" y="56"/>
                    </a:lnTo>
                    <a:cubicBezTo>
                      <a:pt x="2311" y="28"/>
                      <a:pt x="2292" y="0"/>
                      <a:pt x="225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363" name="Google Shape;363;p41"/>
              <p:cNvSpPr/>
              <p:nvPr/>
            </p:nvSpPr>
            <p:spPr>
              <a:xfrm>
                <a:off x="6985603" y="2857631"/>
                <a:ext cx="295563" cy="127910"/>
              </a:xfrm>
              <a:custGeom>
                <a:rect b="b" l="l" r="r" t="t"/>
                <a:pathLst>
                  <a:path extrusionOk="0" h="1606" w="3711">
                    <a:moveTo>
                      <a:pt x="3711" y="0"/>
                    </a:moveTo>
                    <a:lnTo>
                      <a:pt x="0" y="1605"/>
                    </a:lnTo>
                  </a:path>
                </a:pathLst>
              </a:custGeom>
              <a:solidFill>
                <a:srgbClr val="E16F1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364" name="Google Shape;364;p41"/>
              <p:cNvSpPr/>
              <p:nvPr/>
            </p:nvSpPr>
            <p:spPr>
              <a:xfrm>
                <a:off x="6980426" y="2853330"/>
                <a:ext cx="305916" cy="136591"/>
              </a:xfrm>
              <a:custGeom>
                <a:rect b="b" l="l" r="r" t="t"/>
                <a:pathLst>
                  <a:path extrusionOk="0" h="1715" w="3841">
                    <a:moveTo>
                      <a:pt x="3773" y="1"/>
                    </a:moveTo>
                    <a:cubicBezTo>
                      <a:pt x="3764" y="1"/>
                      <a:pt x="3756" y="3"/>
                      <a:pt x="3748" y="8"/>
                    </a:cubicBezTo>
                    <a:lnTo>
                      <a:pt x="47" y="1604"/>
                    </a:lnTo>
                    <a:cubicBezTo>
                      <a:pt x="10" y="1613"/>
                      <a:pt x="0" y="1650"/>
                      <a:pt x="10" y="1678"/>
                    </a:cubicBezTo>
                    <a:cubicBezTo>
                      <a:pt x="19" y="1696"/>
                      <a:pt x="47" y="1715"/>
                      <a:pt x="65" y="1715"/>
                    </a:cubicBezTo>
                    <a:cubicBezTo>
                      <a:pt x="75" y="1715"/>
                      <a:pt x="84" y="1715"/>
                      <a:pt x="84" y="1706"/>
                    </a:cubicBezTo>
                    <a:lnTo>
                      <a:pt x="3795" y="110"/>
                    </a:lnTo>
                    <a:cubicBezTo>
                      <a:pt x="3822" y="101"/>
                      <a:pt x="3841" y="64"/>
                      <a:pt x="3832" y="36"/>
                    </a:cubicBezTo>
                    <a:cubicBezTo>
                      <a:pt x="3818" y="16"/>
                      <a:pt x="3795" y="1"/>
                      <a:pt x="377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365" name="Google Shape;365;p41"/>
              <p:cNvSpPr/>
              <p:nvPr/>
            </p:nvSpPr>
            <p:spPr>
              <a:xfrm>
                <a:off x="6951595" y="2965470"/>
                <a:ext cx="48822" cy="48106"/>
              </a:xfrm>
              <a:custGeom>
                <a:rect b="b" l="l" r="r" t="t"/>
                <a:pathLst>
                  <a:path extrusionOk="0" h="604" w="613">
                    <a:moveTo>
                      <a:pt x="168" y="1"/>
                    </a:moveTo>
                    <a:lnTo>
                      <a:pt x="1" y="446"/>
                    </a:lnTo>
                    <a:lnTo>
                      <a:pt x="446" y="604"/>
                    </a:lnTo>
                    <a:lnTo>
                      <a:pt x="613" y="159"/>
                    </a:lnTo>
                    <a:lnTo>
                      <a:pt x="168"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366" name="Google Shape;366;p41"/>
              <p:cNvSpPr/>
              <p:nvPr/>
            </p:nvSpPr>
            <p:spPr>
              <a:xfrm>
                <a:off x="6947135" y="2961487"/>
                <a:ext cx="57743" cy="57265"/>
              </a:xfrm>
              <a:custGeom>
                <a:rect b="b" l="l" r="r" t="t"/>
                <a:pathLst>
                  <a:path extrusionOk="0" h="719" w="725">
                    <a:moveTo>
                      <a:pt x="251" y="134"/>
                    </a:moveTo>
                    <a:lnTo>
                      <a:pt x="595" y="255"/>
                    </a:lnTo>
                    <a:lnTo>
                      <a:pt x="465" y="589"/>
                    </a:lnTo>
                    <a:lnTo>
                      <a:pt x="131" y="468"/>
                    </a:lnTo>
                    <a:lnTo>
                      <a:pt x="251" y="134"/>
                    </a:lnTo>
                    <a:close/>
                    <a:moveTo>
                      <a:pt x="216" y="1"/>
                    </a:moveTo>
                    <a:cubicBezTo>
                      <a:pt x="192" y="1"/>
                      <a:pt x="175" y="11"/>
                      <a:pt x="168" y="32"/>
                    </a:cubicBezTo>
                    <a:lnTo>
                      <a:pt x="1" y="478"/>
                    </a:lnTo>
                    <a:cubicBezTo>
                      <a:pt x="1" y="496"/>
                      <a:pt x="1" y="515"/>
                      <a:pt x="10" y="524"/>
                    </a:cubicBezTo>
                    <a:cubicBezTo>
                      <a:pt x="10" y="543"/>
                      <a:pt x="29" y="552"/>
                      <a:pt x="38" y="552"/>
                    </a:cubicBezTo>
                    <a:lnTo>
                      <a:pt x="483" y="719"/>
                    </a:lnTo>
                    <a:lnTo>
                      <a:pt x="502" y="719"/>
                    </a:lnTo>
                    <a:cubicBezTo>
                      <a:pt x="530" y="719"/>
                      <a:pt x="548" y="700"/>
                      <a:pt x="558" y="682"/>
                    </a:cubicBezTo>
                    <a:lnTo>
                      <a:pt x="715" y="236"/>
                    </a:lnTo>
                    <a:cubicBezTo>
                      <a:pt x="724" y="209"/>
                      <a:pt x="715" y="171"/>
                      <a:pt x="678" y="162"/>
                    </a:cubicBezTo>
                    <a:lnTo>
                      <a:pt x="242" y="4"/>
                    </a:lnTo>
                    <a:cubicBezTo>
                      <a:pt x="233" y="2"/>
                      <a:pt x="224" y="1"/>
                      <a:pt x="21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367" name="Google Shape;367;p41"/>
              <p:cNvSpPr/>
              <p:nvPr/>
            </p:nvSpPr>
            <p:spPr>
              <a:xfrm>
                <a:off x="7264836" y="2488002"/>
                <a:ext cx="591922" cy="551701"/>
              </a:xfrm>
              <a:custGeom>
                <a:rect b="b" l="l" r="r" t="t"/>
                <a:pathLst>
                  <a:path extrusionOk="0" h="6927" w="7432">
                    <a:moveTo>
                      <a:pt x="3715" y="0"/>
                    </a:moveTo>
                    <a:cubicBezTo>
                      <a:pt x="2032" y="0"/>
                      <a:pt x="558" y="1228"/>
                      <a:pt x="288" y="2944"/>
                    </a:cubicBezTo>
                    <a:cubicBezTo>
                      <a:pt x="1" y="4827"/>
                      <a:pt x="1300" y="6599"/>
                      <a:pt x="3192" y="6886"/>
                    </a:cubicBezTo>
                    <a:cubicBezTo>
                      <a:pt x="3369" y="6913"/>
                      <a:pt x="3545" y="6927"/>
                      <a:pt x="3718" y="6927"/>
                    </a:cubicBezTo>
                    <a:cubicBezTo>
                      <a:pt x="5395" y="6927"/>
                      <a:pt x="6874" y="5707"/>
                      <a:pt x="7135" y="3992"/>
                    </a:cubicBezTo>
                    <a:cubicBezTo>
                      <a:pt x="7432" y="2100"/>
                      <a:pt x="6133" y="328"/>
                      <a:pt x="4240" y="40"/>
                    </a:cubicBezTo>
                    <a:cubicBezTo>
                      <a:pt x="4064" y="13"/>
                      <a:pt x="3888" y="0"/>
                      <a:pt x="371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368" name="Google Shape;368;p41"/>
              <p:cNvSpPr/>
              <p:nvPr/>
            </p:nvSpPr>
            <p:spPr>
              <a:xfrm>
                <a:off x="7259659" y="2483223"/>
                <a:ext cx="589692" cy="561418"/>
              </a:xfrm>
              <a:custGeom>
                <a:rect b="b" l="l" r="r" t="t"/>
                <a:pathLst>
                  <a:path extrusionOk="0" h="7049" w="7404">
                    <a:moveTo>
                      <a:pt x="3777" y="119"/>
                    </a:moveTo>
                    <a:cubicBezTo>
                      <a:pt x="3944" y="119"/>
                      <a:pt x="4120" y="128"/>
                      <a:pt x="4296" y="156"/>
                    </a:cubicBezTo>
                    <a:cubicBezTo>
                      <a:pt x="5196" y="295"/>
                      <a:pt x="5984" y="777"/>
                      <a:pt x="6522" y="1510"/>
                    </a:cubicBezTo>
                    <a:cubicBezTo>
                      <a:pt x="7061" y="2243"/>
                      <a:pt x="7283" y="3143"/>
                      <a:pt x="7144" y="4043"/>
                    </a:cubicBezTo>
                    <a:cubicBezTo>
                      <a:pt x="7005" y="4943"/>
                      <a:pt x="6532" y="5731"/>
                      <a:pt x="5799" y="6269"/>
                    </a:cubicBezTo>
                    <a:cubicBezTo>
                      <a:pt x="5209" y="6702"/>
                      <a:pt x="4510" y="6931"/>
                      <a:pt x="3791" y="6931"/>
                    </a:cubicBezTo>
                    <a:cubicBezTo>
                      <a:pt x="3617" y="6931"/>
                      <a:pt x="3442" y="6918"/>
                      <a:pt x="3266" y="6891"/>
                    </a:cubicBezTo>
                    <a:cubicBezTo>
                      <a:pt x="1411" y="6603"/>
                      <a:pt x="131" y="4868"/>
                      <a:pt x="418" y="3013"/>
                    </a:cubicBezTo>
                    <a:cubicBezTo>
                      <a:pt x="558" y="2113"/>
                      <a:pt x="1031" y="1315"/>
                      <a:pt x="1764" y="777"/>
                    </a:cubicBezTo>
                    <a:cubicBezTo>
                      <a:pt x="2357" y="351"/>
                      <a:pt x="3053" y="119"/>
                      <a:pt x="3777" y="119"/>
                    </a:cubicBezTo>
                    <a:close/>
                    <a:moveTo>
                      <a:pt x="3765" y="1"/>
                    </a:moveTo>
                    <a:cubicBezTo>
                      <a:pt x="3026" y="1"/>
                      <a:pt x="2309" y="238"/>
                      <a:pt x="1699" y="685"/>
                    </a:cubicBezTo>
                    <a:cubicBezTo>
                      <a:pt x="938" y="1241"/>
                      <a:pt x="446" y="2058"/>
                      <a:pt x="298" y="2995"/>
                    </a:cubicBezTo>
                    <a:cubicBezTo>
                      <a:pt x="1" y="4915"/>
                      <a:pt x="1328" y="6714"/>
                      <a:pt x="3248" y="7002"/>
                    </a:cubicBezTo>
                    <a:cubicBezTo>
                      <a:pt x="3424" y="7030"/>
                      <a:pt x="3610" y="7048"/>
                      <a:pt x="3786" y="7048"/>
                    </a:cubicBezTo>
                    <a:cubicBezTo>
                      <a:pt x="4528" y="7048"/>
                      <a:pt x="5252" y="6807"/>
                      <a:pt x="5864" y="6362"/>
                    </a:cubicBezTo>
                    <a:cubicBezTo>
                      <a:pt x="6625" y="5805"/>
                      <a:pt x="7116" y="4989"/>
                      <a:pt x="7265" y="4061"/>
                    </a:cubicBezTo>
                    <a:cubicBezTo>
                      <a:pt x="7404" y="3134"/>
                      <a:pt x="7172" y="2197"/>
                      <a:pt x="6615" y="1445"/>
                    </a:cubicBezTo>
                    <a:cubicBezTo>
                      <a:pt x="6059" y="685"/>
                      <a:pt x="5242" y="184"/>
                      <a:pt x="4315" y="45"/>
                    </a:cubicBezTo>
                    <a:cubicBezTo>
                      <a:pt x="4131" y="15"/>
                      <a:pt x="3947" y="1"/>
                      <a:pt x="376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369" name="Google Shape;369;p41"/>
              <p:cNvSpPr/>
              <p:nvPr/>
            </p:nvSpPr>
            <p:spPr>
              <a:xfrm>
                <a:off x="7219757" y="2465303"/>
                <a:ext cx="627364" cy="552019"/>
              </a:xfrm>
              <a:custGeom>
                <a:rect b="b" l="l" r="r" t="t"/>
                <a:pathLst>
                  <a:path extrusionOk="0" h="6931" w="7877">
                    <a:moveTo>
                      <a:pt x="3933" y="0"/>
                    </a:moveTo>
                    <a:cubicBezTo>
                      <a:pt x="3250" y="0"/>
                      <a:pt x="2560" y="202"/>
                      <a:pt x="1958" y="622"/>
                    </a:cubicBezTo>
                    <a:cubicBezTo>
                      <a:pt x="391" y="1717"/>
                      <a:pt x="1" y="3878"/>
                      <a:pt x="1096" y="5446"/>
                    </a:cubicBezTo>
                    <a:cubicBezTo>
                      <a:pt x="1770" y="6412"/>
                      <a:pt x="2849" y="6930"/>
                      <a:pt x="3945" y="6930"/>
                    </a:cubicBezTo>
                    <a:cubicBezTo>
                      <a:pt x="4628" y="6930"/>
                      <a:pt x="5318" y="6729"/>
                      <a:pt x="5920" y="6309"/>
                    </a:cubicBezTo>
                    <a:cubicBezTo>
                      <a:pt x="7487" y="5214"/>
                      <a:pt x="7877" y="3053"/>
                      <a:pt x="6782" y="1485"/>
                    </a:cubicBezTo>
                    <a:cubicBezTo>
                      <a:pt x="6108" y="519"/>
                      <a:pt x="5029" y="0"/>
                      <a:pt x="393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370" name="Google Shape;370;p41"/>
              <p:cNvSpPr/>
              <p:nvPr/>
            </p:nvSpPr>
            <p:spPr>
              <a:xfrm>
                <a:off x="7232341" y="2460525"/>
                <a:ext cx="601479" cy="561179"/>
              </a:xfrm>
              <a:custGeom>
                <a:rect b="b" l="l" r="r" t="t"/>
                <a:pathLst>
                  <a:path extrusionOk="0" h="7046" w="7552">
                    <a:moveTo>
                      <a:pt x="3765" y="122"/>
                    </a:moveTo>
                    <a:cubicBezTo>
                      <a:pt x="3937" y="122"/>
                      <a:pt x="4111" y="135"/>
                      <a:pt x="4287" y="163"/>
                    </a:cubicBezTo>
                    <a:cubicBezTo>
                      <a:pt x="6142" y="441"/>
                      <a:pt x="7422" y="2185"/>
                      <a:pt x="7144" y="4040"/>
                    </a:cubicBezTo>
                    <a:cubicBezTo>
                      <a:pt x="6883" y="5720"/>
                      <a:pt x="5429" y="6929"/>
                      <a:pt x="3779" y="6929"/>
                    </a:cubicBezTo>
                    <a:cubicBezTo>
                      <a:pt x="3607" y="6929"/>
                      <a:pt x="3432" y="6915"/>
                      <a:pt x="3257" y="6888"/>
                    </a:cubicBezTo>
                    <a:cubicBezTo>
                      <a:pt x="1401" y="6601"/>
                      <a:pt x="121" y="4866"/>
                      <a:pt x="409" y="3011"/>
                    </a:cubicBezTo>
                    <a:cubicBezTo>
                      <a:pt x="669" y="1331"/>
                      <a:pt x="2116" y="122"/>
                      <a:pt x="3765" y="122"/>
                    </a:cubicBezTo>
                    <a:close/>
                    <a:moveTo>
                      <a:pt x="3769" y="0"/>
                    </a:moveTo>
                    <a:cubicBezTo>
                      <a:pt x="2067" y="0"/>
                      <a:pt x="558" y="1253"/>
                      <a:pt x="298" y="2992"/>
                    </a:cubicBezTo>
                    <a:cubicBezTo>
                      <a:pt x="1" y="4912"/>
                      <a:pt x="1318" y="6712"/>
                      <a:pt x="3238" y="6999"/>
                    </a:cubicBezTo>
                    <a:cubicBezTo>
                      <a:pt x="3415" y="7027"/>
                      <a:pt x="3600" y="7046"/>
                      <a:pt x="3776" y="7046"/>
                    </a:cubicBezTo>
                    <a:cubicBezTo>
                      <a:pt x="5483" y="7046"/>
                      <a:pt x="6986" y="5794"/>
                      <a:pt x="7255" y="4059"/>
                    </a:cubicBezTo>
                    <a:cubicBezTo>
                      <a:pt x="7552" y="2139"/>
                      <a:pt x="6225" y="339"/>
                      <a:pt x="4305" y="42"/>
                    </a:cubicBezTo>
                    <a:cubicBezTo>
                      <a:pt x="4125" y="14"/>
                      <a:pt x="3946" y="0"/>
                      <a:pt x="376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371" name="Google Shape;371;p41"/>
              <p:cNvSpPr/>
              <p:nvPr/>
            </p:nvSpPr>
            <p:spPr>
              <a:xfrm>
                <a:off x="7615828" y="2510541"/>
                <a:ext cx="134520" cy="135158"/>
              </a:xfrm>
              <a:custGeom>
                <a:rect b="b" l="l" r="r" t="t"/>
                <a:pathLst>
                  <a:path extrusionOk="0" h="1697" w="1689">
                    <a:moveTo>
                      <a:pt x="102" y="1"/>
                    </a:moveTo>
                    <a:cubicBezTo>
                      <a:pt x="67" y="1"/>
                      <a:pt x="33" y="20"/>
                      <a:pt x="19" y="54"/>
                    </a:cubicBezTo>
                    <a:cubicBezTo>
                      <a:pt x="0" y="91"/>
                      <a:pt x="19" y="147"/>
                      <a:pt x="65" y="165"/>
                    </a:cubicBezTo>
                    <a:cubicBezTo>
                      <a:pt x="705" y="462"/>
                      <a:pt x="1216" y="991"/>
                      <a:pt x="1512" y="1640"/>
                    </a:cubicBezTo>
                    <a:cubicBezTo>
                      <a:pt x="1522" y="1678"/>
                      <a:pt x="1559" y="1696"/>
                      <a:pt x="1587" y="1696"/>
                    </a:cubicBezTo>
                    <a:cubicBezTo>
                      <a:pt x="1596" y="1696"/>
                      <a:pt x="1614" y="1696"/>
                      <a:pt x="1624" y="1687"/>
                    </a:cubicBezTo>
                    <a:cubicBezTo>
                      <a:pt x="1670" y="1668"/>
                      <a:pt x="1689" y="1622"/>
                      <a:pt x="1670" y="1575"/>
                    </a:cubicBezTo>
                    <a:cubicBezTo>
                      <a:pt x="1364" y="880"/>
                      <a:pt x="817" y="323"/>
                      <a:pt x="139" y="8"/>
                    </a:cubicBezTo>
                    <a:cubicBezTo>
                      <a:pt x="127" y="3"/>
                      <a:pt x="115" y="1"/>
                      <a:pt x="102"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372" name="Google Shape;372;p41"/>
              <p:cNvSpPr/>
              <p:nvPr/>
            </p:nvSpPr>
            <p:spPr>
              <a:xfrm>
                <a:off x="7397842" y="2601973"/>
                <a:ext cx="261634" cy="300102"/>
              </a:xfrm>
              <a:custGeom>
                <a:rect b="b" l="l" r="r" t="t"/>
                <a:pathLst>
                  <a:path extrusionOk="0" h="3768" w="3285">
                    <a:moveTo>
                      <a:pt x="158" y="1"/>
                    </a:moveTo>
                    <a:cubicBezTo>
                      <a:pt x="75" y="1"/>
                      <a:pt x="1" y="75"/>
                      <a:pt x="1" y="168"/>
                    </a:cubicBezTo>
                    <a:lnTo>
                      <a:pt x="1" y="3600"/>
                    </a:lnTo>
                    <a:cubicBezTo>
                      <a:pt x="1" y="3693"/>
                      <a:pt x="75" y="3767"/>
                      <a:pt x="158" y="3767"/>
                    </a:cubicBezTo>
                    <a:lnTo>
                      <a:pt x="3127" y="3767"/>
                    </a:lnTo>
                    <a:cubicBezTo>
                      <a:pt x="3220" y="3767"/>
                      <a:pt x="3285" y="3693"/>
                      <a:pt x="3285" y="3600"/>
                    </a:cubicBezTo>
                    <a:lnTo>
                      <a:pt x="3285" y="168"/>
                    </a:lnTo>
                    <a:cubicBezTo>
                      <a:pt x="3285" y="75"/>
                      <a:pt x="3220" y="1"/>
                      <a:pt x="3127"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373" name="Google Shape;373;p41"/>
              <p:cNvSpPr/>
              <p:nvPr/>
            </p:nvSpPr>
            <p:spPr>
              <a:xfrm>
                <a:off x="7393461" y="2597592"/>
                <a:ext cx="271191" cy="308863"/>
              </a:xfrm>
              <a:custGeom>
                <a:rect b="b" l="l" r="r" t="t"/>
                <a:pathLst>
                  <a:path extrusionOk="0" h="3878" w="3405">
                    <a:moveTo>
                      <a:pt x="3182" y="111"/>
                    </a:moveTo>
                    <a:cubicBezTo>
                      <a:pt x="3238" y="111"/>
                      <a:pt x="3284" y="158"/>
                      <a:pt x="3284" y="223"/>
                    </a:cubicBezTo>
                    <a:lnTo>
                      <a:pt x="3284" y="3655"/>
                    </a:lnTo>
                    <a:cubicBezTo>
                      <a:pt x="3284" y="3720"/>
                      <a:pt x="3238" y="3766"/>
                      <a:pt x="3182" y="3766"/>
                    </a:cubicBezTo>
                    <a:lnTo>
                      <a:pt x="213" y="3766"/>
                    </a:lnTo>
                    <a:cubicBezTo>
                      <a:pt x="158" y="3766"/>
                      <a:pt x="111" y="3720"/>
                      <a:pt x="111" y="3655"/>
                    </a:cubicBezTo>
                    <a:lnTo>
                      <a:pt x="111" y="223"/>
                    </a:lnTo>
                    <a:cubicBezTo>
                      <a:pt x="111" y="158"/>
                      <a:pt x="158" y="111"/>
                      <a:pt x="213" y="111"/>
                    </a:cubicBezTo>
                    <a:close/>
                    <a:moveTo>
                      <a:pt x="213" y="0"/>
                    </a:moveTo>
                    <a:cubicBezTo>
                      <a:pt x="93" y="0"/>
                      <a:pt x="0" y="93"/>
                      <a:pt x="0" y="223"/>
                    </a:cubicBezTo>
                    <a:lnTo>
                      <a:pt x="0" y="3655"/>
                    </a:lnTo>
                    <a:cubicBezTo>
                      <a:pt x="0" y="3776"/>
                      <a:pt x="93" y="3878"/>
                      <a:pt x="213" y="3878"/>
                    </a:cubicBezTo>
                    <a:lnTo>
                      <a:pt x="3182" y="3878"/>
                    </a:lnTo>
                    <a:cubicBezTo>
                      <a:pt x="3303" y="3878"/>
                      <a:pt x="3405" y="3776"/>
                      <a:pt x="3405" y="3655"/>
                    </a:cubicBezTo>
                    <a:lnTo>
                      <a:pt x="3405" y="223"/>
                    </a:lnTo>
                    <a:cubicBezTo>
                      <a:pt x="3405" y="93"/>
                      <a:pt x="3303" y="0"/>
                      <a:pt x="318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374" name="Google Shape;374;p41"/>
              <p:cNvSpPr/>
              <p:nvPr/>
            </p:nvSpPr>
            <p:spPr>
              <a:xfrm>
                <a:off x="7448814" y="2585725"/>
                <a:ext cx="159688" cy="31858"/>
              </a:xfrm>
              <a:custGeom>
                <a:rect b="b" l="l" r="r" t="t"/>
                <a:pathLst>
                  <a:path extrusionOk="0" h="400" w="2005">
                    <a:moveTo>
                      <a:pt x="400" y="1"/>
                    </a:moveTo>
                    <a:cubicBezTo>
                      <a:pt x="177" y="1"/>
                      <a:pt x="1" y="177"/>
                      <a:pt x="1" y="400"/>
                    </a:cubicBezTo>
                    <a:lnTo>
                      <a:pt x="2005" y="400"/>
                    </a:lnTo>
                    <a:cubicBezTo>
                      <a:pt x="2005" y="177"/>
                      <a:pt x="1828" y="1"/>
                      <a:pt x="160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375" name="Google Shape;375;p41"/>
              <p:cNvSpPr/>
              <p:nvPr/>
            </p:nvSpPr>
            <p:spPr>
              <a:xfrm>
                <a:off x="7443637" y="2580549"/>
                <a:ext cx="169325" cy="41495"/>
              </a:xfrm>
              <a:custGeom>
                <a:rect b="b" l="l" r="r" t="t"/>
                <a:pathLst>
                  <a:path extrusionOk="0" h="521" w="2126">
                    <a:moveTo>
                      <a:pt x="1671" y="121"/>
                    </a:moveTo>
                    <a:cubicBezTo>
                      <a:pt x="1838" y="121"/>
                      <a:pt x="1977" y="242"/>
                      <a:pt x="2005" y="409"/>
                    </a:cubicBezTo>
                    <a:lnTo>
                      <a:pt x="121" y="409"/>
                    </a:lnTo>
                    <a:cubicBezTo>
                      <a:pt x="149" y="242"/>
                      <a:pt x="288" y="121"/>
                      <a:pt x="465" y="121"/>
                    </a:cubicBezTo>
                    <a:close/>
                    <a:moveTo>
                      <a:pt x="465" y="1"/>
                    </a:moveTo>
                    <a:cubicBezTo>
                      <a:pt x="205" y="1"/>
                      <a:pt x="1" y="205"/>
                      <a:pt x="1" y="465"/>
                    </a:cubicBezTo>
                    <a:cubicBezTo>
                      <a:pt x="1" y="520"/>
                      <a:pt x="1" y="520"/>
                      <a:pt x="353" y="520"/>
                    </a:cubicBezTo>
                    <a:lnTo>
                      <a:pt x="1736" y="520"/>
                    </a:lnTo>
                    <a:cubicBezTo>
                      <a:pt x="2125" y="520"/>
                      <a:pt x="2125" y="520"/>
                      <a:pt x="2125" y="465"/>
                    </a:cubicBezTo>
                    <a:cubicBezTo>
                      <a:pt x="2125" y="205"/>
                      <a:pt x="1921" y="1"/>
                      <a:pt x="167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376" name="Google Shape;376;p41"/>
              <p:cNvSpPr/>
              <p:nvPr/>
            </p:nvSpPr>
            <p:spPr>
              <a:xfrm>
                <a:off x="7500583" y="2556894"/>
                <a:ext cx="55433" cy="55513"/>
              </a:xfrm>
              <a:custGeom>
                <a:rect b="b" l="l" r="r" t="t"/>
                <a:pathLst>
                  <a:path extrusionOk="0" h="697" w="696">
                    <a:moveTo>
                      <a:pt x="353" y="1"/>
                    </a:moveTo>
                    <a:cubicBezTo>
                      <a:pt x="158" y="1"/>
                      <a:pt x="0" y="159"/>
                      <a:pt x="0" y="353"/>
                    </a:cubicBezTo>
                    <a:cubicBezTo>
                      <a:pt x="0" y="548"/>
                      <a:pt x="158" y="697"/>
                      <a:pt x="353" y="697"/>
                    </a:cubicBezTo>
                    <a:cubicBezTo>
                      <a:pt x="538" y="697"/>
                      <a:pt x="696" y="548"/>
                      <a:pt x="696" y="353"/>
                    </a:cubicBezTo>
                    <a:cubicBezTo>
                      <a:pt x="696" y="159"/>
                      <a:pt x="538" y="1"/>
                      <a:pt x="35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377" name="Google Shape;377;p41"/>
              <p:cNvSpPr/>
              <p:nvPr/>
            </p:nvSpPr>
            <p:spPr>
              <a:xfrm>
                <a:off x="7496123" y="2552514"/>
                <a:ext cx="65070" cy="65070"/>
              </a:xfrm>
              <a:custGeom>
                <a:rect b="b" l="l" r="r" t="t"/>
                <a:pathLst>
                  <a:path extrusionOk="0" h="817" w="817">
                    <a:moveTo>
                      <a:pt x="409" y="121"/>
                    </a:moveTo>
                    <a:cubicBezTo>
                      <a:pt x="566" y="121"/>
                      <a:pt x="696" y="251"/>
                      <a:pt x="696" y="408"/>
                    </a:cubicBezTo>
                    <a:cubicBezTo>
                      <a:pt x="696" y="566"/>
                      <a:pt x="566" y="696"/>
                      <a:pt x="409" y="696"/>
                    </a:cubicBezTo>
                    <a:cubicBezTo>
                      <a:pt x="251" y="696"/>
                      <a:pt x="121" y="566"/>
                      <a:pt x="121" y="408"/>
                    </a:cubicBezTo>
                    <a:cubicBezTo>
                      <a:pt x="121" y="251"/>
                      <a:pt x="251" y="121"/>
                      <a:pt x="409" y="121"/>
                    </a:cubicBezTo>
                    <a:close/>
                    <a:moveTo>
                      <a:pt x="409" y="0"/>
                    </a:moveTo>
                    <a:cubicBezTo>
                      <a:pt x="186" y="0"/>
                      <a:pt x="0" y="186"/>
                      <a:pt x="0" y="408"/>
                    </a:cubicBezTo>
                    <a:cubicBezTo>
                      <a:pt x="0" y="631"/>
                      <a:pt x="186" y="817"/>
                      <a:pt x="409" y="817"/>
                    </a:cubicBezTo>
                    <a:cubicBezTo>
                      <a:pt x="631" y="817"/>
                      <a:pt x="817" y="631"/>
                      <a:pt x="817" y="408"/>
                    </a:cubicBezTo>
                    <a:cubicBezTo>
                      <a:pt x="817" y="186"/>
                      <a:pt x="631" y="0"/>
                      <a:pt x="40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378" name="Google Shape;378;p41"/>
              <p:cNvSpPr/>
              <p:nvPr/>
            </p:nvSpPr>
            <p:spPr>
              <a:xfrm>
                <a:off x="7516830" y="2570195"/>
                <a:ext cx="22938" cy="22301"/>
              </a:xfrm>
              <a:custGeom>
                <a:rect b="b" l="l" r="r" t="t"/>
                <a:pathLst>
                  <a:path extrusionOk="0" h="280" w="288">
                    <a:moveTo>
                      <a:pt x="149" y="1"/>
                    </a:moveTo>
                    <a:cubicBezTo>
                      <a:pt x="65" y="1"/>
                      <a:pt x="0" y="56"/>
                      <a:pt x="0" y="140"/>
                    </a:cubicBezTo>
                    <a:cubicBezTo>
                      <a:pt x="0" y="214"/>
                      <a:pt x="65" y="279"/>
                      <a:pt x="149" y="279"/>
                    </a:cubicBezTo>
                    <a:cubicBezTo>
                      <a:pt x="223" y="279"/>
                      <a:pt x="288" y="214"/>
                      <a:pt x="288" y="140"/>
                    </a:cubicBezTo>
                    <a:cubicBezTo>
                      <a:pt x="288" y="66"/>
                      <a:pt x="223" y="1"/>
                      <a:pt x="149"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379" name="Google Shape;379;p41"/>
              <p:cNvSpPr/>
              <p:nvPr/>
            </p:nvSpPr>
            <p:spPr>
              <a:xfrm>
                <a:off x="7512370" y="2565018"/>
                <a:ext cx="31858" cy="31858"/>
              </a:xfrm>
              <a:custGeom>
                <a:rect b="b" l="l" r="r" t="t"/>
                <a:pathLst>
                  <a:path extrusionOk="0" h="400" w="400">
                    <a:moveTo>
                      <a:pt x="205" y="121"/>
                    </a:moveTo>
                    <a:cubicBezTo>
                      <a:pt x="251" y="121"/>
                      <a:pt x="288" y="159"/>
                      <a:pt x="288" y="205"/>
                    </a:cubicBezTo>
                    <a:cubicBezTo>
                      <a:pt x="288" y="251"/>
                      <a:pt x="251" y="288"/>
                      <a:pt x="205" y="288"/>
                    </a:cubicBezTo>
                    <a:cubicBezTo>
                      <a:pt x="158" y="288"/>
                      <a:pt x="121" y="251"/>
                      <a:pt x="121" y="205"/>
                    </a:cubicBezTo>
                    <a:cubicBezTo>
                      <a:pt x="121" y="159"/>
                      <a:pt x="158" y="121"/>
                      <a:pt x="205" y="121"/>
                    </a:cubicBezTo>
                    <a:close/>
                    <a:moveTo>
                      <a:pt x="205" y="1"/>
                    </a:moveTo>
                    <a:cubicBezTo>
                      <a:pt x="93" y="1"/>
                      <a:pt x="1" y="94"/>
                      <a:pt x="1" y="205"/>
                    </a:cubicBezTo>
                    <a:cubicBezTo>
                      <a:pt x="1" y="316"/>
                      <a:pt x="93" y="400"/>
                      <a:pt x="205" y="400"/>
                    </a:cubicBezTo>
                    <a:cubicBezTo>
                      <a:pt x="316" y="400"/>
                      <a:pt x="399" y="316"/>
                      <a:pt x="399" y="205"/>
                    </a:cubicBezTo>
                    <a:cubicBezTo>
                      <a:pt x="399" y="94"/>
                      <a:pt x="316" y="1"/>
                      <a:pt x="20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380" name="Google Shape;380;p41"/>
              <p:cNvSpPr/>
              <p:nvPr/>
            </p:nvSpPr>
            <p:spPr>
              <a:xfrm>
                <a:off x="7442204" y="2676600"/>
                <a:ext cx="178086" cy="9717"/>
              </a:xfrm>
              <a:custGeom>
                <a:rect b="b" l="l" r="r" t="t"/>
                <a:pathLst>
                  <a:path extrusionOk="0" h="122" w="2236">
                    <a:moveTo>
                      <a:pt x="56" y="1"/>
                    </a:moveTo>
                    <a:cubicBezTo>
                      <a:pt x="19" y="1"/>
                      <a:pt x="0" y="29"/>
                      <a:pt x="0" y="56"/>
                    </a:cubicBezTo>
                    <a:cubicBezTo>
                      <a:pt x="0" y="93"/>
                      <a:pt x="19" y="121"/>
                      <a:pt x="56" y="121"/>
                    </a:cubicBezTo>
                    <a:lnTo>
                      <a:pt x="2180" y="121"/>
                    </a:lnTo>
                    <a:cubicBezTo>
                      <a:pt x="2208" y="121"/>
                      <a:pt x="2236" y="93"/>
                      <a:pt x="2236" y="56"/>
                    </a:cubicBezTo>
                    <a:cubicBezTo>
                      <a:pt x="2236" y="29"/>
                      <a:pt x="2208" y="1"/>
                      <a:pt x="2180"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381" name="Google Shape;381;p41"/>
              <p:cNvSpPr/>
              <p:nvPr/>
            </p:nvSpPr>
            <p:spPr>
              <a:xfrm>
                <a:off x="7496840" y="2655175"/>
                <a:ext cx="68096" cy="9717"/>
              </a:xfrm>
              <a:custGeom>
                <a:rect b="b" l="l" r="r" t="t"/>
                <a:pathLst>
                  <a:path extrusionOk="0" h="122" w="855">
                    <a:moveTo>
                      <a:pt x="66" y="1"/>
                    </a:moveTo>
                    <a:cubicBezTo>
                      <a:pt x="29" y="1"/>
                      <a:pt x="1" y="28"/>
                      <a:pt x="1" y="56"/>
                    </a:cubicBezTo>
                    <a:cubicBezTo>
                      <a:pt x="1" y="93"/>
                      <a:pt x="29" y="121"/>
                      <a:pt x="66" y="121"/>
                    </a:cubicBezTo>
                    <a:lnTo>
                      <a:pt x="799" y="121"/>
                    </a:lnTo>
                    <a:cubicBezTo>
                      <a:pt x="826" y="121"/>
                      <a:pt x="854" y="93"/>
                      <a:pt x="854" y="56"/>
                    </a:cubicBezTo>
                    <a:cubicBezTo>
                      <a:pt x="854" y="28"/>
                      <a:pt x="826" y="1"/>
                      <a:pt x="799"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382" name="Google Shape;382;p41"/>
              <p:cNvSpPr/>
              <p:nvPr/>
            </p:nvSpPr>
            <p:spPr>
              <a:xfrm>
                <a:off x="7496840" y="2727572"/>
                <a:ext cx="68096" cy="9000"/>
              </a:xfrm>
              <a:custGeom>
                <a:rect b="b" l="l" r="r" t="t"/>
                <a:pathLst>
                  <a:path extrusionOk="0" h="113" w="855">
                    <a:moveTo>
                      <a:pt x="66" y="1"/>
                    </a:moveTo>
                    <a:cubicBezTo>
                      <a:pt x="29" y="1"/>
                      <a:pt x="1" y="29"/>
                      <a:pt x="1" y="56"/>
                    </a:cubicBezTo>
                    <a:cubicBezTo>
                      <a:pt x="1" y="94"/>
                      <a:pt x="29" y="112"/>
                      <a:pt x="66" y="112"/>
                    </a:cubicBezTo>
                    <a:lnTo>
                      <a:pt x="799" y="112"/>
                    </a:lnTo>
                    <a:cubicBezTo>
                      <a:pt x="826" y="112"/>
                      <a:pt x="854" y="94"/>
                      <a:pt x="854" y="56"/>
                    </a:cubicBezTo>
                    <a:cubicBezTo>
                      <a:pt x="854" y="29"/>
                      <a:pt x="826" y="1"/>
                      <a:pt x="799"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383" name="Google Shape;383;p41"/>
              <p:cNvSpPr/>
              <p:nvPr/>
            </p:nvSpPr>
            <p:spPr>
              <a:xfrm>
                <a:off x="7496840" y="2802199"/>
                <a:ext cx="68096" cy="9000"/>
              </a:xfrm>
              <a:custGeom>
                <a:rect b="b" l="l" r="r" t="t"/>
                <a:pathLst>
                  <a:path extrusionOk="0" h="113" w="855">
                    <a:moveTo>
                      <a:pt x="66" y="1"/>
                    </a:moveTo>
                    <a:cubicBezTo>
                      <a:pt x="29" y="1"/>
                      <a:pt x="1" y="29"/>
                      <a:pt x="1" y="56"/>
                    </a:cubicBezTo>
                    <a:cubicBezTo>
                      <a:pt x="1" y="93"/>
                      <a:pt x="29" y="112"/>
                      <a:pt x="66" y="112"/>
                    </a:cubicBezTo>
                    <a:lnTo>
                      <a:pt x="799" y="112"/>
                    </a:lnTo>
                    <a:cubicBezTo>
                      <a:pt x="826" y="112"/>
                      <a:pt x="854" y="93"/>
                      <a:pt x="854" y="56"/>
                    </a:cubicBezTo>
                    <a:cubicBezTo>
                      <a:pt x="854" y="29"/>
                      <a:pt x="826" y="1"/>
                      <a:pt x="799"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384" name="Google Shape;384;p41"/>
              <p:cNvSpPr/>
              <p:nvPr/>
            </p:nvSpPr>
            <p:spPr>
              <a:xfrm>
                <a:off x="7442204" y="2698741"/>
                <a:ext cx="178086" cy="9000"/>
              </a:xfrm>
              <a:custGeom>
                <a:rect b="b" l="l" r="r" t="t"/>
                <a:pathLst>
                  <a:path extrusionOk="0" h="113" w="2236">
                    <a:moveTo>
                      <a:pt x="56" y="1"/>
                    </a:moveTo>
                    <a:cubicBezTo>
                      <a:pt x="19" y="1"/>
                      <a:pt x="0" y="29"/>
                      <a:pt x="0" y="57"/>
                    </a:cubicBezTo>
                    <a:cubicBezTo>
                      <a:pt x="0" y="94"/>
                      <a:pt x="19" y="112"/>
                      <a:pt x="56" y="112"/>
                    </a:cubicBezTo>
                    <a:lnTo>
                      <a:pt x="2180" y="112"/>
                    </a:lnTo>
                    <a:cubicBezTo>
                      <a:pt x="2208" y="112"/>
                      <a:pt x="2236" y="94"/>
                      <a:pt x="2236" y="57"/>
                    </a:cubicBezTo>
                    <a:cubicBezTo>
                      <a:pt x="2236" y="29"/>
                      <a:pt x="2208" y="1"/>
                      <a:pt x="2180"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385" name="Google Shape;385;p41"/>
              <p:cNvSpPr/>
              <p:nvPr/>
            </p:nvSpPr>
            <p:spPr>
              <a:xfrm>
                <a:off x="7442204" y="2753456"/>
                <a:ext cx="178086" cy="8920"/>
              </a:xfrm>
              <a:custGeom>
                <a:rect b="b" l="l" r="r" t="t"/>
                <a:pathLst>
                  <a:path extrusionOk="0" h="112" w="2236">
                    <a:moveTo>
                      <a:pt x="56" y="0"/>
                    </a:moveTo>
                    <a:cubicBezTo>
                      <a:pt x="19" y="0"/>
                      <a:pt x="0" y="28"/>
                      <a:pt x="0" y="56"/>
                    </a:cubicBezTo>
                    <a:cubicBezTo>
                      <a:pt x="0" y="93"/>
                      <a:pt x="19" y="112"/>
                      <a:pt x="56" y="112"/>
                    </a:cubicBezTo>
                    <a:lnTo>
                      <a:pt x="2180" y="112"/>
                    </a:lnTo>
                    <a:cubicBezTo>
                      <a:pt x="2208" y="112"/>
                      <a:pt x="2236" y="93"/>
                      <a:pt x="2236" y="56"/>
                    </a:cubicBezTo>
                    <a:cubicBezTo>
                      <a:pt x="2236" y="28"/>
                      <a:pt x="2208" y="0"/>
                      <a:pt x="218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386" name="Google Shape;386;p41"/>
              <p:cNvSpPr/>
              <p:nvPr/>
            </p:nvSpPr>
            <p:spPr>
              <a:xfrm>
                <a:off x="7442204" y="2775598"/>
                <a:ext cx="178086" cy="9000"/>
              </a:xfrm>
              <a:custGeom>
                <a:rect b="b" l="l" r="r" t="t"/>
                <a:pathLst>
                  <a:path extrusionOk="0" h="113" w="2236">
                    <a:moveTo>
                      <a:pt x="56" y="1"/>
                    </a:moveTo>
                    <a:cubicBezTo>
                      <a:pt x="19" y="1"/>
                      <a:pt x="0" y="29"/>
                      <a:pt x="0" y="56"/>
                    </a:cubicBezTo>
                    <a:cubicBezTo>
                      <a:pt x="0" y="94"/>
                      <a:pt x="19" y="112"/>
                      <a:pt x="56" y="112"/>
                    </a:cubicBezTo>
                    <a:lnTo>
                      <a:pt x="2180" y="112"/>
                    </a:lnTo>
                    <a:cubicBezTo>
                      <a:pt x="2208" y="112"/>
                      <a:pt x="2236" y="94"/>
                      <a:pt x="2236" y="56"/>
                    </a:cubicBezTo>
                    <a:cubicBezTo>
                      <a:pt x="2236" y="29"/>
                      <a:pt x="2208" y="1"/>
                      <a:pt x="2180"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387" name="Google Shape;387;p41"/>
              <p:cNvSpPr/>
              <p:nvPr/>
            </p:nvSpPr>
            <p:spPr>
              <a:xfrm>
                <a:off x="7442204" y="2828800"/>
                <a:ext cx="178086" cy="9717"/>
              </a:xfrm>
              <a:custGeom>
                <a:rect b="b" l="l" r="r" t="t"/>
                <a:pathLst>
                  <a:path extrusionOk="0" h="122" w="2236">
                    <a:moveTo>
                      <a:pt x="56" y="1"/>
                    </a:moveTo>
                    <a:cubicBezTo>
                      <a:pt x="19" y="1"/>
                      <a:pt x="0" y="28"/>
                      <a:pt x="0" y="56"/>
                    </a:cubicBezTo>
                    <a:cubicBezTo>
                      <a:pt x="0" y="93"/>
                      <a:pt x="19" y="121"/>
                      <a:pt x="56" y="121"/>
                    </a:cubicBezTo>
                    <a:lnTo>
                      <a:pt x="2180" y="121"/>
                    </a:lnTo>
                    <a:cubicBezTo>
                      <a:pt x="2208" y="121"/>
                      <a:pt x="2236" y="93"/>
                      <a:pt x="2236" y="56"/>
                    </a:cubicBezTo>
                    <a:cubicBezTo>
                      <a:pt x="2236" y="28"/>
                      <a:pt x="2208" y="1"/>
                      <a:pt x="2180"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grpSp>
        <p:grpSp>
          <p:nvGrpSpPr>
            <p:cNvPr id="388" name="Google Shape;388;p41"/>
            <p:cNvGrpSpPr/>
            <p:nvPr/>
          </p:nvGrpSpPr>
          <p:grpSpPr>
            <a:xfrm>
              <a:off x="3657353" y="1571295"/>
              <a:ext cx="1466651" cy="1625718"/>
              <a:chOff x="6964178" y="2817557"/>
              <a:chExt cx="1466651" cy="1625718"/>
            </a:xfrm>
          </p:grpSpPr>
          <p:sp>
            <p:nvSpPr>
              <p:cNvPr id="389" name="Google Shape;389;p41"/>
              <p:cNvSpPr/>
              <p:nvPr/>
            </p:nvSpPr>
            <p:spPr>
              <a:xfrm>
                <a:off x="8050212" y="2817557"/>
                <a:ext cx="149334" cy="149334"/>
              </a:xfrm>
              <a:custGeom>
                <a:rect b="b" l="l" r="r" t="t"/>
                <a:pathLst>
                  <a:path extrusionOk="0" h="1875" w="1875">
                    <a:moveTo>
                      <a:pt x="938" y="177"/>
                    </a:moveTo>
                    <a:lnTo>
                      <a:pt x="1198" y="650"/>
                    </a:lnTo>
                    <a:cubicBezTo>
                      <a:pt x="1207" y="659"/>
                      <a:pt x="1216" y="668"/>
                      <a:pt x="1225" y="678"/>
                    </a:cubicBezTo>
                    <a:lnTo>
                      <a:pt x="1699" y="937"/>
                    </a:lnTo>
                    <a:lnTo>
                      <a:pt x="1225" y="1197"/>
                    </a:lnTo>
                    <a:cubicBezTo>
                      <a:pt x="1216" y="1197"/>
                      <a:pt x="1207" y="1206"/>
                      <a:pt x="1198" y="1216"/>
                    </a:cubicBezTo>
                    <a:lnTo>
                      <a:pt x="938" y="1689"/>
                    </a:lnTo>
                    <a:lnTo>
                      <a:pt x="678" y="1216"/>
                    </a:lnTo>
                    <a:cubicBezTo>
                      <a:pt x="678" y="1206"/>
                      <a:pt x="669" y="1197"/>
                      <a:pt x="660" y="1197"/>
                    </a:cubicBezTo>
                    <a:lnTo>
                      <a:pt x="186" y="928"/>
                    </a:lnTo>
                    <a:lnTo>
                      <a:pt x="660" y="678"/>
                    </a:lnTo>
                    <a:cubicBezTo>
                      <a:pt x="669" y="668"/>
                      <a:pt x="678" y="659"/>
                      <a:pt x="678" y="650"/>
                    </a:cubicBezTo>
                    <a:lnTo>
                      <a:pt x="938" y="177"/>
                    </a:lnTo>
                    <a:close/>
                    <a:moveTo>
                      <a:pt x="938" y="0"/>
                    </a:moveTo>
                    <a:cubicBezTo>
                      <a:pt x="919" y="0"/>
                      <a:pt x="901" y="10"/>
                      <a:pt x="891" y="28"/>
                    </a:cubicBezTo>
                    <a:lnTo>
                      <a:pt x="585" y="585"/>
                    </a:lnTo>
                    <a:lnTo>
                      <a:pt x="29" y="882"/>
                    </a:lnTo>
                    <a:cubicBezTo>
                      <a:pt x="10" y="891"/>
                      <a:pt x="1" y="910"/>
                      <a:pt x="1" y="928"/>
                    </a:cubicBezTo>
                    <a:cubicBezTo>
                      <a:pt x="1" y="956"/>
                      <a:pt x="10" y="974"/>
                      <a:pt x="29" y="984"/>
                    </a:cubicBezTo>
                    <a:lnTo>
                      <a:pt x="585" y="1290"/>
                    </a:lnTo>
                    <a:lnTo>
                      <a:pt x="882" y="1837"/>
                    </a:lnTo>
                    <a:cubicBezTo>
                      <a:pt x="901" y="1856"/>
                      <a:pt x="919" y="1874"/>
                      <a:pt x="938" y="1874"/>
                    </a:cubicBezTo>
                    <a:cubicBezTo>
                      <a:pt x="956" y="1874"/>
                      <a:pt x="975" y="1856"/>
                      <a:pt x="984" y="1837"/>
                    </a:cubicBezTo>
                    <a:lnTo>
                      <a:pt x="1290" y="1290"/>
                    </a:lnTo>
                    <a:lnTo>
                      <a:pt x="1847" y="984"/>
                    </a:lnTo>
                    <a:cubicBezTo>
                      <a:pt x="1866" y="974"/>
                      <a:pt x="1875" y="956"/>
                      <a:pt x="1875" y="937"/>
                    </a:cubicBezTo>
                    <a:cubicBezTo>
                      <a:pt x="1875" y="919"/>
                      <a:pt x="1866" y="900"/>
                      <a:pt x="1847" y="882"/>
                    </a:cubicBezTo>
                    <a:lnTo>
                      <a:pt x="1290" y="585"/>
                    </a:lnTo>
                    <a:lnTo>
                      <a:pt x="994" y="28"/>
                    </a:lnTo>
                    <a:cubicBezTo>
                      <a:pt x="984" y="10"/>
                      <a:pt x="966" y="0"/>
                      <a:pt x="93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390" name="Google Shape;390;p41"/>
              <p:cNvSpPr/>
              <p:nvPr/>
            </p:nvSpPr>
            <p:spPr>
              <a:xfrm>
                <a:off x="8311760" y="3539546"/>
                <a:ext cx="9000" cy="60689"/>
              </a:xfrm>
              <a:custGeom>
                <a:rect b="b" l="l" r="r" t="t"/>
                <a:pathLst>
                  <a:path extrusionOk="0" h="762" w="113">
                    <a:moveTo>
                      <a:pt x="57" y="1"/>
                    </a:moveTo>
                    <a:cubicBezTo>
                      <a:pt x="20" y="1"/>
                      <a:pt x="1" y="29"/>
                      <a:pt x="1" y="56"/>
                    </a:cubicBezTo>
                    <a:lnTo>
                      <a:pt x="1" y="706"/>
                    </a:lnTo>
                    <a:cubicBezTo>
                      <a:pt x="1" y="734"/>
                      <a:pt x="20" y="761"/>
                      <a:pt x="57" y="761"/>
                    </a:cubicBezTo>
                    <a:cubicBezTo>
                      <a:pt x="84" y="761"/>
                      <a:pt x="112" y="734"/>
                      <a:pt x="112" y="706"/>
                    </a:cubicBezTo>
                    <a:lnTo>
                      <a:pt x="112" y="56"/>
                    </a:lnTo>
                    <a:cubicBezTo>
                      <a:pt x="112" y="29"/>
                      <a:pt x="84" y="1"/>
                      <a:pt x="5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391" name="Google Shape;391;p41"/>
              <p:cNvSpPr/>
              <p:nvPr/>
            </p:nvSpPr>
            <p:spPr>
              <a:xfrm>
                <a:off x="8311760" y="3671118"/>
                <a:ext cx="9000" cy="59893"/>
              </a:xfrm>
              <a:custGeom>
                <a:rect b="b" l="l" r="r" t="t"/>
                <a:pathLst>
                  <a:path extrusionOk="0" h="752" w="113">
                    <a:moveTo>
                      <a:pt x="57" y="0"/>
                    </a:moveTo>
                    <a:cubicBezTo>
                      <a:pt x="20" y="0"/>
                      <a:pt x="1" y="28"/>
                      <a:pt x="1" y="56"/>
                    </a:cubicBezTo>
                    <a:lnTo>
                      <a:pt x="1" y="696"/>
                    </a:lnTo>
                    <a:cubicBezTo>
                      <a:pt x="1" y="733"/>
                      <a:pt x="20" y="751"/>
                      <a:pt x="57" y="751"/>
                    </a:cubicBezTo>
                    <a:cubicBezTo>
                      <a:pt x="84" y="751"/>
                      <a:pt x="112" y="733"/>
                      <a:pt x="112" y="696"/>
                    </a:cubicBezTo>
                    <a:lnTo>
                      <a:pt x="112" y="56"/>
                    </a:lnTo>
                    <a:cubicBezTo>
                      <a:pt x="112" y="28"/>
                      <a:pt x="84" y="0"/>
                      <a:pt x="57"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392" name="Google Shape;392;p41"/>
              <p:cNvSpPr/>
              <p:nvPr/>
            </p:nvSpPr>
            <p:spPr>
              <a:xfrm>
                <a:off x="8351662" y="3631217"/>
                <a:ext cx="60689" cy="8920"/>
              </a:xfrm>
              <a:custGeom>
                <a:rect b="b" l="l" r="r" t="t"/>
                <a:pathLst>
                  <a:path extrusionOk="0" h="112" w="762">
                    <a:moveTo>
                      <a:pt x="57" y="0"/>
                    </a:moveTo>
                    <a:cubicBezTo>
                      <a:pt x="29" y="0"/>
                      <a:pt x="1" y="19"/>
                      <a:pt x="1" y="56"/>
                    </a:cubicBezTo>
                    <a:cubicBezTo>
                      <a:pt x="1" y="84"/>
                      <a:pt x="29" y="111"/>
                      <a:pt x="57" y="111"/>
                    </a:cubicBezTo>
                    <a:lnTo>
                      <a:pt x="697" y="111"/>
                    </a:lnTo>
                    <a:cubicBezTo>
                      <a:pt x="734" y="111"/>
                      <a:pt x="762" y="84"/>
                      <a:pt x="762" y="56"/>
                    </a:cubicBezTo>
                    <a:cubicBezTo>
                      <a:pt x="762" y="19"/>
                      <a:pt x="734" y="0"/>
                      <a:pt x="697"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393" name="Google Shape;393;p41"/>
              <p:cNvSpPr/>
              <p:nvPr/>
            </p:nvSpPr>
            <p:spPr>
              <a:xfrm>
                <a:off x="8220169" y="3631217"/>
                <a:ext cx="60689" cy="8920"/>
              </a:xfrm>
              <a:custGeom>
                <a:rect b="b" l="l" r="r" t="t"/>
                <a:pathLst>
                  <a:path extrusionOk="0" h="112" w="762">
                    <a:moveTo>
                      <a:pt x="66" y="0"/>
                    </a:moveTo>
                    <a:cubicBezTo>
                      <a:pt x="28" y="0"/>
                      <a:pt x="1" y="19"/>
                      <a:pt x="1" y="56"/>
                    </a:cubicBezTo>
                    <a:cubicBezTo>
                      <a:pt x="1" y="84"/>
                      <a:pt x="28" y="111"/>
                      <a:pt x="66" y="111"/>
                    </a:cubicBezTo>
                    <a:lnTo>
                      <a:pt x="706" y="111"/>
                    </a:lnTo>
                    <a:cubicBezTo>
                      <a:pt x="734" y="111"/>
                      <a:pt x="761" y="84"/>
                      <a:pt x="761" y="56"/>
                    </a:cubicBezTo>
                    <a:cubicBezTo>
                      <a:pt x="761" y="19"/>
                      <a:pt x="734" y="0"/>
                      <a:pt x="70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394" name="Google Shape;394;p41"/>
              <p:cNvSpPr/>
              <p:nvPr/>
            </p:nvSpPr>
            <p:spPr>
              <a:xfrm>
                <a:off x="8251948" y="3663711"/>
                <a:ext cx="36318" cy="36238"/>
              </a:xfrm>
              <a:custGeom>
                <a:rect b="b" l="l" r="r" t="t"/>
                <a:pathLst>
                  <a:path extrusionOk="0" h="455" w="456">
                    <a:moveTo>
                      <a:pt x="1" y="455"/>
                    </a:moveTo>
                    <a:lnTo>
                      <a:pt x="455" y="0"/>
                    </a:lnTo>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395" name="Google Shape;395;p41"/>
              <p:cNvSpPr/>
              <p:nvPr/>
            </p:nvSpPr>
            <p:spPr>
              <a:xfrm>
                <a:off x="8246771" y="3659092"/>
                <a:ext cx="46672" cy="45318"/>
              </a:xfrm>
              <a:custGeom>
                <a:rect b="b" l="l" r="r" t="t"/>
                <a:pathLst>
                  <a:path extrusionOk="0" h="569" w="586">
                    <a:moveTo>
                      <a:pt x="519" y="0"/>
                    </a:moveTo>
                    <a:cubicBezTo>
                      <a:pt x="504" y="0"/>
                      <a:pt x="488" y="7"/>
                      <a:pt x="474" y="21"/>
                    </a:cubicBezTo>
                    <a:lnTo>
                      <a:pt x="19" y="476"/>
                    </a:lnTo>
                    <a:cubicBezTo>
                      <a:pt x="1" y="494"/>
                      <a:pt x="1" y="531"/>
                      <a:pt x="19" y="550"/>
                    </a:cubicBezTo>
                    <a:cubicBezTo>
                      <a:pt x="38" y="568"/>
                      <a:pt x="47" y="568"/>
                      <a:pt x="66" y="568"/>
                    </a:cubicBezTo>
                    <a:cubicBezTo>
                      <a:pt x="75" y="568"/>
                      <a:pt x="93" y="568"/>
                      <a:pt x="103" y="550"/>
                    </a:cubicBezTo>
                    <a:lnTo>
                      <a:pt x="557" y="105"/>
                    </a:lnTo>
                    <a:cubicBezTo>
                      <a:pt x="585" y="77"/>
                      <a:pt x="585" y="40"/>
                      <a:pt x="557" y="21"/>
                    </a:cubicBezTo>
                    <a:cubicBezTo>
                      <a:pt x="548" y="7"/>
                      <a:pt x="534" y="0"/>
                      <a:pt x="51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396" name="Google Shape;396;p41"/>
              <p:cNvSpPr/>
              <p:nvPr/>
            </p:nvSpPr>
            <p:spPr>
              <a:xfrm>
                <a:off x="8344335" y="3571324"/>
                <a:ext cx="36238" cy="35522"/>
              </a:xfrm>
              <a:custGeom>
                <a:rect b="b" l="l" r="r" t="t"/>
                <a:pathLst>
                  <a:path extrusionOk="0" h="446" w="455">
                    <a:moveTo>
                      <a:pt x="0" y="446"/>
                    </a:moveTo>
                    <a:lnTo>
                      <a:pt x="455" y="1"/>
                    </a:lnTo>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397" name="Google Shape;397;p41"/>
              <p:cNvSpPr/>
              <p:nvPr/>
            </p:nvSpPr>
            <p:spPr>
              <a:xfrm>
                <a:off x="8339158" y="3566545"/>
                <a:ext cx="46592" cy="45477"/>
              </a:xfrm>
              <a:custGeom>
                <a:rect b="b" l="l" r="r" t="t"/>
                <a:pathLst>
                  <a:path extrusionOk="0" h="571" w="585">
                    <a:moveTo>
                      <a:pt x="521" y="0"/>
                    </a:moveTo>
                    <a:cubicBezTo>
                      <a:pt x="506" y="0"/>
                      <a:pt x="492" y="5"/>
                      <a:pt x="483" y="14"/>
                    </a:cubicBezTo>
                    <a:lnTo>
                      <a:pt x="28" y="469"/>
                    </a:lnTo>
                    <a:cubicBezTo>
                      <a:pt x="0" y="487"/>
                      <a:pt x="0" y="525"/>
                      <a:pt x="28" y="552"/>
                    </a:cubicBezTo>
                    <a:cubicBezTo>
                      <a:pt x="37" y="562"/>
                      <a:pt x="56" y="571"/>
                      <a:pt x="65" y="571"/>
                    </a:cubicBezTo>
                    <a:cubicBezTo>
                      <a:pt x="84" y="571"/>
                      <a:pt x="93" y="562"/>
                      <a:pt x="112" y="552"/>
                    </a:cubicBezTo>
                    <a:lnTo>
                      <a:pt x="566" y="98"/>
                    </a:lnTo>
                    <a:cubicBezTo>
                      <a:pt x="585" y="70"/>
                      <a:pt x="585" y="42"/>
                      <a:pt x="566" y="14"/>
                    </a:cubicBezTo>
                    <a:cubicBezTo>
                      <a:pt x="552" y="5"/>
                      <a:pt x="536" y="0"/>
                      <a:pt x="52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398" name="Google Shape;398;p41"/>
              <p:cNvSpPr/>
              <p:nvPr/>
            </p:nvSpPr>
            <p:spPr>
              <a:xfrm>
                <a:off x="8251948" y="3571324"/>
                <a:ext cx="36318" cy="35522"/>
              </a:xfrm>
              <a:custGeom>
                <a:rect b="b" l="l" r="r" t="t"/>
                <a:pathLst>
                  <a:path extrusionOk="0" h="446" w="456">
                    <a:moveTo>
                      <a:pt x="1" y="1"/>
                    </a:moveTo>
                    <a:lnTo>
                      <a:pt x="455" y="446"/>
                    </a:lnTo>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399" name="Google Shape;399;p41"/>
              <p:cNvSpPr/>
              <p:nvPr/>
            </p:nvSpPr>
            <p:spPr>
              <a:xfrm>
                <a:off x="8246771" y="3566545"/>
                <a:ext cx="46672" cy="45477"/>
              </a:xfrm>
              <a:custGeom>
                <a:rect b="b" l="l" r="r" t="t"/>
                <a:pathLst>
                  <a:path extrusionOk="0" h="571" w="586">
                    <a:moveTo>
                      <a:pt x="64" y="0"/>
                    </a:moveTo>
                    <a:cubicBezTo>
                      <a:pt x="49" y="0"/>
                      <a:pt x="33" y="5"/>
                      <a:pt x="19" y="14"/>
                    </a:cubicBezTo>
                    <a:cubicBezTo>
                      <a:pt x="1" y="42"/>
                      <a:pt x="1" y="70"/>
                      <a:pt x="19" y="98"/>
                    </a:cubicBezTo>
                    <a:lnTo>
                      <a:pt x="474" y="552"/>
                    </a:lnTo>
                    <a:cubicBezTo>
                      <a:pt x="483" y="562"/>
                      <a:pt x="502" y="571"/>
                      <a:pt x="520" y="571"/>
                    </a:cubicBezTo>
                    <a:cubicBezTo>
                      <a:pt x="529" y="571"/>
                      <a:pt x="548" y="562"/>
                      <a:pt x="557" y="552"/>
                    </a:cubicBezTo>
                    <a:cubicBezTo>
                      <a:pt x="585" y="525"/>
                      <a:pt x="585" y="487"/>
                      <a:pt x="557" y="469"/>
                    </a:cubicBezTo>
                    <a:lnTo>
                      <a:pt x="103" y="14"/>
                    </a:lnTo>
                    <a:cubicBezTo>
                      <a:pt x="93" y="5"/>
                      <a:pt x="79" y="0"/>
                      <a:pt x="64"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400" name="Google Shape;400;p41"/>
              <p:cNvSpPr/>
              <p:nvPr/>
            </p:nvSpPr>
            <p:spPr>
              <a:xfrm>
                <a:off x="8344335" y="3663711"/>
                <a:ext cx="36238" cy="36238"/>
              </a:xfrm>
              <a:custGeom>
                <a:rect b="b" l="l" r="r" t="t"/>
                <a:pathLst>
                  <a:path extrusionOk="0" h="455" w="455">
                    <a:moveTo>
                      <a:pt x="0" y="0"/>
                    </a:moveTo>
                    <a:lnTo>
                      <a:pt x="455" y="455"/>
                    </a:lnTo>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401" name="Google Shape;401;p41"/>
              <p:cNvSpPr/>
              <p:nvPr/>
            </p:nvSpPr>
            <p:spPr>
              <a:xfrm>
                <a:off x="8339158" y="3659092"/>
                <a:ext cx="46592" cy="45318"/>
              </a:xfrm>
              <a:custGeom>
                <a:rect b="b" l="l" r="r" t="t"/>
                <a:pathLst>
                  <a:path extrusionOk="0" h="569" w="585">
                    <a:moveTo>
                      <a:pt x="66" y="0"/>
                    </a:moveTo>
                    <a:cubicBezTo>
                      <a:pt x="51" y="0"/>
                      <a:pt x="37" y="7"/>
                      <a:pt x="28" y="21"/>
                    </a:cubicBezTo>
                    <a:cubicBezTo>
                      <a:pt x="0" y="40"/>
                      <a:pt x="0" y="77"/>
                      <a:pt x="28" y="105"/>
                    </a:cubicBezTo>
                    <a:lnTo>
                      <a:pt x="483" y="550"/>
                    </a:lnTo>
                    <a:cubicBezTo>
                      <a:pt x="492" y="568"/>
                      <a:pt x="510" y="568"/>
                      <a:pt x="520" y="568"/>
                    </a:cubicBezTo>
                    <a:cubicBezTo>
                      <a:pt x="538" y="568"/>
                      <a:pt x="548" y="568"/>
                      <a:pt x="566" y="550"/>
                    </a:cubicBezTo>
                    <a:cubicBezTo>
                      <a:pt x="585" y="531"/>
                      <a:pt x="585" y="494"/>
                      <a:pt x="566" y="476"/>
                    </a:cubicBezTo>
                    <a:lnTo>
                      <a:pt x="112" y="21"/>
                    </a:lnTo>
                    <a:cubicBezTo>
                      <a:pt x="98" y="7"/>
                      <a:pt x="81" y="0"/>
                      <a:pt x="6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402" name="Google Shape;402;p41"/>
              <p:cNvSpPr/>
              <p:nvPr/>
            </p:nvSpPr>
            <p:spPr>
              <a:xfrm>
                <a:off x="8376830" y="3208544"/>
                <a:ext cx="53999" cy="54796"/>
              </a:xfrm>
              <a:custGeom>
                <a:rect b="b" l="l" r="r" t="t"/>
                <a:pathLst>
                  <a:path extrusionOk="0" h="688" w="678">
                    <a:moveTo>
                      <a:pt x="334" y="121"/>
                    </a:moveTo>
                    <a:cubicBezTo>
                      <a:pt x="464" y="121"/>
                      <a:pt x="566" y="223"/>
                      <a:pt x="566" y="344"/>
                    </a:cubicBezTo>
                    <a:cubicBezTo>
                      <a:pt x="566" y="474"/>
                      <a:pt x="464" y="567"/>
                      <a:pt x="334" y="567"/>
                    </a:cubicBezTo>
                    <a:cubicBezTo>
                      <a:pt x="214" y="567"/>
                      <a:pt x="112" y="474"/>
                      <a:pt x="112" y="344"/>
                    </a:cubicBezTo>
                    <a:cubicBezTo>
                      <a:pt x="112" y="223"/>
                      <a:pt x="214" y="121"/>
                      <a:pt x="334" y="121"/>
                    </a:cubicBezTo>
                    <a:close/>
                    <a:moveTo>
                      <a:pt x="334" y="1"/>
                    </a:moveTo>
                    <a:cubicBezTo>
                      <a:pt x="149" y="1"/>
                      <a:pt x="0" y="159"/>
                      <a:pt x="0" y="344"/>
                    </a:cubicBezTo>
                    <a:cubicBezTo>
                      <a:pt x="0" y="530"/>
                      <a:pt x="149" y="687"/>
                      <a:pt x="334" y="687"/>
                    </a:cubicBezTo>
                    <a:cubicBezTo>
                      <a:pt x="529" y="687"/>
                      <a:pt x="678" y="530"/>
                      <a:pt x="678" y="344"/>
                    </a:cubicBezTo>
                    <a:cubicBezTo>
                      <a:pt x="678" y="159"/>
                      <a:pt x="529" y="1"/>
                      <a:pt x="334"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403" name="Google Shape;403;p41"/>
              <p:cNvSpPr/>
              <p:nvPr/>
            </p:nvSpPr>
            <p:spPr>
              <a:xfrm>
                <a:off x="7681743" y="3168650"/>
                <a:ext cx="135237" cy="164865"/>
              </a:xfrm>
              <a:custGeom>
                <a:rect b="b" l="l" r="r" t="t"/>
                <a:pathLst>
                  <a:path extrusionOk="0" h="2070" w="1698">
                    <a:moveTo>
                      <a:pt x="1642" y="1"/>
                    </a:moveTo>
                    <a:cubicBezTo>
                      <a:pt x="659" y="168"/>
                      <a:pt x="0" y="1095"/>
                      <a:pt x="167" y="2069"/>
                    </a:cubicBezTo>
                    <a:lnTo>
                      <a:pt x="167" y="2069"/>
                    </a:lnTo>
                    <a:lnTo>
                      <a:pt x="510" y="2014"/>
                    </a:lnTo>
                    <a:cubicBezTo>
                      <a:pt x="501" y="1930"/>
                      <a:pt x="492" y="1847"/>
                      <a:pt x="492" y="1772"/>
                    </a:cubicBezTo>
                    <a:cubicBezTo>
                      <a:pt x="492" y="1049"/>
                      <a:pt x="1011" y="455"/>
                      <a:pt x="1698" y="335"/>
                    </a:cubicBezTo>
                    <a:lnTo>
                      <a:pt x="1642"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404" name="Google Shape;404;p41"/>
              <p:cNvSpPr/>
              <p:nvPr/>
            </p:nvSpPr>
            <p:spPr>
              <a:xfrm>
                <a:off x="7684690" y="3164031"/>
                <a:ext cx="136750" cy="173865"/>
              </a:xfrm>
              <a:custGeom>
                <a:rect b="b" l="l" r="r" t="t"/>
                <a:pathLst>
                  <a:path extrusionOk="0" h="2183" w="1717">
                    <a:moveTo>
                      <a:pt x="1559" y="114"/>
                    </a:moveTo>
                    <a:lnTo>
                      <a:pt x="1596" y="346"/>
                    </a:lnTo>
                    <a:cubicBezTo>
                      <a:pt x="900" y="495"/>
                      <a:pt x="399" y="1107"/>
                      <a:pt x="399" y="1830"/>
                    </a:cubicBezTo>
                    <a:cubicBezTo>
                      <a:pt x="399" y="1886"/>
                      <a:pt x="409" y="1951"/>
                      <a:pt x="418" y="2025"/>
                    </a:cubicBezTo>
                    <a:lnTo>
                      <a:pt x="177" y="2062"/>
                    </a:lnTo>
                    <a:cubicBezTo>
                      <a:pt x="112" y="1626"/>
                      <a:pt x="223" y="1181"/>
                      <a:pt x="483" y="819"/>
                    </a:cubicBezTo>
                    <a:cubicBezTo>
                      <a:pt x="742" y="448"/>
                      <a:pt x="1123" y="207"/>
                      <a:pt x="1559" y="114"/>
                    </a:cubicBezTo>
                    <a:close/>
                    <a:moveTo>
                      <a:pt x="1610" y="1"/>
                    </a:moveTo>
                    <a:cubicBezTo>
                      <a:pt x="1605" y="1"/>
                      <a:pt x="1601" y="1"/>
                      <a:pt x="1596" y="3"/>
                    </a:cubicBezTo>
                    <a:cubicBezTo>
                      <a:pt x="1104" y="86"/>
                      <a:pt x="678" y="355"/>
                      <a:pt x="390" y="754"/>
                    </a:cubicBezTo>
                    <a:cubicBezTo>
                      <a:pt x="112" y="1163"/>
                      <a:pt x="0" y="1645"/>
                      <a:pt x="75" y="2137"/>
                    </a:cubicBezTo>
                    <a:cubicBezTo>
                      <a:pt x="84" y="2164"/>
                      <a:pt x="102" y="2183"/>
                      <a:pt x="130" y="2183"/>
                    </a:cubicBezTo>
                    <a:cubicBezTo>
                      <a:pt x="130" y="2183"/>
                      <a:pt x="139" y="2183"/>
                      <a:pt x="139" y="2174"/>
                    </a:cubicBezTo>
                    <a:lnTo>
                      <a:pt x="483" y="2118"/>
                    </a:lnTo>
                    <a:cubicBezTo>
                      <a:pt x="511" y="2109"/>
                      <a:pt x="529" y="2090"/>
                      <a:pt x="529" y="2053"/>
                    </a:cubicBezTo>
                    <a:cubicBezTo>
                      <a:pt x="511" y="1970"/>
                      <a:pt x="511" y="1895"/>
                      <a:pt x="511" y="1821"/>
                    </a:cubicBezTo>
                    <a:cubicBezTo>
                      <a:pt x="511" y="1144"/>
                      <a:pt x="993" y="560"/>
                      <a:pt x="1670" y="439"/>
                    </a:cubicBezTo>
                    <a:cubicBezTo>
                      <a:pt x="1698" y="439"/>
                      <a:pt x="1717" y="411"/>
                      <a:pt x="1707" y="383"/>
                    </a:cubicBezTo>
                    <a:lnTo>
                      <a:pt x="1652" y="49"/>
                    </a:lnTo>
                    <a:cubicBezTo>
                      <a:pt x="1652" y="19"/>
                      <a:pt x="1632" y="1"/>
                      <a:pt x="161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405" name="Google Shape;405;p41"/>
              <p:cNvSpPr/>
              <p:nvPr/>
            </p:nvSpPr>
            <p:spPr>
              <a:xfrm>
                <a:off x="7695044" y="3328974"/>
                <a:ext cx="164786" cy="123290"/>
              </a:xfrm>
              <a:custGeom>
                <a:rect b="b" l="l" r="r" t="t"/>
                <a:pathLst>
                  <a:path extrusionOk="0" h="1548" w="2069">
                    <a:moveTo>
                      <a:pt x="343" y="1"/>
                    </a:moveTo>
                    <a:lnTo>
                      <a:pt x="0" y="56"/>
                    </a:lnTo>
                    <a:cubicBezTo>
                      <a:pt x="150" y="929"/>
                      <a:pt x="909" y="1548"/>
                      <a:pt x="1766" y="1548"/>
                    </a:cubicBezTo>
                    <a:cubicBezTo>
                      <a:pt x="1866" y="1548"/>
                      <a:pt x="1967" y="1539"/>
                      <a:pt x="2069" y="1522"/>
                    </a:cubicBezTo>
                    <a:lnTo>
                      <a:pt x="2013" y="1197"/>
                    </a:lnTo>
                    <a:cubicBezTo>
                      <a:pt x="1939" y="1207"/>
                      <a:pt x="1865" y="1216"/>
                      <a:pt x="1781" y="1216"/>
                    </a:cubicBezTo>
                    <a:cubicBezTo>
                      <a:pt x="1058" y="1216"/>
                      <a:pt x="464" y="687"/>
                      <a:pt x="343"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406" name="Google Shape;406;p41"/>
              <p:cNvSpPr/>
              <p:nvPr/>
            </p:nvSpPr>
            <p:spPr>
              <a:xfrm>
                <a:off x="7690583" y="3324594"/>
                <a:ext cx="173706" cy="132290"/>
              </a:xfrm>
              <a:custGeom>
                <a:rect b="b" l="l" r="r" t="t"/>
                <a:pathLst>
                  <a:path extrusionOk="0" h="1661" w="2181">
                    <a:moveTo>
                      <a:pt x="362" y="111"/>
                    </a:moveTo>
                    <a:cubicBezTo>
                      <a:pt x="501" y="816"/>
                      <a:pt x="1114" y="1327"/>
                      <a:pt x="1837" y="1327"/>
                    </a:cubicBezTo>
                    <a:cubicBezTo>
                      <a:pt x="1902" y="1327"/>
                      <a:pt x="1958" y="1317"/>
                      <a:pt x="2032" y="1308"/>
                    </a:cubicBezTo>
                    <a:lnTo>
                      <a:pt x="2069" y="1540"/>
                    </a:lnTo>
                    <a:cubicBezTo>
                      <a:pt x="1991" y="1550"/>
                      <a:pt x="1912" y="1555"/>
                      <a:pt x="1835" y="1555"/>
                    </a:cubicBezTo>
                    <a:cubicBezTo>
                      <a:pt x="1472" y="1555"/>
                      <a:pt x="1122" y="1448"/>
                      <a:pt x="817" y="1234"/>
                    </a:cubicBezTo>
                    <a:cubicBezTo>
                      <a:pt x="455" y="974"/>
                      <a:pt x="205" y="594"/>
                      <a:pt x="121" y="158"/>
                    </a:cubicBezTo>
                    <a:lnTo>
                      <a:pt x="362" y="111"/>
                    </a:lnTo>
                    <a:close/>
                    <a:moveTo>
                      <a:pt x="390" y="0"/>
                    </a:moveTo>
                    <a:lnTo>
                      <a:pt x="47" y="56"/>
                    </a:lnTo>
                    <a:cubicBezTo>
                      <a:pt x="38" y="65"/>
                      <a:pt x="19" y="65"/>
                      <a:pt x="10" y="84"/>
                    </a:cubicBezTo>
                    <a:cubicBezTo>
                      <a:pt x="10" y="93"/>
                      <a:pt x="1" y="102"/>
                      <a:pt x="1" y="121"/>
                    </a:cubicBezTo>
                    <a:cubicBezTo>
                      <a:pt x="84" y="603"/>
                      <a:pt x="353" y="1030"/>
                      <a:pt x="761" y="1317"/>
                    </a:cubicBezTo>
                    <a:cubicBezTo>
                      <a:pt x="1077" y="1540"/>
                      <a:pt x="1438" y="1661"/>
                      <a:pt x="1828" y="1661"/>
                    </a:cubicBezTo>
                    <a:cubicBezTo>
                      <a:pt x="1930" y="1661"/>
                      <a:pt x="2032" y="1651"/>
                      <a:pt x="2134" y="1633"/>
                    </a:cubicBezTo>
                    <a:cubicBezTo>
                      <a:pt x="2162" y="1633"/>
                      <a:pt x="2181" y="1605"/>
                      <a:pt x="2181" y="1577"/>
                    </a:cubicBezTo>
                    <a:lnTo>
                      <a:pt x="2125" y="1243"/>
                    </a:lnTo>
                    <a:cubicBezTo>
                      <a:pt x="2116" y="1215"/>
                      <a:pt x="2088" y="1197"/>
                      <a:pt x="2060" y="1197"/>
                    </a:cubicBezTo>
                    <a:cubicBezTo>
                      <a:pt x="1986" y="1215"/>
                      <a:pt x="1912" y="1215"/>
                      <a:pt x="1837" y="1215"/>
                    </a:cubicBezTo>
                    <a:cubicBezTo>
                      <a:pt x="1151" y="1215"/>
                      <a:pt x="566" y="724"/>
                      <a:pt x="455" y="46"/>
                    </a:cubicBezTo>
                    <a:cubicBezTo>
                      <a:pt x="455" y="28"/>
                      <a:pt x="446" y="19"/>
                      <a:pt x="437" y="9"/>
                    </a:cubicBezTo>
                    <a:cubicBezTo>
                      <a:pt x="418" y="0"/>
                      <a:pt x="409" y="0"/>
                      <a:pt x="39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407" name="Google Shape;407;p41"/>
              <p:cNvSpPr/>
              <p:nvPr/>
            </p:nvSpPr>
            <p:spPr>
              <a:xfrm>
                <a:off x="7812519" y="3166580"/>
                <a:ext cx="167016" cy="283695"/>
              </a:xfrm>
              <a:custGeom>
                <a:rect b="b" l="l" r="r" t="t"/>
                <a:pathLst>
                  <a:path extrusionOk="0" h="3562" w="2097">
                    <a:moveTo>
                      <a:pt x="303" y="1"/>
                    </a:moveTo>
                    <a:cubicBezTo>
                      <a:pt x="203" y="1"/>
                      <a:pt x="102" y="9"/>
                      <a:pt x="0" y="27"/>
                    </a:cubicBezTo>
                    <a:lnTo>
                      <a:pt x="56" y="361"/>
                    </a:lnTo>
                    <a:cubicBezTo>
                      <a:pt x="139" y="342"/>
                      <a:pt x="223" y="333"/>
                      <a:pt x="306" y="333"/>
                    </a:cubicBezTo>
                    <a:cubicBezTo>
                      <a:pt x="1113" y="333"/>
                      <a:pt x="1772" y="991"/>
                      <a:pt x="1772" y="1798"/>
                    </a:cubicBezTo>
                    <a:cubicBezTo>
                      <a:pt x="1772" y="2522"/>
                      <a:pt x="1234" y="3125"/>
                      <a:pt x="538" y="3236"/>
                    </a:cubicBezTo>
                    <a:lnTo>
                      <a:pt x="594" y="3561"/>
                    </a:lnTo>
                    <a:cubicBezTo>
                      <a:pt x="1327" y="3440"/>
                      <a:pt x="1883" y="2884"/>
                      <a:pt x="2041" y="2207"/>
                    </a:cubicBezTo>
                    <a:cubicBezTo>
                      <a:pt x="2069" y="2095"/>
                      <a:pt x="2087" y="1975"/>
                      <a:pt x="2087" y="1854"/>
                    </a:cubicBezTo>
                    <a:cubicBezTo>
                      <a:pt x="2097" y="1743"/>
                      <a:pt x="2087" y="1613"/>
                      <a:pt x="2069" y="1492"/>
                    </a:cubicBezTo>
                    <a:cubicBezTo>
                      <a:pt x="1919" y="620"/>
                      <a:pt x="1160" y="1"/>
                      <a:pt x="30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408" name="Google Shape;408;p41"/>
              <p:cNvSpPr/>
              <p:nvPr/>
            </p:nvSpPr>
            <p:spPr>
              <a:xfrm>
                <a:off x="7807342" y="3162199"/>
                <a:ext cx="176653" cy="293173"/>
              </a:xfrm>
              <a:custGeom>
                <a:rect b="b" l="l" r="r" t="t"/>
                <a:pathLst>
                  <a:path extrusionOk="0" h="3681" w="2218">
                    <a:moveTo>
                      <a:pt x="360" y="102"/>
                    </a:moveTo>
                    <a:cubicBezTo>
                      <a:pt x="1194" y="102"/>
                      <a:pt x="1934" y="709"/>
                      <a:pt x="2078" y="1557"/>
                    </a:cubicBezTo>
                    <a:cubicBezTo>
                      <a:pt x="2097" y="1677"/>
                      <a:pt x="2106" y="1789"/>
                      <a:pt x="2106" y="1909"/>
                    </a:cubicBezTo>
                    <a:cubicBezTo>
                      <a:pt x="2097" y="2020"/>
                      <a:pt x="2088" y="2141"/>
                      <a:pt x="2060" y="2252"/>
                    </a:cubicBezTo>
                    <a:cubicBezTo>
                      <a:pt x="1902" y="2920"/>
                      <a:pt x="1373" y="3421"/>
                      <a:pt x="705" y="3560"/>
                    </a:cubicBezTo>
                    <a:lnTo>
                      <a:pt x="668" y="3328"/>
                    </a:lnTo>
                    <a:cubicBezTo>
                      <a:pt x="1373" y="3189"/>
                      <a:pt x="1883" y="2577"/>
                      <a:pt x="1893" y="1853"/>
                    </a:cubicBezTo>
                    <a:cubicBezTo>
                      <a:pt x="1893" y="1019"/>
                      <a:pt x="1206" y="332"/>
                      <a:pt x="371" y="332"/>
                    </a:cubicBezTo>
                    <a:cubicBezTo>
                      <a:pt x="306" y="332"/>
                      <a:pt x="232" y="341"/>
                      <a:pt x="158" y="351"/>
                    </a:cubicBezTo>
                    <a:lnTo>
                      <a:pt x="121" y="119"/>
                    </a:lnTo>
                    <a:cubicBezTo>
                      <a:pt x="201" y="107"/>
                      <a:pt x="281" y="102"/>
                      <a:pt x="360" y="102"/>
                    </a:cubicBezTo>
                    <a:close/>
                    <a:moveTo>
                      <a:pt x="361" y="1"/>
                    </a:moveTo>
                    <a:cubicBezTo>
                      <a:pt x="260" y="1"/>
                      <a:pt x="158" y="9"/>
                      <a:pt x="56" y="26"/>
                    </a:cubicBezTo>
                    <a:lnTo>
                      <a:pt x="0" y="35"/>
                    </a:lnTo>
                    <a:lnTo>
                      <a:pt x="74" y="471"/>
                    </a:lnTo>
                    <a:lnTo>
                      <a:pt x="130" y="462"/>
                    </a:lnTo>
                    <a:cubicBezTo>
                      <a:pt x="214" y="453"/>
                      <a:pt x="297" y="443"/>
                      <a:pt x="371" y="443"/>
                    </a:cubicBezTo>
                    <a:cubicBezTo>
                      <a:pt x="1151" y="443"/>
                      <a:pt x="1781" y="1074"/>
                      <a:pt x="1781" y="1853"/>
                    </a:cubicBezTo>
                    <a:cubicBezTo>
                      <a:pt x="1781" y="2549"/>
                      <a:pt x="1280" y="3134"/>
                      <a:pt x="594" y="3236"/>
                    </a:cubicBezTo>
                    <a:lnTo>
                      <a:pt x="548" y="3245"/>
                    </a:lnTo>
                    <a:lnTo>
                      <a:pt x="622" y="3681"/>
                    </a:lnTo>
                    <a:lnTo>
                      <a:pt x="668" y="3672"/>
                    </a:lnTo>
                    <a:cubicBezTo>
                      <a:pt x="1401" y="3551"/>
                      <a:pt x="1985" y="3004"/>
                      <a:pt x="2162" y="2280"/>
                    </a:cubicBezTo>
                    <a:cubicBezTo>
                      <a:pt x="2190" y="2160"/>
                      <a:pt x="2208" y="2039"/>
                      <a:pt x="2208" y="1918"/>
                    </a:cubicBezTo>
                    <a:cubicBezTo>
                      <a:pt x="2217" y="1789"/>
                      <a:pt x="2208" y="1668"/>
                      <a:pt x="2180" y="1538"/>
                    </a:cubicBezTo>
                    <a:cubicBezTo>
                      <a:pt x="2030" y="638"/>
                      <a:pt x="1245" y="1"/>
                      <a:pt x="36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409" name="Google Shape;409;p41"/>
              <p:cNvSpPr/>
              <p:nvPr/>
            </p:nvSpPr>
            <p:spPr>
              <a:xfrm>
                <a:off x="7540613" y="3210065"/>
                <a:ext cx="103538" cy="455888"/>
              </a:xfrm>
              <a:custGeom>
                <a:rect b="b" l="l" r="r" t="t"/>
                <a:pathLst>
                  <a:path extrusionOk="0" h="5724" w="1300">
                    <a:moveTo>
                      <a:pt x="0" y="0"/>
                    </a:moveTo>
                    <a:lnTo>
                      <a:pt x="0" y="5724"/>
                    </a:lnTo>
                    <a:lnTo>
                      <a:pt x="1299" y="5724"/>
                    </a:lnTo>
                    <a:lnTo>
                      <a:pt x="1299"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410" name="Google Shape;410;p41"/>
              <p:cNvSpPr/>
              <p:nvPr/>
            </p:nvSpPr>
            <p:spPr>
              <a:xfrm>
                <a:off x="7536153" y="3205605"/>
                <a:ext cx="112379" cy="464808"/>
              </a:xfrm>
              <a:custGeom>
                <a:rect b="b" l="l" r="r" t="t"/>
                <a:pathLst>
                  <a:path extrusionOk="0" h="5836" w="1411">
                    <a:moveTo>
                      <a:pt x="1299" y="103"/>
                    </a:moveTo>
                    <a:lnTo>
                      <a:pt x="1299" y="5733"/>
                    </a:lnTo>
                    <a:lnTo>
                      <a:pt x="112" y="5733"/>
                    </a:lnTo>
                    <a:lnTo>
                      <a:pt x="112" y="103"/>
                    </a:lnTo>
                    <a:close/>
                    <a:moveTo>
                      <a:pt x="56" y="0"/>
                    </a:moveTo>
                    <a:cubicBezTo>
                      <a:pt x="29" y="0"/>
                      <a:pt x="1" y="28"/>
                      <a:pt x="1" y="56"/>
                    </a:cubicBezTo>
                    <a:lnTo>
                      <a:pt x="1" y="5780"/>
                    </a:lnTo>
                    <a:cubicBezTo>
                      <a:pt x="1" y="5817"/>
                      <a:pt x="29" y="5835"/>
                      <a:pt x="56" y="5835"/>
                    </a:cubicBezTo>
                    <a:lnTo>
                      <a:pt x="1355" y="5835"/>
                    </a:lnTo>
                    <a:cubicBezTo>
                      <a:pt x="1383" y="5835"/>
                      <a:pt x="1411" y="5817"/>
                      <a:pt x="1411" y="5780"/>
                    </a:cubicBezTo>
                    <a:lnTo>
                      <a:pt x="1411" y="56"/>
                    </a:lnTo>
                    <a:cubicBezTo>
                      <a:pt x="1411" y="28"/>
                      <a:pt x="1383" y="0"/>
                      <a:pt x="135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411" name="Google Shape;411;p41"/>
              <p:cNvSpPr/>
              <p:nvPr/>
            </p:nvSpPr>
            <p:spPr>
              <a:xfrm>
                <a:off x="7688353" y="3377000"/>
                <a:ext cx="102822" cy="288952"/>
              </a:xfrm>
              <a:custGeom>
                <a:rect b="b" l="l" r="r" t="t"/>
                <a:pathLst>
                  <a:path extrusionOk="0" h="3628" w="1291">
                    <a:moveTo>
                      <a:pt x="1" y="1"/>
                    </a:moveTo>
                    <a:lnTo>
                      <a:pt x="1" y="3628"/>
                    </a:lnTo>
                    <a:lnTo>
                      <a:pt x="1290" y="3628"/>
                    </a:lnTo>
                    <a:lnTo>
                      <a:pt x="1290"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412" name="Google Shape;412;p41"/>
              <p:cNvSpPr/>
              <p:nvPr/>
            </p:nvSpPr>
            <p:spPr>
              <a:xfrm>
                <a:off x="7683973" y="3372540"/>
                <a:ext cx="111583" cy="297872"/>
              </a:xfrm>
              <a:custGeom>
                <a:rect b="b" l="l" r="r" t="t"/>
                <a:pathLst>
                  <a:path extrusionOk="0" h="3740" w="1401">
                    <a:moveTo>
                      <a:pt x="1299" y="103"/>
                    </a:moveTo>
                    <a:lnTo>
                      <a:pt x="1299" y="3637"/>
                    </a:lnTo>
                    <a:lnTo>
                      <a:pt x="111" y="3637"/>
                    </a:lnTo>
                    <a:lnTo>
                      <a:pt x="111" y="103"/>
                    </a:lnTo>
                    <a:close/>
                    <a:moveTo>
                      <a:pt x="56" y="1"/>
                    </a:moveTo>
                    <a:cubicBezTo>
                      <a:pt x="28" y="1"/>
                      <a:pt x="0" y="29"/>
                      <a:pt x="0" y="57"/>
                    </a:cubicBezTo>
                    <a:lnTo>
                      <a:pt x="0" y="3684"/>
                    </a:lnTo>
                    <a:cubicBezTo>
                      <a:pt x="0" y="3721"/>
                      <a:pt x="28" y="3739"/>
                      <a:pt x="56" y="3739"/>
                    </a:cubicBezTo>
                    <a:lnTo>
                      <a:pt x="1345" y="3739"/>
                    </a:lnTo>
                    <a:cubicBezTo>
                      <a:pt x="1373" y="3739"/>
                      <a:pt x="1401" y="3721"/>
                      <a:pt x="1401" y="3684"/>
                    </a:cubicBezTo>
                    <a:lnTo>
                      <a:pt x="1401" y="57"/>
                    </a:lnTo>
                    <a:cubicBezTo>
                      <a:pt x="1401" y="29"/>
                      <a:pt x="1373" y="1"/>
                      <a:pt x="134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413" name="Google Shape;413;p41"/>
              <p:cNvSpPr/>
              <p:nvPr/>
            </p:nvSpPr>
            <p:spPr>
              <a:xfrm>
                <a:off x="7833943" y="3502599"/>
                <a:ext cx="103459" cy="163352"/>
              </a:xfrm>
              <a:custGeom>
                <a:rect b="b" l="l" r="r" t="t"/>
                <a:pathLst>
                  <a:path extrusionOk="0" h="2051" w="1299">
                    <a:moveTo>
                      <a:pt x="0" y="1"/>
                    </a:moveTo>
                    <a:lnTo>
                      <a:pt x="0" y="2051"/>
                    </a:lnTo>
                    <a:lnTo>
                      <a:pt x="1299" y="2051"/>
                    </a:lnTo>
                    <a:lnTo>
                      <a:pt x="1299"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414" name="Google Shape;414;p41"/>
              <p:cNvSpPr/>
              <p:nvPr/>
            </p:nvSpPr>
            <p:spPr>
              <a:xfrm>
                <a:off x="7829483" y="3498935"/>
                <a:ext cx="111662" cy="171476"/>
              </a:xfrm>
              <a:custGeom>
                <a:rect b="b" l="l" r="r" t="t"/>
                <a:pathLst>
                  <a:path extrusionOk="0" h="2153" w="1402">
                    <a:moveTo>
                      <a:pt x="1299" y="102"/>
                    </a:moveTo>
                    <a:lnTo>
                      <a:pt x="1299" y="2050"/>
                    </a:lnTo>
                    <a:lnTo>
                      <a:pt x="112" y="2050"/>
                    </a:lnTo>
                    <a:lnTo>
                      <a:pt x="112" y="102"/>
                    </a:lnTo>
                    <a:close/>
                    <a:moveTo>
                      <a:pt x="56" y="0"/>
                    </a:moveTo>
                    <a:cubicBezTo>
                      <a:pt x="28" y="0"/>
                      <a:pt x="1" y="19"/>
                      <a:pt x="1" y="47"/>
                    </a:cubicBezTo>
                    <a:lnTo>
                      <a:pt x="1" y="2097"/>
                    </a:lnTo>
                    <a:cubicBezTo>
                      <a:pt x="1" y="2134"/>
                      <a:pt x="28" y="2152"/>
                      <a:pt x="56" y="2152"/>
                    </a:cubicBezTo>
                    <a:lnTo>
                      <a:pt x="1355" y="2152"/>
                    </a:lnTo>
                    <a:cubicBezTo>
                      <a:pt x="1383" y="2152"/>
                      <a:pt x="1401" y="2134"/>
                      <a:pt x="1401" y="2097"/>
                    </a:cubicBezTo>
                    <a:lnTo>
                      <a:pt x="1401" y="47"/>
                    </a:lnTo>
                    <a:cubicBezTo>
                      <a:pt x="1401" y="19"/>
                      <a:pt x="1383" y="0"/>
                      <a:pt x="135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415" name="Google Shape;415;p41"/>
              <p:cNvSpPr/>
              <p:nvPr/>
            </p:nvSpPr>
            <p:spPr>
              <a:xfrm>
                <a:off x="7531773" y="3210065"/>
                <a:ext cx="102742" cy="445534"/>
              </a:xfrm>
              <a:custGeom>
                <a:rect b="b" l="l" r="r" t="t"/>
                <a:pathLst>
                  <a:path extrusionOk="0" h="5594" w="1290">
                    <a:moveTo>
                      <a:pt x="0" y="0"/>
                    </a:moveTo>
                    <a:lnTo>
                      <a:pt x="0" y="5594"/>
                    </a:lnTo>
                    <a:lnTo>
                      <a:pt x="1290" y="5594"/>
                    </a:lnTo>
                    <a:lnTo>
                      <a:pt x="1290"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416" name="Google Shape;416;p41"/>
              <p:cNvSpPr/>
              <p:nvPr/>
            </p:nvSpPr>
            <p:spPr>
              <a:xfrm>
                <a:off x="7527313" y="3205605"/>
                <a:ext cx="111662" cy="454454"/>
              </a:xfrm>
              <a:custGeom>
                <a:rect b="b" l="l" r="r" t="t"/>
                <a:pathLst>
                  <a:path extrusionOk="0" h="5706" w="1402">
                    <a:moveTo>
                      <a:pt x="1299" y="103"/>
                    </a:moveTo>
                    <a:lnTo>
                      <a:pt x="1299" y="5604"/>
                    </a:lnTo>
                    <a:lnTo>
                      <a:pt x="102" y="5604"/>
                    </a:lnTo>
                    <a:lnTo>
                      <a:pt x="102" y="103"/>
                    </a:lnTo>
                    <a:close/>
                    <a:moveTo>
                      <a:pt x="0" y="0"/>
                    </a:moveTo>
                    <a:lnTo>
                      <a:pt x="0" y="5706"/>
                    </a:lnTo>
                    <a:lnTo>
                      <a:pt x="1401" y="5706"/>
                    </a:lnTo>
                    <a:lnTo>
                      <a:pt x="1401"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417" name="Google Shape;417;p41"/>
              <p:cNvSpPr/>
              <p:nvPr/>
            </p:nvSpPr>
            <p:spPr>
              <a:xfrm>
                <a:off x="7678796" y="3377000"/>
                <a:ext cx="102742" cy="278598"/>
              </a:xfrm>
              <a:custGeom>
                <a:rect b="b" l="l" r="r" t="t"/>
                <a:pathLst>
                  <a:path extrusionOk="0" h="3498" w="1290">
                    <a:moveTo>
                      <a:pt x="0" y="1"/>
                    </a:moveTo>
                    <a:lnTo>
                      <a:pt x="0" y="3498"/>
                    </a:lnTo>
                    <a:lnTo>
                      <a:pt x="1290" y="3498"/>
                    </a:lnTo>
                    <a:lnTo>
                      <a:pt x="1290"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418" name="Google Shape;418;p41"/>
              <p:cNvSpPr/>
              <p:nvPr/>
            </p:nvSpPr>
            <p:spPr>
              <a:xfrm>
                <a:off x="7674336" y="3372540"/>
                <a:ext cx="111662" cy="287518"/>
              </a:xfrm>
              <a:custGeom>
                <a:rect b="b" l="l" r="r" t="t"/>
                <a:pathLst>
                  <a:path extrusionOk="0" h="3610" w="1402">
                    <a:moveTo>
                      <a:pt x="1299" y="103"/>
                    </a:moveTo>
                    <a:lnTo>
                      <a:pt x="1299" y="3508"/>
                    </a:lnTo>
                    <a:lnTo>
                      <a:pt x="112" y="3508"/>
                    </a:lnTo>
                    <a:lnTo>
                      <a:pt x="112" y="103"/>
                    </a:lnTo>
                    <a:close/>
                    <a:moveTo>
                      <a:pt x="0" y="1"/>
                    </a:moveTo>
                    <a:lnTo>
                      <a:pt x="0" y="3610"/>
                    </a:lnTo>
                    <a:lnTo>
                      <a:pt x="1401" y="3610"/>
                    </a:lnTo>
                    <a:lnTo>
                      <a:pt x="1401"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419" name="Google Shape;419;p41"/>
              <p:cNvSpPr/>
              <p:nvPr/>
            </p:nvSpPr>
            <p:spPr>
              <a:xfrm>
                <a:off x="7824306" y="3502599"/>
                <a:ext cx="103538" cy="152998"/>
              </a:xfrm>
              <a:custGeom>
                <a:rect b="b" l="l" r="r" t="t"/>
                <a:pathLst>
                  <a:path extrusionOk="0" h="1921" w="1300">
                    <a:moveTo>
                      <a:pt x="1" y="1"/>
                    </a:moveTo>
                    <a:lnTo>
                      <a:pt x="1" y="1921"/>
                    </a:lnTo>
                    <a:lnTo>
                      <a:pt x="1299" y="1921"/>
                    </a:lnTo>
                    <a:lnTo>
                      <a:pt x="1299"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420" name="Google Shape;420;p41"/>
              <p:cNvSpPr/>
              <p:nvPr/>
            </p:nvSpPr>
            <p:spPr>
              <a:xfrm>
                <a:off x="7820643" y="3498935"/>
                <a:ext cx="111662" cy="161122"/>
              </a:xfrm>
              <a:custGeom>
                <a:rect b="b" l="l" r="r" t="t"/>
                <a:pathLst>
                  <a:path extrusionOk="0" h="2023" w="1402">
                    <a:moveTo>
                      <a:pt x="1290" y="102"/>
                    </a:moveTo>
                    <a:lnTo>
                      <a:pt x="1290" y="1921"/>
                    </a:lnTo>
                    <a:lnTo>
                      <a:pt x="102" y="1921"/>
                    </a:lnTo>
                    <a:lnTo>
                      <a:pt x="102" y="102"/>
                    </a:lnTo>
                    <a:close/>
                    <a:moveTo>
                      <a:pt x="0" y="0"/>
                    </a:moveTo>
                    <a:lnTo>
                      <a:pt x="0" y="2023"/>
                    </a:lnTo>
                    <a:lnTo>
                      <a:pt x="1401" y="2023"/>
                    </a:lnTo>
                    <a:lnTo>
                      <a:pt x="1401"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421" name="Google Shape;421;p41"/>
              <p:cNvSpPr/>
              <p:nvPr/>
            </p:nvSpPr>
            <p:spPr>
              <a:xfrm>
                <a:off x="7531773" y="3210065"/>
                <a:ext cx="102742" cy="445534"/>
              </a:xfrm>
              <a:custGeom>
                <a:rect b="b" l="l" r="r" t="t"/>
                <a:pathLst>
                  <a:path extrusionOk="0" h="5594" w="1290">
                    <a:moveTo>
                      <a:pt x="0" y="0"/>
                    </a:moveTo>
                    <a:lnTo>
                      <a:pt x="0" y="5594"/>
                    </a:lnTo>
                    <a:lnTo>
                      <a:pt x="1290" y="5594"/>
                    </a:lnTo>
                    <a:lnTo>
                      <a:pt x="1290"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422" name="Google Shape;422;p41"/>
              <p:cNvSpPr/>
              <p:nvPr/>
            </p:nvSpPr>
            <p:spPr>
              <a:xfrm>
                <a:off x="7527313" y="3205605"/>
                <a:ext cx="111662" cy="454454"/>
              </a:xfrm>
              <a:custGeom>
                <a:rect b="b" l="l" r="r" t="t"/>
                <a:pathLst>
                  <a:path extrusionOk="0" h="5706" w="1402">
                    <a:moveTo>
                      <a:pt x="1299" y="103"/>
                    </a:moveTo>
                    <a:lnTo>
                      <a:pt x="1299" y="5604"/>
                    </a:lnTo>
                    <a:lnTo>
                      <a:pt x="102" y="5604"/>
                    </a:lnTo>
                    <a:lnTo>
                      <a:pt x="102" y="103"/>
                    </a:lnTo>
                    <a:close/>
                    <a:moveTo>
                      <a:pt x="56" y="0"/>
                    </a:moveTo>
                    <a:cubicBezTo>
                      <a:pt x="19" y="0"/>
                      <a:pt x="0" y="28"/>
                      <a:pt x="0" y="56"/>
                    </a:cubicBezTo>
                    <a:lnTo>
                      <a:pt x="0" y="5650"/>
                    </a:lnTo>
                    <a:cubicBezTo>
                      <a:pt x="0" y="5687"/>
                      <a:pt x="19" y="5706"/>
                      <a:pt x="56" y="5706"/>
                    </a:cubicBezTo>
                    <a:lnTo>
                      <a:pt x="1346" y="5706"/>
                    </a:lnTo>
                    <a:cubicBezTo>
                      <a:pt x="1373" y="5706"/>
                      <a:pt x="1401" y="5687"/>
                      <a:pt x="1401" y="5650"/>
                    </a:cubicBezTo>
                    <a:lnTo>
                      <a:pt x="1401" y="56"/>
                    </a:lnTo>
                    <a:cubicBezTo>
                      <a:pt x="1401" y="28"/>
                      <a:pt x="1373" y="0"/>
                      <a:pt x="134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423" name="Google Shape;423;p41"/>
              <p:cNvSpPr/>
              <p:nvPr/>
            </p:nvSpPr>
            <p:spPr>
              <a:xfrm>
                <a:off x="7369219" y="3129465"/>
                <a:ext cx="103459" cy="536489"/>
              </a:xfrm>
              <a:custGeom>
                <a:rect b="b" l="l" r="r" t="t"/>
                <a:pathLst>
                  <a:path extrusionOk="0" h="6736" w="1299">
                    <a:moveTo>
                      <a:pt x="0" y="1"/>
                    </a:moveTo>
                    <a:lnTo>
                      <a:pt x="0" y="6736"/>
                    </a:lnTo>
                    <a:lnTo>
                      <a:pt x="1299" y="6736"/>
                    </a:lnTo>
                    <a:lnTo>
                      <a:pt x="1299"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424" name="Google Shape;424;p41"/>
              <p:cNvSpPr/>
              <p:nvPr/>
            </p:nvSpPr>
            <p:spPr>
              <a:xfrm>
                <a:off x="7365475" y="3125802"/>
                <a:ext cx="110229" cy="543896"/>
              </a:xfrm>
              <a:custGeom>
                <a:rect b="b" l="l" r="r" t="t"/>
                <a:pathLst>
                  <a:path extrusionOk="0" h="6829" w="1384">
                    <a:moveTo>
                      <a:pt x="1300" y="84"/>
                    </a:moveTo>
                    <a:lnTo>
                      <a:pt x="1300" y="6745"/>
                    </a:lnTo>
                    <a:lnTo>
                      <a:pt x="84" y="6745"/>
                    </a:lnTo>
                    <a:lnTo>
                      <a:pt x="84" y="84"/>
                    </a:lnTo>
                    <a:close/>
                    <a:moveTo>
                      <a:pt x="38" y="1"/>
                    </a:moveTo>
                    <a:cubicBezTo>
                      <a:pt x="19" y="1"/>
                      <a:pt x="1" y="19"/>
                      <a:pt x="1" y="47"/>
                    </a:cubicBezTo>
                    <a:lnTo>
                      <a:pt x="1" y="6782"/>
                    </a:lnTo>
                    <a:cubicBezTo>
                      <a:pt x="1" y="6810"/>
                      <a:pt x="19" y="6828"/>
                      <a:pt x="38" y="6828"/>
                    </a:cubicBezTo>
                    <a:lnTo>
                      <a:pt x="1346" y="6828"/>
                    </a:lnTo>
                    <a:cubicBezTo>
                      <a:pt x="1364" y="6828"/>
                      <a:pt x="1383" y="6810"/>
                      <a:pt x="1383" y="6782"/>
                    </a:cubicBezTo>
                    <a:lnTo>
                      <a:pt x="1383" y="47"/>
                    </a:lnTo>
                    <a:cubicBezTo>
                      <a:pt x="1383" y="19"/>
                      <a:pt x="1364" y="1"/>
                      <a:pt x="134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425" name="Google Shape;425;p41"/>
              <p:cNvSpPr/>
              <p:nvPr/>
            </p:nvSpPr>
            <p:spPr>
              <a:xfrm>
                <a:off x="7359582" y="3130979"/>
                <a:ext cx="103538" cy="524622"/>
              </a:xfrm>
              <a:custGeom>
                <a:rect b="b" l="l" r="r" t="t"/>
                <a:pathLst>
                  <a:path extrusionOk="0" h="6587" w="1300">
                    <a:moveTo>
                      <a:pt x="1" y="1"/>
                    </a:moveTo>
                    <a:lnTo>
                      <a:pt x="1" y="6587"/>
                    </a:lnTo>
                    <a:lnTo>
                      <a:pt x="1299" y="6587"/>
                    </a:lnTo>
                    <a:lnTo>
                      <a:pt x="1299"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426" name="Google Shape;426;p41"/>
              <p:cNvSpPr/>
              <p:nvPr/>
            </p:nvSpPr>
            <p:spPr>
              <a:xfrm>
                <a:off x="7355122" y="3126519"/>
                <a:ext cx="111662" cy="533542"/>
              </a:xfrm>
              <a:custGeom>
                <a:rect b="b" l="l" r="r" t="t"/>
                <a:pathLst>
                  <a:path extrusionOk="0" h="6699" w="1402">
                    <a:moveTo>
                      <a:pt x="1300" y="103"/>
                    </a:moveTo>
                    <a:lnTo>
                      <a:pt x="1300" y="6597"/>
                    </a:lnTo>
                    <a:lnTo>
                      <a:pt x="112" y="6597"/>
                    </a:lnTo>
                    <a:lnTo>
                      <a:pt x="112" y="103"/>
                    </a:lnTo>
                    <a:close/>
                    <a:moveTo>
                      <a:pt x="1" y="1"/>
                    </a:moveTo>
                    <a:lnTo>
                      <a:pt x="1" y="6699"/>
                    </a:lnTo>
                    <a:lnTo>
                      <a:pt x="1402" y="6699"/>
                    </a:lnTo>
                    <a:lnTo>
                      <a:pt x="1402"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427" name="Google Shape;427;p41"/>
              <p:cNvSpPr/>
              <p:nvPr/>
            </p:nvSpPr>
            <p:spPr>
              <a:xfrm>
                <a:off x="7678796" y="3377000"/>
                <a:ext cx="102742" cy="278598"/>
              </a:xfrm>
              <a:custGeom>
                <a:rect b="b" l="l" r="r" t="t"/>
                <a:pathLst>
                  <a:path extrusionOk="0" h="3498" w="1290">
                    <a:moveTo>
                      <a:pt x="0" y="1"/>
                    </a:moveTo>
                    <a:lnTo>
                      <a:pt x="0" y="3498"/>
                    </a:lnTo>
                    <a:lnTo>
                      <a:pt x="1290" y="3498"/>
                    </a:lnTo>
                    <a:lnTo>
                      <a:pt x="1290"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428" name="Google Shape;428;p41"/>
              <p:cNvSpPr/>
              <p:nvPr/>
            </p:nvSpPr>
            <p:spPr>
              <a:xfrm>
                <a:off x="7674336" y="3372540"/>
                <a:ext cx="111662" cy="287518"/>
              </a:xfrm>
              <a:custGeom>
                <a:rect b="b" l="l" r="r" t="t"/>
                <a:pathLst>
                  <a:path extrusionOk="0" h="3610" w="1402">
                    <a:moveTo>
                      <a:pt x="1299" y="103"/>
                    </a:moveTo>
                    <a:lnTo>
                      <a:pt x="1299" y="3508"/>
                    </a:lnTo>
                    <a:lnTo>
                      <a:pt x="112" y="3508"/>
                    </a:lnTo>
                    <a:lnTo>
                      <a:pt x="112" y="103"/>
                    </a:lnTo>
                    <a:close/>
                    <a:moveTo>
                      <a:pt x="0" y="1"/>
                    </a:moveTo>
                    <a:lnTo>
                      <a:pt x="0" y="3610"/>
                    </a:lnTo>
                    <a:lnTo>
                      <a:pt x="1401" y="3610"/>
                    </a:lnTo>
                    <a:lnTo>
                      <a:pt x="1401"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429" name="Google Shape;429;p41"/>
              <p:cNvSpPr/>
              <p:nvPr/>
            </p:nvSpPr>
            <p:spPr>
              <a:xfrm>
                <a:off x="7824306" y="3502599"/>
                <a:ext cx="103538" cy="152998"/>
              </a:xfrm>
              <a:custGeom>
                <a:rect b="b" l="l" r="r" t="t"/>
                <a:pathLst>
                  <a:path extrusionOk="0" h="1921" w="1300">
                    <a:moveTo>
                      <a:pt x="1" y="1"/>
                    </a:moveTo>
                    <a:lnTo>
                      <a:pt x="1" y="1921"/>
                    </a:lnTo>
                    <a:lnTo>
                      <a:pt x="1299" y="1921"/>
                    </a:lnTo>
                    <a:lnTo>
                      <a:pt x="1299"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430" name="Google Shape;430;p41"/>
              <p:cNvSpPr/>
              <p:nvPr/>
            </p:nvSpPr>
            <p:spPr>
              <a:xfrm>
                <a:off x="7820643" y="3498935"/>
                <a:ext cx="111662" cy="161122"/>
              </a:xfrm>
              <a:custGeom>
                <a:rect b="b" l="l" r="r" t="t"/>
                <a:pathLst>
                  <a:path extrusionOk="0" h="2023" w="1402">
                    <a:moveTo>
                      <a:pt x="1290" y="102"/>
                    </a:moveTo>
                    <a:lnTo>
                      <a:pt x="1290" y="1921"/>
                    </a:lnTo>
                    <a:lnTo>
                      <a:pt x="102" y="1921"/>
                    </a:lnTo>
                    <a:lnTo>
                      <a:pt x="102" y="102"/>
                    </a:lnTo>
                    <a:close/>
                    <a:moveTo>
                      <a:pt x="0" y="0"/>
                    </a:moveTo>
                    <a:lnTo>
                      <a:pt x="0" y="2023"/>
                    </a:lnTo>
                    <a:lnTo>
                      <a:pt x="1401" y="2023"/>
                    </a:lnTo>
                    <a:lnTo>
                      <a:pt x="1401"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431" name="Google Shape;431;p41"/>
              <p:cNvSpPr/>
              <p:nvPr/>
            </p:nvSpPr>
            <p:spPr>
              <a:xfrm>
                <a:off x="7980967" y="3600163"/>
                <a:ext cx="103538" cy="66583"/>
              </a:xfrm>
              <a:custGeom>
                <a:rect b="b" l="l" r="r" t="t"/>
                <a:pathLst>
                  <a:path extrusionOk="0" h="836" w="1300">
                    <a:moveTo>
                      <a:pt x="0" y="0"/>
                    </a:moveTo>
                    <a:lnTo>
                      <a:pt x="0" y="835"/>
                    </a:lnTo>
                    <a:lnTo>
                      <a:pt x="1299" y="835"/>
                    </a:lnTo>
                    <a:lnTo>
                      <a:pt x="1299" y="0"/>
                    </a:lnTo>
                    <a:close/>
                  </a:path>
                </a:pathLst>
              </a:custGeom>
              <a:solidFill>
                <a:srgbClr val="01004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432" name="Google Shape;432;p41"/>
              <p:cNvSpPr/>
              <p:nvPr/>
            </p:nvSpPr>
            <p:spPr>
              <a:xfrm>
                <a:off x="7976507" y="3595703"/>
                <a:ext cx="111662" cy="75424"/>
              </a:xfrm>
              <a:custGeom>
                <a:rect b="b" l="l" r="r" t="t"/>
                <a:pathLst>
                  <a:path extrusionOk="0" h="947" w="1402">
                    <a:moveTo>
                      <a:pt x="1299" y="103"/>
                    </a:moveTo>
                    <a:lnTo>
                      <a:pt x="1299" y="845"/>
                    </a:lnTo>
                    <a:lnTo>
                      <a:pt x="112" y="845"/>
                    </a:lnTo>
                    <a:lnTo>
                      <a:pt x="112" y="103"/>
                    </a:lnTo>
                    <a:close/>
                    <a:moveTo>
                      <a:pt x="56" y="1"/>
                    </a:moveTo>
                    <a:cubicBezTo>
                      <a:pt x="28" y="1"/>
                      <a:pt x="1" y="28"/>
                      <a:pt x="1" y="56"/>
                    </a:cubicBezTo>
                    <a:lnTo>
                      <a:pt x="1" y="891"/>
                    </a:lnTo>
                    <a:cubicBezTo>
                      <a:pt x="1" y="919"/>
                      <a:pt x="28" y="947"/>
                      <a:pt x="56" y="947"/>
                    </a:cubicBezTo>
                    <a:lnTo>
                      <a:pt x="1346" y="947"/>
                    </a:lnTo>
                    <a:cubicBezTo>
                      <a:pt x="1374" y="947"/>
                      <a:pt x="1401" y="919"/>
                      <a:pt x="1401" y="891"/>
                    </a:cubicBezTo>
                    <a:lnTo>
                      <a:pt x="1401" y="56"/>
                    </a:lnTo>
                    <a:cubicBezTo>
                      <a:pt x="1401" y="28"/>
                      <a:pt x="1374" y="1"/>
                      <a:pt x="134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433" name="Google Shape;433;p41"/>
              <p:cNvSpPr/>
              <p:nvPr/>
            </p:nvSpPr>
            <p:spPr>
              <a:xfrm>
                <a:off x="7971330" y="3600163"/>
                <a:ext cx="103538" cy="62123"/>
              </a:xfrm>
              <a:custGeom>
                <a:rect b="b" l="l" r="r" t="t"/>
                <a:pathLst>
                  <a:path extrusionOk="0" h="780" w="1300">
                    <a:moveTo>
                      <a:pt x="1" y="0"/>
                    </a:moveTo>
                    <a:lnTo>
                      <a:pt x="1" y="779"/>
                    </a:lnTo>
                    <a:lnTo>
                      <a:pt x="1299" y="779"/>
                    </a:lnTo>
                    <a:lnTo>
                      <a:pt x="1299"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434" name="Google Shape;434;p41"/>
              <p:cNvSpPr/>
              <p:nvPr/>
            </p:nvSpPr>
            <p:spPr>
              <a:xfrm>
                <a:off x="7966949" y="3595703"/>
                <a:ext cx="111583" cy="71043"/>
              </a:xfrm>
              <a:custGeom>
                <a:rect b="b" l="l" r="r" t="t"/>
                <a:pathLst>
                  <a:path extrusionOk="0" h="892" w="1401">
                    <a:moveTo>
                      <a:pt x="1299" y="103"/>
                    </a:moveTo>
                    <a:lnTo>
                      <a:pt x="1299" y="780"/>
                    </a:lnTo>
                    <a:lnTo>
                      <a:pt x="111" y="780"/>
                    </a:lnTo>
                    <a:lnTo>
                      <a:pt x="111" y="103"/>
                    </a:lnTo>
                    <a:close/>
                    <a:moveTo>
                      <a:pt x="0" y="1"/>
                    </a:moveTo>
                    <a:lnTo>
                      <a:pt x="0" y="891"/>
                    </a:lnTo>
                    <a:lnTo>
                      <a:pt x="1401" y="891"/>
                    </a:lnTo>
                    <a:lnTo>
                      <a:pt x="1401" y="1"/>
                    </a:lnTo>
                    <a:close/>
                  </a:path>
                </a:pathLst>
              </a:custGeom>
              <a:solidFill>
                <a:srgbClr val="01004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435" name="Google Shape;435;p41"/>
              <p:cNvSpPr/>
              <p:nvPr/>
            </p:nvSpPr>
            <p:spPr>
              <a:xfrm>
                <a:off x="7971330" y="3600163"/>
                <a:ext cx="103538" cy="62123"/>
              </a:xfrm>
              <a:custGeom>
                <a:rect b="b" l="l" r="r" t="t"/>
                <a:pathLst>
                  <a:path extrusionOk="0" h="780" w="1300">
                    <a:moveTo>
                      <a:pt x="1" y="0"/>
                    </a:moveTo>
                    <a:lnTo>
                      <a:pt x="1" y="779"/>
                    </a:lnTo>
                    <a:lnTo>
                      <a:pt x="1299" y="779"/>
                    </a:lnTo>
                    <a:lnTo>
                      <a:pt x="1299"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436" name="Google Shape;436;p41"/>
              <p:cNvSpPr/>
              <p:nvPr/>
            </p:nvSpPr>
            <p:spPr>
              <a:xfrm>
                <a:off x="7966949" y="3595703"/>
                <a:ext cx="111583" cy="71043"/>
              </a:xfrm>
              <a:custGeom>
                <a:rect b="b" l="l" r="r" t="t"/>
                <a:pathLst>
                  <a:path extrusionOk="0" h="892" w="1401">
                    <a:moveTo>
                      <a:pt x="1299" y="103"/>
                    </a:moveTo>
                    <a:lnTo>
                      <a:pt x="1299" y="780"/>
                    </a:lnTo>
                    <a:lnTo>
                      <a:pt x="111" y="780"/>
                    </a:lnTo>
                    <a:lnTo>
                      <a:pt x="111" y="103"/>
                    </a:lnTo>
                    <a:close/>
                    <a:moveTo>
                      <a:pt x="56" y="1"/>
                    </a:moveTo>
                    <a:cubicBezTo>
                      <a:pt x="28" y="1"/>
                      <a:pt x="0" y="28"/>
                      <a:pt x="0" y="56"/>
                    </a:cubicBezTo>
                    <a:lnTo>
                      <a:pt x="0" y="835"/>
                    </a:lnTo>
                    <a:cubicBezTo>
                      <a:pt x="0" y="863"/>
                      <a:pt x="28" y="891"/>
                      <a:pt x="56" y="891"/>
                    </a:cubicBezTo>
                    <a:lnTo>
                      <a:pt x="1354" y="891"/>
                    </a:lnTo>
                    <a:cubicBezTo>
                      <a:pt x="1382" y="891"/>
                      <a:pt x="1401" y="863"/>
                      <a:pt x="1401" y="835"/>
                    </a:cubicBezTo>
                    <a:lnTo>
                      <a:pt x="1401" y="56"/>
                    </a:lnTo>
                    <a:cubicBezTo>
                      <a:pt x="1401" y="28"/>
                      <a:pt x="1382" y="1"/>
                      <a:pt x="135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437" name="Google Shape;437;p41"/>
              <p:cNvSpPr/>
              <p:nvPr/>
            </p:nvSpPr>
            <p:spPr>
              <a:xfrm>
                <a:off x="7003284" y="3902326"/>
                <a:ext cx="295642" cy="127193"/>
              </a:xfrm>
              <a:custGeom>
                <a:rect b="b" l="l" r="r" t="t"/>
                <a:pathLst>
                  <a:path extrusionOk="0" h="1597" w="3712">
                    <a:moveTo>
                      <a:pt x="3712" y="1596"/>
                    </a:moveTo>
                    <a:lnTo>
                      <a:pt x="1" y="1"/>
                    </a:lnTo>
                  </a:path>
                </a:pathLst>
              </a:custGeom>
              <a:solidFill>
                <a:srgbClr val="E16F1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438" name="Google Shape;438;p41"/>
              <p:cNvSpPr/>
              <p:nvPr/>
            </p:nvSpPr>
            <p:spPr>
              <a:xfrm>
                <a:off x="6998107" y="3897627"/>
                <a:ext cx="305996" cy="136273"/>
              </a:xfrm>
              <a:custGeom>
                <a:rect b="b" l="l" r="r" t="t"/>
                <a:pathLst>
                  <a:path extrusionOk="0" h="1711" w="3842">
                    <a:moveTo>
                      <a:pt x="62" y="0"/>
                    </a:moveTo>
                    <a:cubicBezTo>
                      <a:pt x="40" y="0"/>
                      <a:pt x="17" y="11"/>
                      <a:pt x="10" y="32"/>
                    </a:cubicBezTo>
                    <a:cubicBezTo>
                      <a:pt x="1" y="60"/>
                      <a:pt x="10" y="97"/>
                      <a:pt x="38" y="106"/>
                    </a:cubicBezTo>
                    <a:lnTo>
                      <a:pt x="3749" y="1702"/>
                    </a:lnTo>
                    <a:cubicBezTo>
                      <a:pt x="3758" y="1711"/>
                      <a:pt x="3767" y="1711"/>
                      <a:pt x="3777" y="1711"/>
                    </a:cubicBezTo>
                    <a:cubicBezTo>
                      <a:pt x="3795" y="1711"/>
                      <a:pt x="3814" y="1702"/>
                      <a:pt x="3823" y="1674"/>
                    </a:cubicBezTo>
                    <a:cubicBezTo>
                      <a:pt x="3842" y="1646"/>
                      <a:pt x="3823" y="1609"/>
                      <a:pt x="3795" y="1600"/>
                    </a:cubicBezTo>
                    <a:lnTo>
                      <a:pt x="84" y="4"/>
                    </a:lnTo>
                    <a:cubicBezTo>
                      <a:pt x="78" y="2"/>
                      <a:pt x="70" y="0"/>
                      <a:pt x="6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439" name="Google Shape;439;p41"/>
              <p:cNvSpPr/>
              <p:nvPr/>
            </p:nvSpPr>
            <p:spPr>
              <a:xfrm>
                <a:off x="6969355" y="3873495"/>
                <a:ext cx="48106" cy="48106"/>
              </a:xfrm>
              <a:custGeom>
                <a:rect b="b" l="l" r="r" t="t"/>
                <a:pathLst>
                  <a:path extrusionOk="0" h="604" w="604">
                    <a:moveTo>
                      <a:pt x="445" y="1"/>
                    </a:moveTo>
                    <a:lnTo>
                      <a:pt x="0" y="168"/>
                    </a:lnTo>
                    <a:lnTo>
                      <a:pt x="158" y="604"/>
                    </a:lnTo>
                    <a:lnTo>
                      <a:pt x="603" y="446"/>
                    </a:lnTo>
                    <a:lnTo>
                      <a:pt x="445"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440" name="Google Shape;440;p41"/>
              <p:cNvSpPr/>
              <p:nvPr/>
            </p:nvSpPr>
            <p:spPr>
              <a:xfrm>
                <a:off x="6964178" y="3868477"/>
                <a:ext cx="58459" cy="57583"/>
              </a:xfrm>
              <a:custGeom>
                <a:rect b="b" l="l" r="r" t="t"/>
                <a:pathLst>
                  <a:path extrusionOk="0" h="723" w="734">
                    <a:moveTo>
                      <a:pt x="473" y="129"/>
                    </a:moveTo>
                    <a:lnTo>
                      <a:pt x="594" y="472"/>
                    </a:lnTo>
                    <a:lnTo>
                      <a:pt x="260" y="593"/>
                    </a:lnTo>
                    <a:lnTo>
                      <a:pt x="139" y="259"/>
                    </a:lnTo>
                    <a:lnTo>
                      <a:pt x="473" y="129"/>
                    </a:lnTo>
                    <a:close/>
                    <a:moveTo>
                      <a:pt x="517" y="1"/>
                    </a:moveTo>
                    <a:cubicBezTo>
                      <a:pt x="508" y="1"/>
                      <a:pt x="500" y="3"/>
                      <a:pt x="492" y="8"/>
                    </a:cubicBezTo>
                    <a:lnTo>
                      <a:pt x="47" y="166"/>
                    </a:lnTo>
                    <a:cubicBezTo>
                      <a:pt x="28" y="175"/>
                      <a:pt x="19" y="184"/>
                      <a:pt x="10" y="194"/>
                    </a:cubicBezTo>
                    <a:cubicBezTo>
                      <a:pt x="10" y="212"/>
                      <a:pt x="0" y="222"/>
                      <a:pt x="10" y="240"/>
                    </a:cubicBezTo>
                    <a:lnTo>
                      <a:pt x="167" y="685"/>
                    </a:lnTo>
                    <a:cubicBezTo>
                      <a:pt x="177" y="704"/>
                      <a:pt x="204" y="722"/>
                      <a:pt x="223" y="722"/>
                    </a:cubicBezTo>
                    <a:lnTo>
                      <a:pt x="241" y="722"/>
                    </a:lnTo>
                    <a:lnTo>
                      <a:pt x="687" y="555"/>
                    </a:lnTo>
                    <a:cubicBezTo>
                      <a:pt x="724" y="546"/>
                      <a:pt x="733" y="509"/>
                      <a:pt x="724" y="481"/>
                    </a:cubicBezTo>
                    <a:lnTo>
                      <a:pt x="566" y="36"/>
                    </a:lnTo>
                    <a:cubicBezTo>
                      <a:pt x="559" y="16"/>
                      <a:pt x="538" y="1"/>
                      <a:pt x="51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441" name="Google Shape;441;p41"/>
              <p:cNvSpPr/>
              <p:nvPr/>
            </p:nvSpPr>
            <p:spPr>
              <a:xfrm>
                <a:off x="7282596" y="3887114"/>
                <a:ext cx="591125" cy="551940"/>
              </a:xfrm>
              <a:custGeom>
                <a:rect b="b" l="l" r="r" t="t"/>
                <a:pathLst>
                  <a:path extrusionOk="0" h="6930" w="7422">
                    <a:moveTo>
                      <a:pt x="3722" y="1"/>
                    </a:moveTo>
                    <a:cubicBezTo>
                      <a:pt x="3544" y="1"/>
                      <a:pt x="3364" y="15"/>
                      <a:pt x="3182" y="43"/>
                    </a:cubicBezTo>
                    <a:cubicBezTo>
                      <a:pt x="1299" y="331"/>
                      <a:pt x="1" y="2093"/>
                      <a:pt x="288" y="3986"/>
                    </a:cubicBezTo>
                    <a:cubicBezTo>
                      <a:pt x="549" y="5702"/>
                      <a:pt x="2030" y="6929"/>
                      <a:pt x="3714" y="6929"/>
                    </a:cubicBezTo>
                    <a:cubicBezTo>
                      <a:pt x="3888" y="6929"/>
                      <a:pt x="4063" y="6916"/>
                      <a:pt x="4240" y="6889"/>
                    </a:cubicBezTo>
                    <a:cubicBezTo>
                      <a:pt x="6123" y="6593"/>
                      <a:pt x="7422" y="4830"/>
                      <a:pt x="7134" y="2938"/>
                    </a:cubicBezTo>
                    <a:cubicBezTo>
                      <a:pt x="6874" y="1227"/>
                      <a:pt x="5401" y="1"/>
                      <a:pt x="372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442" name="Google Shape;442;p41"/>
              <p:cNvSpPr/>
              <p:nvPr/>
            </p:nvSpPr>
            <p:spPr>
              <a:xfrm>
                <a:off x="7277420" y="3882176"/>
                <a:ext cx="589692" cy="561099"/>
              </a:xfrm>
              <a:custGeom>
                <a:rect b="b" l="l" r="r" t="t"/>
                <a:pathLst>
                  <a:path extrusionOk="0" h="7045" w="7404">
                    <a:moveTo>
                      <a:pt x="3776" y="114"/>
                    </a:moveTo>
                    <a:cubicBezTo>
                      <a:pt x="5427" y="114"/>
                      <a:pt x="6884" y="1330"/>
                      <a:pt x="7144" y="3009"/>
                    </a:cubicBezTo>
                    <a:cubicBezTo>
                      <a:pt x="7283" y="3909"/>
                      <a:pt x="7060" y="4808"/>
                      <a:pt x="6522" y="5541"/>
                    </a:cubicBezTo>
                    <a:cubicBezTo>
                      <a:pt x="5984" y="6274"/>
                      <a:pt x="5196" y="6757"/>
                      <a:pt x="4296" y="6886"/>
                    </a:cubicBezTo>
                    <a:cubicBezTo>
                      <a:pt x="4119" y="6914"/>
                      <a:pt x="3952" y="6933"/>
                      <a:pt x="3776" y="6933"/>
                    </a:cubicBezTo>
                    <a:cubicBezTo>
                      <a:pt x="2125" y="6933"/>
                      <a:pt x="669" y="5718"/>
                      <a:pt x="409" y="4038"/>
                    </a:cubicBezTo>
                    <a:cubicBezTo>
                      <a:pt x="130" y="2183"/>
                      <a:pt x="1401" y="439"/>
                      <a:pt x="3266" y="161"/>
                    </a:cubicBezTo>
                    <a:cubicBezTo>
                      <a:pt x="3433" y="133"/>
                      <a:pt x="3609" y="114"/>
                      <a:pt x="3776" y="114"/>
                    </a:cubicBezTo>
                    <a:close/>
                    <a:moveTo>
                      <a:pt x="3765" y="1"/>
                    </a:moveTo>
                    <a:cubicBezTo>
                      <a:pt x="3591" y="1"/>
                      <a:pt x="3415" y="14"/>
                      <a:pt x="3238" y="40"/>
                    </a:cubicBezTo>
                    <a:cubicBezTo>
                      <a:pt x="1327" y="337"/>
                      <a:pt x="1" y="2137"/>
                      <a:pt x="297" y="4057"/>
                    </a:cubicBezTo>
                    <a:cubicBezTo>
                      <a:pt x="566" y="5801"/>
                      <a:pt x="2069" y="7044"/>
                      <a:pt x="3776" y="7044"/>
                    </a:cubicBezTo>
                    <a:cubicBezTo>
                      <a:pt x="3952" y="7044"/>
                      <a:pt x="4129" y="7035"/>
                      <a:pt x="4314" y="7007"/>
                    </a:cubicBezTo>
                    <a:cubicBezTo>
                      <a:pt x="5242" y="6868"/>
                      <a:pt x="6058" y="6367"/>
                      <a:pt x="6615" y="5606"/>
                    </a:cubicBezTo>
                    <a:cubicBezTo>
                      <a:pt x="7171" y="4855"/>
                      <a:pt x="7403" y="3918"/>
                      <a:pt x="7255" y="2990"/>
                    </a:cubicBezTo>
                    <a:cubicBezTo>
                      <a:pt x="6985" y="1247"/>
                      <a:pt x="5478" y="1"/>
                      <a:pt x="376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443" name="Google Shape;443;p41"/>
              <p:cNvSpPr/>
              <p:nvPr/>
            </p:nvSpPr>
            <p:spPr>
              <a:xfrm>
                <a:off x="7236801" y="3869592"/>
                <a:ext cx="627364" cy="551781"/>
              </a:xfrm>
              <a:custGeom>
                <a:rect b="b" l="l" r="r" t="t"/>
                <a:pathLst>
                  <a:path extrusionOk="0" h="6928" w="7877">
                    <a:moveTo>
                      <a:pt x="3939" y="1"/>
                    </a:moveTo>
                    <a:cubicBezTo>
                      <a:pt x="2845" y="1"/>
                      <a:pt x="1768" y="518"/>
                      <a:pt x="1095" y="1488"/>
                    </a:cubicBezTo>
                    <a:cubicBezTo>
                      <a:pt x="0" y="3055"/>
                      <a:pt x="390" y="5208"/>
                      <a:pt x="1958" y="6302"/>
                    </a:cubicBezTo>
                    <a:cubicBezTo>
                      <a:pt x="2562" y="6724"/>
                      <a:pt x="3255" y="6927"/>
                      <a:pt x="3941" y="6927"/>
                    </a:cubicBezTo>
                    <a:cubicBezTo>
                      <a:pt x="5034" y="6927"/>
                      <a:pt x="6109" y="6412"/>
                      <a:pt x="6782" y="5449"/>
                    </a:cubicBezTo>
                    <a:cubicBezTo>
                      <a:pt x="7876" y="3881"/>
                      <a:pt x="7487" y="1720"/>
                      <a:pt x="5919" y="625"/>
                    </a:cubicBezTo>
                    <a:cubicBezTo>
                      <a:pt x="5315" y="203"/>
                      <a:pt x="4624" y="1"/>
                      <a:pt x="393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444" name="Google Shape;444;p41"/>
              <p:cNvSpPr/>
              <p:nvPr/>
            </p:nvSpPr>
            <p:spPr>
              <a:xfrm>
                <a:off x="7250102" y="3865769"/>
                <a:ext cx="588895" cy="561258"/>
              </a:xfrm>
              <a:custGeom>
                <a:rect b="b" l="l" r="r" t="t"/>
                <a:pathLst>
                  <a:path extrusionOk="0" h="7047" w="7394">
                    <a:moveTo>
                      <a:pt x="3778" y="113"/>
                    </a:moveTo>
                    <a:cubicBezTo>
                      <a:pt x="5427" y="113"/>
                      <a:pt x="6874" y="1322"/>
                      <a:pt x="7134" y="3001"/>
                    </a:cubicBezTo>
                    <a:cubicBezTo>
                      <a:pt x="7273" y="3901"/>
                      <a:pt x="7051" y="4801"/>
                      <a:pt x="6513" y="5534"/>
                    </a:cubicBezTo>
                    <a:cubicBezTo>
                      <a:pt x="5975" y="6267"/>
                      <a:pt x="5186" y="6749"/>
                      <a:pt x="4286" y="6888"/>
                    </a:cubicBezTo>
                    <a:cubicBezTo>
                      <a:pt x="4111" y="6916"/>
                      <a:pt x="3936" y="6929"/>
                      <a:pt x="3764" y="6929"/>
                    </a:cubicBezTo>
                    <a:cubicBezTo>
                      <a:pt x="2114" y="6929"/>
                      <a:pt x="661" y="5720"/>
                      <a:pt x="409" y="4040"/>
                    </a:cubicBezTo>
                    <a:cubicBezTo>
                      <a:pt x="121" y="2185"/>
                      <a:pt x="1401" y="441"/>
                      <a:pt x="3256" y="153"/>
                    </a:cubicBezTo>
                    <a:cubicBezTo>
                      <a:pt x="3432" y="126"/>
                      <a:pt x="3606" y="113"/>
                      <a:pt x="3778" y="113"/>
                    </a:cubicBezTo>
                    <a:close/>
                    <a:moveTo>
                      <a:pt x="3777" y="1"/>
                    </a:moveTo>
                    <a:cubicBezTo>
                      <a:pt x="3599" y="1"/>
                      <a:pt x="3419" y="14"/>
                      <a:pt x="3238" y="42"/>
                    </a:cubicBezTo>
                    <a:cubicBezTo>
                      <a:pt x="1318" y="339"/>
                      <a:pt x="0" y="2139"/>
                      <a:pt x="288" y="4059"/>
                    </a:cubicBezTo>
                    <a:cubicBezTo>
                      <a:pt x="557" y="5794"/>
                      <a:pt x="2060" y="7046"/>
                      <a:pt x="3767" y="7046"/>
                    </a:cubicBezTo>
                    <a:cubicBezTo>
                      <a:pt x="3943" y="7046"/>
                      <a:pt x="4128" y="7027"/>
                      <a:pt x="4305" y="7000"/>
                    </a:cubicBezTo>
                    <a:cubicBezTo>
                      <a:pt x="5232" y="6861"/>
                      <a:pt x="6049" y="6360"/>
                      <a:pt x="6605" y="5608"/>
                    </a:cubicBezTo>
                    <a:cubicBezTo>
                      <a:pt x="7171" y="4847"/>
                      <a:pt x="7394" y="3920"/>
                      <a:pt x="7255" y="2983"/>
                    </a:cubicBezTo>
                    <a:cubicBezTo>
                      <a:pt x="6986" y="1252"/>
                      <a:pt x="5484" y="1"/>
                      <a:pt x="377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445" name="Google Shape;445;p41"/>
              <p:cNvSpPr/>
              <p:nvPr/>
            </p:nvSpPr>
            <p:spPr>
              <a:xfrm>
                <a:off x="7643863" y="3925423"/>
                <a:ext cx="134600" cy="135078"/>
              </a:xfrm>
              <a:custGeom>
                <a:rect b="b" l="l" r="r" t="t"/>
                <a:pathLst>
                  <a:path extrusionOk="0" h="1696" w="1690">
                    <a:moveTo>
                      <a:pt x="105" y="0"/>
                    </a:moveTo>
                    <a:cubicBezTo>
                      <a:pt x="71" y="0"/>
                      <a:pt x="42" y="19"/>
                      <a:pt x="29" y="54"/>
                    </a:cubicBezTo>
                    <a:cubicBezTo>
                      <a:pt x="1" y="100"/>
                      <a:pt x="19" y="147"/>
                      <a:pt x="66" y="165"/>
                    </a:cubicBezTo>
                    <a:cubicBezTo>
                      <a:pt x="715" y="471"/>
                      <a:pt x="1225" y="991"/>
                      <a:pt x="1513" y="1649"/>
                    </a:cubicBezTo>
                    <a:cubicBezTo>
                      <a:pt x="1531" y="1677"/>
                      <a:pt x="1559" y="1696"/>
                      <a:pt x="1596" y="1696"/>
                    </a:cubicBezTo>
                    <a:cubicBezTo>
                      <a:pt x="1606" y="1696"/>
                      <a:pt x="1615" y="1696"/>
                      <a:pt x="1624" y="1687"/>
                    </a:cubicBezTo>
                    <a:cubicBezTo>
                      <a:pt x="1671" y="1668"/>
                      <a:pt x="1689" y="1622"/>
                      <a:pt x="1671" y="1575"/>
                    </a:cubicBezTo>
                    <a:cubicBezTo>
                      <a:pt x="1365" y="879"/>
                      <a:pt x="826" y="332"/>
                      <a:pt x="140" y="7"/>
                    </a:cubicBezTo>
                    <a:cubicBezTo>
                      <a:pt x="128" y="3"/>
                      <a:pt x="116" y="0"/>
                      <a:pt x="10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446" name="Google Shape;446;p41"/>
              <p:cNvSpPr/>
              <p:nvPr/>
            </p:nvSpPr>
            <p:spPr>
              <a:xfrm>
                <a:off x="7895061" y="4209673"/>
                <a:ext cx="304483" cy="38548"/>
              </a:xfrm>
              <a:custGeom>
                <a:rect b="b" l="l" r="r" t="t"/>
                <a:pathLst>
                  <a:path extrusionOk="0" h="484" w="3823">
                    <a:moveTo>
                      <a:pt x="1" y="1"/>
                    </a:moveTo>
                    <a:lnTo>
                      <a:pt x="1" y="483"/>
                    </a:lnTo>
                    <a:lnTo>
                      <a:pt x="3823" y="483"/>
                    </a:lnTo>
                    <a:lnTo>
                      <a:pt x="3823"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447" name="Google Shape;447;p41"/>
              <p:cNvSpPr/>
              <p:nvPr/>
            </p:nvSpPr>
            <p:spPr>
              <a:xfrm>
                <a:off x="7890681" y="4205293"/>
                <a:ext cx="314040" cy="48106"/>
              </a:xfrm>
              <a:custGeom>
                <a:rect b="b" l="l" r="r" t="t"/>
                <a:pathLst>
                  <a:path extrusionOk="0" h="604" w="3943">
                    <a:moveTo>
                      <a:pt x="3822" y="111"/>
                    </a:moveTo>
                    <a:lnTo>
                      <a:pt x="3822" y="482"/>
                    </a:lnTo>
                    <a:lnTo>
                      <a:pt x="121" y="482"/>
                    </a:lnTo>
                    <a:lnTo>
                      <a:pt x="121" y="111"/>
                    </a:lnTo>
                    <a:close/>
                    <a:moveTo>
                      <a:pt x="56" y="0"/>
                    </a:moveTo>
                    <a:cubicBezTo>
                      <a:pt x="28" y="0"/>
                      <a:pt x="0" y="19"/>
                      <a:pt x="0" y="56"/>
                    </a:cubicBezTo>
                    <a:lnTo>
                      <a:pt x="0" y="547"/>
                    </a:lnTo>
                    <a:cubicBezTo>
                      <a:pt x="0" y="557"/>
                      <a:pt x="10" y="575"/>
                      <a:pt x="19" y="584"/>
                    </a:cubicBezTo>
                    <a:cubicBezTo>
                      <a:pt x="28" y="594"/>
                      <a:pt x="47" y="603"/>
                      <a:pt x="56" y="603"/>
                    </a:cubicBezTo>
                    <a:lnTo>
                      <a:pt x="3878" y="603"/>
                    </a:lnTo>
                    <a:cubicBezTo>
                      <a:pt x="3915" y="603"/>
                      <a:pt x="3943" y="575"/>
                      <a:pt x="3943" y="547"/>
                    </a:cubicBezTo>
                    <a:lnTo>
                      <a:pt x="3943" y="56"/>
                    </a:lnTo>
                    <a:cubicBezTo>
                      <a:pt x="3943" y="37"/>
                      <a:pt x="3934" y="19"/>
                      <a:pt x="3924" y="9"/>
                    </a:cubicBezTo>
                    <a:cubicBezTo>
                      <a:pt x="3915" y="0"/>
                      <a:pt x="3896" y="0"/>
                      <a:pt x="387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448" name="Google Shape;448;p41"/>
              <p:cNvSpPr/>
              <p:nvPr/>
            </p:nvSpPr>
            <p:spPr>
              <a:xfrm>
                <a:off x="7895061" y="4136560"/>
                <a:ext cx="175219" cy="25885"/>
              </a:xfrm>
              <a:custGeom>
                <a:rect b="b" l="l" r="r" t="t"/>
                <a:pathLst>
                  <a:path extrusionOk="0" h="325" w="2200">
                    <a:moveTo>
                      <a:pt x="1" y="0"/>
                    </a:moveTo>
                    <a:lnTo>
                      <a:pt x="1" y="325"/>
                    </a:lnTo>
                    <a:lnTo>
                      <a:pt x="2199" y="325"/>
                    </a:lnTo>
                    <a:lnTo>
                      <a:pt x="2199"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449" name="Google Shape;449;p41"/>
              <p:cNvSpPr/>
              <p:nvPr/>
            </p:nvSpPr>
            <p:spPr>
              <a:xfrm>
                <a:off x="7890681" y="4132100"/>
                <a:ext cx="184060" cy="34805"/>
              </a:xfrm>
              <a:custGeom>
                <a:rect b="b" l="l" r="r" t="t"/>
                <a:pathLst>
                  <a:path extrusionOk="0" h="437" w="2311">
                    <a:moveTo>
                      <a:pt x="2199" y="121"/>
                    </a:moveTo>
                    <a:lnTo>
                      <a:pt x="2199" y="316"/>
                    </a:lnTo>
                    <a:lnTo>
                      <a:pt x="121" y="316"/>
                    </a:lnTo>
                    <a:lnTo>
                      <a:pt x="121" y="121"/>
                    </a:lnTo>
                    <a:close/>
                    <a:moveTo>
                      <a:pt x="56" y="1"/>
                    </a:moveTo>
                    <a:cubicBezTo>
                      <a:pt x="47" y="1"/>
                      <a:pt x="28" y="10"/>
                      <a:pt x="19" y="19"/>
                    </a:cubicBezTo>
                    <a:cubicBezTo>
                      <a:pt x="10" y="28"/>
                      <a:pt x="0" y="47"/>
                      <a:pt x="0" y="56"/>
                    </a:cubicBezTo>
                    <a:lnTo>
                      <a:pt x="0" y="381"/>
                    </a:lnTo>
                    <a:cubicBezTo>
                      <a:pt x="0" y="409"/>
                      <a:pt x="28" y="437"/>
                      <a:pt x="56" y="437"/>
                    </a:cubicBezTo>
                    <a:lnTo>
                      <a:pt x="2254" y="437"/>
                    </a:lnTo>
                    <a:cubicBezTo>
                      <a:pt x="2273" y="437"/>
                      <a:pt x="2282" y="427"/>
                      <a:pt x="2292" y="418"/>
                    </a:cubicBezTo>
                    <a:cubicBezTo>
                      <a:pt x="2310" y="409"/>
                      <a:pt x="2310" y="390"/>
                      <a:pt x="2310" y="381"/>
                    </a:cubicBezTo>
                    <a:lnTo>
                      <a:pt x="2310" y="56"/>
                    </a:lnTo>
                    <a:cubicBezTo>
                      <a:pt x="2310" y="28"/>
                      <a:pt x="2282" y="1"/>
                      <a:pt x="225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450" name="Google Shape;450;p41"/>
              <p:cNvSpPr/>
              <p:nvPr/>
            </p:nvSpPr>
            <p:spPr>
              <a:xfrm>
                <a:off x="7895061" y="4064163"/>
                <a:ext cx="175219" cy="25168"/>
              </a:xfrm>
              <a:custGeom>
                <a:rect b="b" l="l" r="r" t="t"/>
                <a:pathLst>
                  <a:path extrusionOk="0" h="316" w="2200">
                    <a:moveTo>
                      <a:pt x="1" y="0"/>
                    </a:moveTo>
                    <a:lnTo>
                      <a:pt x="1" y="316"/>
                    </a:lnTo>
                    <a:lnTo>
                      <a:pt x="2199" y="316"/>
                    </a:lnTo>
                    <a:lnTo>
                      <a:pt x="2199"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451" name="Google Shape;451;p41"/>
              <p:cNvSpPr/>
              <p:nvPr/>
            </p:nvSpPr>
            <p:spPr>
              <a:xfrm>
                <a:off x="7890681" y="4059703"/>
                <a:ext cx="184060" cy="34805"/>
              </a:xfrm>
              <a:custGeom>
                <a:rect b="b" l="l" r="r" t="t"/>
                <a:pathLst>
                  <a:path extrusionOk="0" h="437" w="2311">
                    <a:moveTo>
                      <a:pt x="2199" y="112"/>
                    </a:moveTo>
                    <a:lnTo>
                      <a:pt x="2199" y="316"/>
                    </a:lnTo>
                    <a:lnTo>
                      <a:pt x="121" y="316"/>
                    </a:lnTo>
                    <a:lnTo>
                      <a:pt x="121" y="112"/>
                    </a:lnTo>
                    <a:close/>
                    <a:moveTo>
                      <a:pt x="56" y="1"/>
                    </a:moveTo>
                    <a:cubicBezTo>
                      <a:pt x="47" y="1"/>
                      <a:pt x="28" y="10"/>
                      <a:pt x="19" y="19"/>
                    </a:cubicBezTo>
                    <a:cubicBezTo>
                      <a:pt x="10" y="28"/>
                      <a:pt x="0" y="38"/>
                      <a:pt x="0" y="56"/>
                    </a:cubicBezTo>
                    <a:lnTo>
                      <a:pt x="0" y="372"/>
                    </a:lnTo>
                    <a:cubicBezTo>
                      <a:pt x="0" y="409"/>
                      <a:pt x="28" y="437"/>
                      <a:pt x="56" y="437"/>
                    </a:cubicBezTo>
                    <a:lnTo>
                      <a:pt x="2254" y="437"/>
                    </a:lnTo>
                    <a:cubicBezTo>
                      <a:pt x="2273" y="437"/>
                      <a:pt x="2282" y="427"/>
                      <a:pt x="2292" y="418"/>
                    </a:cubicBezTo>
                    <a:cubicBezTo>
                      <a:pt x="2310" y="409"/>
                      <a:pt x="2310" y="390"/>
                      <a:pt x="2310" y="372"/>
                    </a:cubicBezTo>
                    <a:lnTo>
                      <a:pt x="2310" y="56"/>
                    </a:lnTo>
                    <a:cubicBezTo>
                      <a:pt x="2310" y="28"/>
                      <a:pt x="2282" y="1"/>
                      <a:pt x="225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452" name="Google Shape;452;p41"/>
              <p:cNvSpPr/>
              <p:nvPr/>
            </p:nvSpPr>
            <p:spPr>
              <a:xfrm>
                <a:off x="7475415" y="3969546"/>
                <a:ext cx="156025" cy="115326"/>
              </a:xfrm>
              <a:custGeom>
                <a:rect b="b" l="l" r="r" t="t"/>
                <a:pathLst>
                  <a:path extrusionOk="0" h="1448" w="1959">
                    <a:moveTo>
                      <a:pt x="975" y="1"/>
                    </a:moveTo>
                    <a:cubicBezTo>
                      <a:pt x="437" y="1"/>
                      <a:pt x="1" y="437"/>
                      <a:pt x="1" y="975"/>
                    </a:cubicBezTo>
                    <a:lnTo>
                      <a:pt x="1" y="1448"/>
                    </a:lnTo>
                    <a:lnTo>
                      <a:pt x="353" y="1448"/>
                    </a:lnTo>
                    <a:lnTo>
                      <a:pt x="353" y="975"/>
                    </a:lnTo>
                    <a:cubicBezTo>
                      <a:pt x="353" y="632"/>
                      <a:pt x="641" y="353"/>
                      <a:pt x="984" y="353"/>
                    </a:cubicBezTo>
                    <a:cubicBezTo>
                      <a:pt x="1327" y="353"/>
                      <a:pt x="1606" y="632"/>
                      <a:pt x="1606" y="975"/>
                    </a:cubicBezTo>
                    <a:lnTo>
                      <a:pt x="1606" y="1448"/>
                    </a:lnTo>
                    <a:lnTo>
                      <a:pt x="1958" y="1448"/>
                    </a:lnTo>
                    <a:lnTo>
                      <a:pt x="1958" y="975"/>
                    </a:lnTo>
                    <a:cubicBezTo>
                      <a:pt x="1958" y="437"/>
                      <a:pt x="1513" y="1"/>
                      <a:pt x="97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453" name="Google Shape;453;p41"/>
              <p:cNvSpPr/>
              <p:nvPr/>
            </p:nvSpPr>
            <p:spPr>
              <a:xfrm>
                <a:off x="7471035" y="3964369"/>
                <a:ext cx="164786" cy="125680"/>
              </a:xfrm>
              <a:custGeom>
                <a:rect b="b" l="l" r="r" t="t"/>
                <a:pathLst>
                  <a:path extrusionOk="0" h="1578" w="2069">
                    <a:moveTo>
                      <a:pt x="1039" y="121"/>
                    </a:moveTo>
                    <a:cubicBezTo>
                      <a:pt x="1540" y="121"/>
                      <a:pt x="1948" y="530"/>
                      <a:pt x="1948" y="1040"/>
                    </a:cubicBezTo>
                    <a:lnTo>
                      <a:pt x="1948" y="1457"/>
                    </a:lnTo>
                    <a:lnTo>
                      <a:pt x="1716" y="1457"/>
                    </a:lnTo>
                    <a:lnTo>
                      <a:pt x="1716" y="1040"/>
                    </a:lnTo>
                    <a:cubicBezTo>
                      <a:pt x="1716" y="660"/>
                      <a:pt x="1410" y="353"/>
                      <a:pt x="1030" y="353"/>
                    </a:cubicBezTo>
                    <a:cubicBezTo>
                      <a:pt x="659" y="353"/>
                      <a:pt x="353" y="660"/>
                      <a:pt x="353" y="1040"/>
                    </a:cubicBezTo>
                    <a:lnTo>
                      <a:pt x="353" y="1457"/>
                    </a:lnTo>
                    <a:lnTo>
                      <a:pt x="121" y="1457"/>
                    </a:lnTo>
                    <a:lnTo>
                      <a:pt x="121" y="1040"/>
                    </a:lnTo>
                    <a:cubicBezTo>
                      <a:pt x="121" y="530"/>
                      <a:pt x="529" y="121"/>
                      <a:pt x="1039" y="121"/>
                    </a:cubicBezTo>
                    <a:close/>
                    <a:moveTo>
                      <a:pt x="1039" y="1"/>
                    </a:moveTo>
                    <a:cubicBezTo>
                      <a:pt x="464" y="1"/>
                      <a:pt x="0" y="465"/>
                      <a:pt x="0" y="1040"/>
                    </a:cubicBezTo>
                    <a:lnTo>
                      <a:pt x="0" y="1513"/>
                    </a:lnTo>
                    <a:cubicBezTo>
                      <a:pt x="0" y="1550"/>
                      <a:pt x="28" y="1578"/>
                      <a:pt x="65" y="1578"/>
                    </a:cubicBezTo>
                    <a:lnTo>
                      <a:pt x="418" y="1578"/>
                    </a:lnTo>
                    <a:cubicBezTo>
                      <a:pt x="445" y="1578"/>
                      <a:pt x="473" y="1550"/>
                      <a:pt x="473" y="1513"/>
                    </a:cubicBezTo>
                    <a:lnTo>
                      <a:pt x="473" y="1040"/>
                    </a:lnTo>
                    <a:cubicBezTo>
                      <a:pt x="473" y="724"/>
                      <a:pt x="724" y="474"/>
                      <a:pt x="1039" y="474"/>
                    </a:cubicBezTo>
                    <a:cubicBezTo>
                      <a:pt x="1345" y="474"/>
                      <a:pt x="1605" y="724"/>
                      <a:pt x="1605" y="1040"/>
                    </a:cubicBezTo>
                    <a:lnTo>
                      <a:pt x="1605" y="1513"/>
                    </a:lnTo>
                    <a:cubicBezTo>
                      <a:pt x="1605" y="1550"/>
                      <a:pt x="1624" y="1578"/>
                      <a:pt x="1661" y="1578"/>
                    </a:cubicBezTo>
                    <a:lnTo>
                      <a:pt x="2013" y="1578"/>
                    </a:lnTo>
                    <a:cubicBezTo>
                      <a:pt x="2041" y="1578"/>
                      <a:pt x="2069" y="1550"/>
                      <a:pt x="2069" y="1513"/>
                    </a:cubicBezTo>
                    <a:lnTo>
                      <a:pt x="2069" y="1040"/>
                    </a:lnTo>
                    <a:cubicBezTo>
                      <a:pt x="2069" y="465"/>
                      <a:pt x="1605" y="1"/>
                      <a:pt x="103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454" name="Google Shape;454;p41"/>
              <p:cNvSpPr/>
              <p:nvPr/>
            </p:nvSpPr>
            <p:spPr>
              <a:xfrm>
                <a:off x="7437744" y="4085587"/>
                <a:ext cx="231369" cy="192900"/>
              </a:xfrm>
              <a:custGeom>
                <a:rect b="b" l="l" r="r" t="t"/>
                <a:pathLst>
                  <a:path extrusionOk="0" h="2422" w="2905">
                    <a:moveTo>
                      <a:pt x="84" y="0"/>
                    </a:moveTo>
                    <a:cubicBezTo>
                      <a:pt x="38" y="0"/>
                      <a:pt x="10" y="37"/>
                      <a:pt x="10" y="74"/>
                    </a:cubicBezTo>
                    <a:lnTo>
                      <a:pt x="10" y="2347"/>
                    </a:lnTo>
                    <a:cubicBezTo>
                      <a:pt x="1" y="2384"/>
                      <a:pt x="38" y="2421"/>
                      <a:pt x="84" y="2421"/>
                    </a:cubicBezTo>
                    <a:lnTo>
                      <a:pt x="2821" y="2421"/>
                    </a:lnTo>
                    <a:cubicBezTo>
                      <a:pt x="2867" y="2421"/>
                      <a:pt x="2904" y="2384"/>
                      <a:pt x="2904" y="2347"/>
                    </a:cubicBezTo>
                    <a:lnTo>
                      <a:pt x="2904" y="74"/>
                    </a:lnTo>
                    <a:cubicBezTo>
                      <a:pt x="2904" y="37"/>
                      <a:pt x="2867" y="0"/>
                      <a:pt x="2821"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455" name="Google Shape;455;p41"/>
              <p:cNvSpPr/>
              <p:nvPr/>
            </p:nvSpPr>
            <p:spPr>
              <a:xfrm>
                <a:off x="7433283" y="4080411"/>
                <a:ext cx="240209" cy="202537"/>
              </a:xfrm>
              <a:custGeom>
                <a:rect b="b" l="l" r="r" t="t"/>
                <a:pathLst>
                  <a:path extrusionOk="0" h="2543" w="3016">
                    <a:moveTo>
                      <a:pt x="2877" y="121"/>
                    </a:moveTo>
                    <a:cubicBezTo>
                      <a:pt x="2895" y="121"/>
                      <a:pt x="2905" y="130"/>
                      <a:pt x="2905" y="139"/>
                    </a:cubicBezTo>
                    <a:lnTo>
                      <a:pt x="2905" y="2412"/>
                    </a:lnTo>
                    <a:cubicBezTo>
                      <a:pt x="2905" y="2421"/>
                      <a:pt x="2886" y="2431"/>
                      <a:pt x="2877" y="2431"/>
                    </a:cubicBezTo>
                    <a:lnTo>
                      <a:pt x="140" y="2431"/>
                    </a:lnTo>
                    <a:cubicBezTo>
                      <a:pt x="131" y="2431"/>
                      <a:pt x="122" y="2421"/>
                      <a:pt x="122" y="2412"/>
                    </a:cubicBezTo>
                    <a:lnTo>
                      <a:pt x="122" y="139"/>
                    </a:lnTo>
                    <a:cubicBezTo>
                      <a:pt x="122" y="130"/>
                      <a:pt x="131" y="121"/>
                      <a:pt x="140" y="121"/>
                    </a:cubicBezTo>
                    <a:close/>
                    <a:moveTo>
                      <a:pt x="140" y="0"/>
                    </a:moveTo>
                    <a:cubicBezTo>
                      <a:pt x="66" y="0"/>
                      <a:pt x="1" y="65"/>
                      <a:pt x="1" y="139"/>
                    </a:cubicBezTo>
                    <a:lnTo>
                      <a:pt x="1" y="2412"/>
                    </a:lnTo>
                    <a:cubicBezTo>
                      <a:pt x="1" y="2486"/>
                      <a:pt x="66" y="2542"/>
                      <a:pt x="140" y="2542"/>
                    </a:cubicBezTo>
                    <a:lnTo>
                      <a:pt x="2877" y="2542"/>
                    </a:lnTo>
                    <a:cubicBezTo>
                      <a:pt x="2951" y="2542"/>
                      <a:pt x="3016" y="2486"/>
                      <a:pt x="3016" y="2412"/>
                    </a:cubicBezTo>
                    <a:lnTo>
                      <a:pt x="3016" y="139"/>
                    </a:lnTo>
                    <a:cubicBezTo>
                      <a:pt x="3016" y="65"/>
                      <a:pt x="2951" y="0"/>
                      <a:pt x="2877"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456" name="Google Shape;456;p41"/>
              <p:cNvSpPr/>
              <p:nvPr/>
            </p:nvSpPr>
            <p:spPr>
              <a:xfrm>
                <a:off x="7532361" y="4141737"/>
                <a:ext cx="42132" cy="80601"/>
              </a:xfrm>
              <a:custGeom>
                <a:rect b="b" l="l" r="r" t="t"/>
                <a:pathLst>
                  <a:path extrusionOk="0" h="1012" w="529">
                    <a:moveTo>
                      <a:pt x="269" y="0"/>
                    </a:moveTo>
                    <a:cubicBezTo>
                      <a:pt x="121" y="0"/>
                      <a:pt x="0" y="121"/>
                      <a:pt x="0" y="269"/>
                    </a:cubicBezTo>
                    <a:cubicBezTo>
                      <a:pt x="0" y="371"/>
                      <a:pt x="56" y="464"/>
                      <a:pt x="148" y="510"/>
                    </a:cubicBezTo>
                    <a:lnTo>
                      <a:pt x="37" y="900"/>
                    </a:lnTo>
                    <a:cubicBezTo>
                      <a:pt x="28" y="956"/>
                      <a:pt x="65" y="1011"/>
                      <a:pt x="121" y="1011"/>
                    </a:cubicBezTo>
                    <a:lnTo>
                      <a:pt x="427" y="1011"/>
                    </a:lnTo>
                    <a:cubicBezTo>
                      <a:pt x="482" y="1011"/>
                      <a:pt x="520" y="956"/>
                      <a:pt x="510" y="900"/>
                    </a:cubicBezTo>
                    <a:lnTo>
                      <a:pt x="390" y="501"/>
                    </a:lnTo>
                    <a:cubicBezTo>
                      <a:pt x="473" y="455"/>
                      <a:pt x="529" y="371"/>
                      <a:pt x="529" y="269"/>
                    </a:cubicBezTo>
                    <a:cubicBezTo>
                      <a:pt x="529" y="121"/>
                      <a:pt x="417" y="0"/>
                      <a:pt x="26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457" name="Google Shape;457;p41"/>
              <p:cNvSpPr/>
              <p:nvPr/>
            </p:nvSpPr>
            <p:spPr>
              <a:xfrm>
                <a:off x="7527901" y="4137277"/>
                <a:ext cx="51769" cy="89521"/>
              </a:xfrm>
              <a:custGeom>
                <a:rect b="b" l="l" r="r" t="t"/>
                <a:pathLst>
                  <a:path extrusionOk="0" h="1124" w="650">
                    <a:moveTo>
                      <a:pt x="325" y="121"/>
                    </a:moveTo>
                    <a:cubicBezTo>
                      <a:pt x="436" y="121"/>
                      <a:pt x="529" y="214"/>
                      <a:pt x="529" y="325"/>
                    </a:cubicBezTo>
                    <a:cubicBezTo>
                      <a:pt x="529" y="399"/>
                      <a:pt x="492" y="474"/>
                      <a:pt x="418" y="511"/>
                    </a:cubicBezTo>
                    <a:cubicBezTo>
                      <a:pt x="399" y="520"/>
                      <a:pt x="390" y="548"/>
                      <a:pt x="390" y="576"/>
                    </a:cubicBezTo>
                    <a:lnTo>
                      <a:pt x="511" y="975"/>
                    </a:lnTo>
                    <a:cubicBezTo>
                      <a:pt x="511" y="984"/>
                      <a:pt x="501" y="993"/>
                      <a:pt x="501" y="993"/>
                    </a:cubicBezTo>
                    <a:cubicBezTo>
                      <a:pt x="501" y="1002"/>
                      <a:pt x="492" y="1002"/>
                      <a:pt x="483" y="1002"/>
                    </a:cubicBezTo>
                    <a:lnTo>
                      <a:pt x="177" y="1002"/>
                    </a:lnTo>
                    <a:cubicBezTo>
                      <a:pt x="158" y="1002"/>
                      <a:pt x="158" y="1002"/>
                      <a:pt x="158" y="993"/>
                    </a:cubicBezTo>
                    <a:cubicBezTo>
                      <a:pt x="149" y="993"/>
                      <a:pt x="149" y="984"/>
                      <a:pt x="149" y="975"/>
                    </a:cubicBezTo>
                    <a:lnTo>
                      <a:pt x="260" y="576"/>
                    </a:lnTo>
                    <a:cubicBezTo>
                      <a:pt x="269" y="548"/>
                      <a:pt x="260" y="520"/>
                      <a:pt x="232" y="511"/>
                    </a:cubicBezTo>
                    <a:cubicBezTo>
                      <a:pt x="158" y="474"/>
                      <a:pt x="112" y="409"/>
                      <a:pt x="112" y="325"/>
                    </a:cubicBezTo>
                    <a:cubicBezTo>
                      <a:pt x="112" y="214"/>
                      <a:pt x="204" y="121"/>
                      <a:pt x="325" y="121"/>
                    </a:cubicBezTo>
                    <a:close/>
                    <a:moveTo>
                      <a:pt x="325" y="1"/>
                    </a:moveTo>
                    <a:cubicBezTo>
                      <a:pt x="140" y="1"/>
                      <a:pt x="0" y="149"/>
                      <a:pt x="0" y="325"/>
                    </a:cubicBezTo>
                    <a:cubicBezTo>
                      <a:pt x="0" y="427"/>
                      <a:pt x="47" y="529"/>
                      <a:pt x="140" y="594"/>
                    </a:cubicBezTo>
                    <a:lnTo>
                      <a:pt x="37" y="947"/>
                    </a:lnTo>
                    <a:cubicBezTo>
                      <a:pt x="28" y="984"/>
                      <a:pt x="28" y="1030"/>
                      <a:pt x="56" y="1067"/>
                    </a:cubicBezTo>
                    <a:cubicBezTo>
                      <a:pt x="84" y="1105"/>
                      <a:pt x="130" y="1123"/>
                      <a:pt x="167" y="1123"/>
                    </a:cubicBezTo>
                    <a:lnTo>
                      <a:pt x="483" y="1123"/>
                    </a:lnTo>
                    <a:cubicBezTo>
                      <a:pt x="529" y="1123"/>
                      <a:pt x="566" y="1105"/>
                      <a:pt x="594" y="1067"/>
                    </a:cubicBezTo>
                    <a:cubicBezTo>
                      <a:pt x="622" y="1030"/>
                      <a:pt x="631" y="984"/>
                      <a:pt x="613" y="947"/>
                    </a:cubicBezTo>
                    <a:lnTo>
                      <a:pt x="520" y="585"/>
                    </a:lnTo>
                    <a:cubicBezTo>
                      <a:pt x="594" y="520"/>
                      <a:pt x="650" y="427"/>
                      <a:pt x="650" y="325"/>
                    </a:cubicBezTo>
                    <a:cubicBezTo>
                      <a:pt x="650" y="140"/>
                      <a:pt x="501" y="1"/>
                      <a:pt x="32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grpSp>
        <p:grpSp>
          <p:nvGrpSpPr>
            <p:cNvPr id="458" name="Google Shape;458;p41"/>
            <p:cNvGrpSpPr/>
            <p:nvPr/>
          </p:nvGrpSpPr>
          <p:grpSpPr>
            <a:xfrm flipH="1">
              <a:off x="3725956" y="3512636"/>
              <a:ext cx="1329442" cy="916475"/>
              <a:chOff x="713230" y="2963286"/>
              <a:chExt cx="1329442" cy="916475"/>
            </a:xfrm>
          </p:grpSpPr>
          <p:sp>
            <p:nvSpPr>
              <p:cNvPr id="459" name="Google Shape;459;p41"/>
              <p:cNvSpPr/>
              <p:nvPr/>
            </p:nvSpPr>
            <p:spPr>
              <a:xfrm>
                <a:off x="803044" y="2963286"/>
                <a:ext cx="9516" cy="59929"/>
              </a:xfrm>
              <a:custGeom>
                <a:rect b="b" l="l" r="r" t="t"/>
                <a:pathLst>
                  <a:path extrusionOk="0" h="762" w="121">
                    <a:moveTo>
                      <a:pt x="56" y="1"/>
                    </a:moveTo>
                    <a:cubicBezTo>
                      <a:pt x="28" y="1"/>
                      <a:pt x="0" y="28"/>
                      <a:pt x="0" y="56"/>
                    </a:cubicBezTo>
                    <a:lnTo>
                      <a:pt x="0" y="696"/>
                    </a:lnTo>
                    <a:cubicBezTo>
                      <a:pt x="0" y="734"/>
                      <a:pt x="28" y="761"/>
                      <a:pt x="56" y="761"/>
                    </a:cubicBezTo>
                    <a:cubicBezTo>
                      <a:pt x="93" y="761"/>
                      <a:pt x="121" y="734"/>
                      <a:pt x="121" y="696"/>
                    </a:cubicBezTo>
                    <a:lnTo>
                      <a:pt x="121" y="56"/>
                    </a:lnTo>
                    <a:cubicBezTo>
                      <a:pt x="121" y="28"/>
                      <a:pt x="93" y="1"/>
                      <a:pt x="5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460" name="Google Shape;460;p41"/>
              <p:cNvSpPr/>
              <p:nvPr/>
            </p:nvSpPr>
            <p:spPr>
              <a:xfrm>
                <a:off x="803044" y="3093131"/>
                <a:ext cx="9516" cy="59222"/>
              </a:xfrm>
              <a:custGeom>
                <a:rect b="b" l="l" r="r" t="t"/>
                <a:pathLst>
                  <a:path extrusionOk="0" h="753" w="121">
                    <a:moveTo>
                      <a:pt x="56" y="1"/>
                    </a:moveTo>
                    <a:cubicBezTo>
                      <a:pt x="28" y="1"/>
                      <a:pt x="0" y="19"/>
                      <a:pt x="0" y="57"/>
                    </a:cubicBezTo>
                    <a:lnTo>
                      <a:pt x="0" y="697"/>
                    </a:lnTo>
                    <a:cubicBezTo>
                      <a:pt x="0" y="724"/>
                      <a:pt x="28" y="752"/>
                      <a:pt x="56" y="752"/>
                    </a:cubicBezTo>
                    <a:cubicBezTo>
                      <a:pt x="93" y="752"/>
                      <a:pt x="121" y="724"/>
                      <a:pt x="121" y="697"/>
                    </a:cubicBezTo>
                    <a:lnTo>
                      <a:pt x="121" y="57"/>
                    </a:lnTo>
                    <a:cubicBezTo>
                      <a:pt x="121" y="19"/>
                      <a:pt x="93" y="1"/>
                      <a:pt x="5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461" name="Google Shape;461;p41"/>
              <p:cNvSpPr/>
              <p:nvPr/>
            </p:nvSpPr>
            <p:spPr>
              <a:xfrm>
                <a:off x="842367" y="3053021"/>
                <a:ext cx="59929" cy="9595"/>
              </a:xfrm>
              <a:custGeom>
                <a:rect b="b" l="l" r="r" t="t"/>
                <a:pathLst>
                  <a:path extrusionOk="0" h="122" w="762">
                    <a:moveTo>
                      <a:pt x="66" y="1"/>
                    </a:moveTo>
                    <a:cubicBezTo>
                      <a:pt x="29" y="1"/>
                      <a:pt x="1" y="29"/>
                      <a:pt x="1" y="66"/>
                    </a:cubicBezTo>
                    <a:cubicBezTo>
                      <a:pt x="1" y="93"/>
                      <a:pt x="29" y="121"/>
                      <a:pt x="66" y="121"/>
                    </a:cubicBezTo>
                    <a:lnTo>
                      <a:pt x="706" y="121"/>
                    </a:lnTo>
                    <a:cubicBezTo>
                      <a:pt x="734" y="121"/>
                      <a:pt x="762" y="93"/>
                      <a:pt x="762" y="66"/>
                    </a:cubicBezTo>
                    <a:cubicBezTo>
                      <a:pt x="762" y="29"/>
                      <a:pt x="734" y="1"/>
                      <a:pt x="70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462" name="Google Shape;462;p41"/>
              <p:cNvSpPr/>
              <p:nvPr/>
            </p:nvSpPr>
            <p:spPr>
              <a:xfrm>
                <a:off x="713230" y="3053021"/>
                <a:ext cx="59222" cy="9595"/>
              </a:xfrm>
              <a:custGeom>
                <a:rect b="b" l="l" r="r" t="t"/>
                <a:pathLst>
                  <a:path extrusionOk="0" h="122" w="753">
                    <a:moveTo>
                      <a:pt x="57" y="1"/>
                    </a:moveTo>
                    <a:cubicBezTo>
                      <a:pt x="29" y="1"/>
                      <a:pt x="1" y="29"/>
                      <a:pt x="1" y="66"/>
                    </a:cubicBezTo>
                    <a:cubicBezTo>
                      <a:pt x="1" y="93"/>
                      <a:pt x="29" y="121"/>
                      <a:pt x="57" y="121"/>
                    </a:cubicBezTo>
                    <a:lnTo>
                      <a:pt x="697" y="121"/>
                    </a:lnTo>
                    <a:cubicBezTo>
                      <a:pt x="734" y="121"/>
                      <a:pt x="752" y="93"/>
                      <a:pt x="752" y="66"/>
                    </a:cubicBezTo>
                    <a:cubicBezTo>
                      <a:pt x="752" y="29"/>
                      <a:pt x="734" y="1"/>
                      <a:pt x="69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463" name="Google Shape;463;p41"/>
              <p:cNvSpPr/>
              <p:nvPr/>
            </p:nvSpPr>
            <p:spPr>
              <a:xfrm>
                <a:off x="743902" y="3085896"/>
                <a:ext cx="35863" cy="35785"/>
              </a:xfrm>
              <a:custGeom>
                <a:rect b="b" l="l" r="r" t="t"/>
                <a:pathLst>
                  <a:path extrusionOk="0" h="455" w="456">
                    <a:moveTo>
                      <a:pt x="1" y="455"/>
                    </a:moveTo>
                    <a:lnTo>
                      <a:pt x="455" y="0"/>
                    </a:lnTo>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464" name="Google Shape;464;p41"/>
              <p:cNvSpPr/>
              <p:nvPr/>
            </p:nvSpPr>
            <p:spPr>
              <a:xfrm>
                <a:off x="738790" y="3081098"/>
                <a:ext cx="46087" cy="44986"/>
              </a:xfrm>
              <a:custGeom>
                <a:rect b="b" l="l" r="r" t="t"/>
                <a:pathLst>
                  <a:path extrusionOk="0" h="572" w="586">
                    <a:moveTo>
                      <a:pt x="521" y="1"/>
                    </a:moveTo>
                    <a:cubicBezTo>
                      <a:pt x="506" y="1"/>
                      <a:pt x="492" y="5"/>
                      <a:pt x="483" y="15"/>
                    </a:cubicBezTo>
                    <a:lnTo>
                      <a:pt x="28" y="469"/>
                    </a:lnTo>
                    <a:cubicBezTo>
                      <a:pt x="1" y="497"/>
                      <a:pt x="1" y="534"/>
                      <a:pt x="28" y="553"/>
                    </a:cubicBezTo>
                    <a:cubicBezTo>
                      <a:pt x="38" y="562"/>
                      <a:pt x="47" y="571"/>
                      <a:pt x="66" y="571"/>
                    </a:cubicBezTo>
                    <a:cubicBezTo>
                      <a:pt x="84" y="571"/>
                      <a:pt x="93" y="562"/>
                      <a:pt x="112" y="553"/>
                    </a:cubicBezTo>
                    <a:lnTo>
                      <a:pt x="567" y="98"/>
                    </a:lnTo>
                    <a:cubicBezTo>
                      <a:pt x="585" y="80"/>
                      <a:pt x="585" y="43"/>
                      <a:pt x="567" y="15"/>
                    </a:cubicBezTo>
                    <a:cubicBezTo>
                      <a:pt x="553" y="5"/>
                      <a:pt x="536" y="1"/>
                      <a:pt x="52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465" name="Google Shape;465;p41"/>
              <p:cNvSpPr/>
              <p:nvPr/>
            </p:nvSpPr>
            <p:spPr>
              <a:xfrm>
                <a:off x="835840" y="2993958"/>
                <a:ext cx="35785" cy="35785"/>
              </a:xfrm>
              <a:custGeom>
                <a:rect b="b" l="l" r="r" t="t"/>
                <a:pathLst>
                  <a:path extrusionOk="0" h="455" w="455">
                    <a:moveTo>
                      <a:pt x="0" y="455"/>
                    </a:moveTo>
                    <a:lnTo>
                      <a:pt x="455" y="0"/>
                    </a:lnTo>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466" name="Google Shape;466;p41"/>
              <p:cNvSpPr/>
              <p:nvPr/>
            </p:nvSpPr>
            <p:spPr>
              <a:xfrm>
                <a:off x="830728" y="2989396"/>
                <a:ext cx="46009" cy="45458"/>
              </a:xfrm>
              <a:custGeom>
                <a:rect b="b" l="l" r="r" t="t"/>
                <a:pathLst>
                  <a:path extrusionOk="0" h="578" w="585">
                    <a:moveTo>
                      <a:pt x="519" y="0"/>
                    </a:moveTo>
                    <a:cubicBezTo>
                      <a:pt x="504" y="0"/>
                      <a:pt x="488" y="7"/>
                      <a:pt x="474" y="21"/>
                    </a:cubicBezTo>
                    <a:lnTo>
                      <a:pt x="19" y="476"/>
                    </a:lnTo>
                    <a:cubicBezTo>
                      <a:pt x="1" y="494"/>
                      <a:pt x="1" y="531"/>
                      <a:pt x="19" y="559"/>
                    </a:cubicBezTo>
                    <a:cubicBezTo>
                      <a:pt x="28" y="568"/>
                      <a:pt x="47" y="578"/>
                      <a:pt x="65" y="578"/>
                    </a:cubicBezTo>
                    <a:cubicBezTo>
                      <a:pt x="75" y="578"/>
                      <a:pt x="93" y="568"/>
                      <a:pt x="103" y="559"/>
                    </a:cubicBezTo>
                    <a:lnTo>
                      <a:pt x="557" y="105"/>
                    </a:lnTo>
                    <a:cubicBezTo>
                      <a:pt x="585" y="77"/>
                      <a:pt x="585" y="40"/>
                      <a:pt x="557" y="21"/>
                    </a:cubicBezTo>
                    <a:cubicBezTo>
                      <a:pt x="548" y="7"/>
                      <a:pt x="534" y="0"/>
                      <a:pt x="51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467" name="Google Shape;467;p41"/>
              <p:cNvSpPr/>
              <p:nvPr/>
            </p:nvSpPr>
            <p:spPr>
              <a:xfrm>
                <a:off x="743902" y="2993958"/>
                <a:ext cx="35863" cy="35785"/>
              </a:xfrm>
              <a:custGeom>
                <a:rect b="b" l="l" r="r" t="t"/>
                <a:pathLst>
                  <a:path extrusionOk="0" h="455" w="456">
                    <a:moveTo>
                      <a:pt x="1" y="0"/>
                    </a:moveTo>
                    <a:lnTo>
                      <a:pt x="455" y="455"/>
                    </a:lnTo>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468" name="Google Shape;468;p41"/>
              <p:cNvSpPr/>
              <p:nvPr/>
            </p:nvSpPr>
            <p:spPr>
              <a:xfrm>
                <a:off x="738790" y="2989396"/>
                <a:ext cx="46087" cy="45458"/>
              </a:xfrm>
              <a:custGeom>
                <a:rect b="b" l="l" r="r" t="t"/>
                <a:pathLst>
                  <a:path extrusionOk="0" h="578" w="586">
                    <a:moveTo>
                      <a:pt x="67" y="0"/>
                    </a:moveTo>
                    <a:cubicBezTo>
                      <a:pt x="52" y="0"/>
                      <a:pt x="38" y="7"/>
                      <a:pt x="28" y="21"/>
                    </a:cubicBezTo>
                    <a:cubicBezTo>
                      <a:pt x="1" y="40"/>
                      <a:pt x="1" y="77"/>
                      <a:pt x="28" y="105"/>
                    </a:cubicBezTo>
                    <a:lnTo>
                      <a:pt x="483" y="559"/>
                    </a:lnTo>
                    <a:cubicBezTo>
                      <a:pt x="492" y="568"/>
                      <a:pt x="502" y="578"/>
                      <a:pt x="520" y="578"/>
                    </a:cubicBezTo>
                    <a:cubicBezTo>
                      <a:pt x="539" y="578"/>
                      <a:pt x="548" y="568"/>
                      <a:pt x="567" y="559"/>
                    </a:cubicBezTo>
                    <a:cubicBezTo>
                      <a:pt x="585" y="531"/>
                      <a:pt x="585" y="494"/>
                      <a:pt x="567" y="476"/>
                    </a:cubicBezTo>
                    <a:lnTo>
                      <a:pt x="112" y="21"/>
                    </a:lnTo>
                    <a:cubicBezTo>
                      <a:pt x="98" y="7"/>
                      <a:pt x="82" y="0"/>
                      <a:pt x="67"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469" name="Google Shape;469;p41"/>
              <p:cNvSpPr/>
              <p:nvPr/>
            </p:nvSpPr>
            <p:spPr>
              <a:xfrm>
                <a:off x="835840" y="3085896"/>
                <a:ext cx="35785" cy="35785"/>
              </a:xfrm>
              <a:custGeom>
                <a:rect b="b" l="l" r="r" t="t"/>
                <a:pathLst>
                  <a:path extrusionOk="0" h="455" w="455">
                    <a:moveTo>
                      <a:pt x="0" y="0"/>
                    </a:moveTo>
                    <a:lnTo>
                      <a:pt x="455" y="455"/>
                    </a:lnTo>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470" name="Google Shape;470;p41"/>
              <p:cNvSpPr/>
              <p:nvPr/>
            </p:nvSpPr>
            <p:spPr>
              <a:xfrm>
                <a:off x="830728" y="3081098"/>
                <a:ext cx="46009" cy="44986"/>
              </a:xfrm>
              <a:custGeom>
                <a:rect b="b" l="l" r="r" t="t"/>
                <a:pathLst>
                  <a:path extrusionOk="0" h="572" w="585">
                    <a:moveTo>
                      <a:pt x="64" y="1"/>
                    </a:moveTo>
                    <a:cubicBezTo>
                      <a:pt x="49" y="1"/>
                      <a:pt x="33" y="5"/>
                      <a:pt x="19" y="15"/>
                    </a:cubicBezTo>
                    <a:cubicBezTo>
                      <a:pt x="1" y="43"/>
                      <a:pt x="1" y="80"/>
                      <a:pt x="19" y="98"/>
                    </a:cubicBezTo>
                    <a:lnTo>
                      <a:pt x="474" y="553"/>
                    </a:lnTo>
                    <a:cubicBezTo>
                      <a:pt x="483" y="562"/>
                      <a:pt x="501" y="571"/>
                      <a:pt x="520" y="571"/>
                    </a:cubicBezTo>
                    <a:cubicBezTo>
                      <a:pt x="529" y="571"/>
                      <a:pt x="548" y="562"/>
                      <a:pt x="557" y="553"/>
                    </a:cubicBezTo>
                    <a:cubicBezTo>
                      <a:pt x="585" y="534"/>
                      <a:pt x="585" y="497"/>
                      <a:pt x="557" y="469"/>
                    </a:cubicBezTo>
                    <a:lnTo>
                      <a:pt x="103" y="15"/>
                    </a:lnTo>
                    <a:cubicBezTo>
                      <a:pt x="93" y="5"/>
                      <a:pt x="79" y="1"/>
                      <a:pt x="6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471" name="Google Shape;471;p41"/>
              <p:cNvSpPr/>
              <p:nvPr/>
            </p:nvSpPr>
            <p:spPr>
              <a:xfrm>
                <a:off x="1099227" y="3149281"/>
                <a:ext cx="70861" cy="71569"/>
              </a:xfrm>
              <a:custGeom>
                <a:rect b="b" l="l" r="r" t="t"/>
                <a:pathLst>
                  <a:path extrusionOk="0" h="910" w="901">
                    <a:moveTo>
                      <a:pt x="446" y="121"/>
                    </a:moveTo>
                    <a:cubicBezTo>
                      <a:pt x="631" y="121"/>
                      <a:pt x="789" y="270"/>
                      <a:pt x="789" y="455"/>
                    </a:cubicBezTo>
                    <a:cubicBezTo>
                      <a:pt x="789" y="641"/>
                      <a:pt x="631" y="789"/>
                      <a:pt x="446" y="789"/>
                    </a:cubicBezTo>
                    <a:cubicBezTo>
                      <a:pt x="269" y="789"/>
                      <a:pt x="112" y="641"/>
                      <a:pt x="112" y="455"/>
                    </a:cubicBezTo>
                    <a:cubicBezTo>
                      <a:pt x="112" y="270"/>
                      <a:pt x="269" y="121"/>
                      <a:pt x="446" y="121"/>
                    </a:cubicBezTo>
                    <a:close/>
                    <a:moveTo>
                      <a:pt x="446" y="1"/>
                    </a:moveTo>
                    <a:cubicBezTo>
                      <a:pt x="204" y="1"/>
                      <a:pt x="0" y="205"/>
                      <a:pt x="0" y="455"/>
                    </a:cubicBezTo>
                    <a:cubicBezTo>
                      <a:pt x="0" y="706"/>
                      <a:pt x="204" y="910"/>
                      <a:pt x="446" y="910"/>
                    </a:cubicBezTo>
                    <a:cubicBezTo>
                      <a:pt x="696" y="910"/>
                      <a:pt x="900" y="706"/>
                      <a:pt x="900" y="455"/>
                    </a:cubicBezTo>
                    <a:cubicBezTo>
                      <a:pt x="900" y="205"/>
                      <a:pt x="696" y="1"/>
                      <a:pt x="446"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472" name="Google Shape;472;p41"/>
              <p:cNvSpPr/>
              <p:nvPr/>
            </p:nvSpPr>
            <p:spPr>
              <a:xfrm>
                <a:off x="822706" y="3648376"/>
                <a:ext cx="300669" cy="38773"/>
              </a:xfrm>
              <a:custGeom>
                <a:rect b="b" l="l" r="r" t="t"/>
                <a:pathLst>
                  <a:path extrusionOk="0" h="493" w="3823">
                    <a:moveTo>
                      <a:pt x="0" y="0"/>
                    </a:moveTo>
                    <a:lnTo>
                      <a:pt x="0" y="492"/>
                    </a:lnTo>
                    <a:lnTo>
                      <a:pt x="3822" y="492"/>
                    </a:lnTo>
                    <a:lnTo>
                      <a:pt x="3822"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473" name="Google Shape;473;p41"/>
              <p:cNvSpPr/>
              <p:nvPr/>
            </p:nvSpPr>
            <p:spPr>
              <a:xfrm>
                <a:off x="818302" y="3643972"/>
                <a:ext cx="309478" cy="47503"/>
              </a:xfrm>
              <a:custGeom>
                <a:rect b="b" l="l" r="r" t="t"/>
                <a:pathLst>
                  <a:path extrusionOk="0" h="604" w="3935">
                    <a:moveTo>
                      <a:pt x="3823" y="121"/>
                    </a:moveTo>
                    <a:lnTo>
                      <a:pt x="3823" y="492"/>
                    </a:lnTo>
                    <a:lnTo>
                      <a:pt x="112" y="492"/>
                    </a:lnTo>
                    <a:lnTo>
                      <a:pt x="112" y="121"/>
                    </a:lnTo>
                    <a:close/>
                    <a:moveTo>
                      <a:pt x="56" y="1"/>
                    </a:moveTo>
                    <a:cubicBezTo>
                      <a:pt x="38" y="1"/>
                      <a:pt x="29" y="10"/>
                      <a:pt x="10" y="19"/>
                    </a:cubicBezTo>
                    <a:cubicBezTo>
                      <a:pt x="1" y="29"/>
                      <a:pt x="1" y="47"/>
                      <a:pt x="1" y="56"/>
                    </a:cubicBezTo>
                    <a:lnTo>
                      <a:pt x="1" y="548"/>
                    </a:lnTo>
                    <a:cubicBezTo>
                      <a:pt x="1" y="585"/>
                      <a:pt x="19" y="604"/>
                      <a:pt x="56" y="604"/>
                    </a:cubicBezTo>
                    <a:lnTo>
                      <a:pt x="3878" y="604"/>
                    </a:lnTo>
                    <a:cubicBezTo>
                      <a:pt x="3906" y="604"/>
                      <a:pt x="3934" y="585"/>
                      <a:pt x="3934" y="548"/>
                    </a:cubicBezTo>
                    <a:lnTo>
                      <a:pt x="3934" y="56"/>
                    </a:lnTo>
                    <a:cubicBezTo>
                      <a:pt x="3934" y="47"/>
                      <a:pt x="3925" y="29"/>
                      <a:pt x="3916" y="19"/>
                    </a:cubicBezTo>
                    <a:cubicBezTo>
                      <a:pt x="3906" y="10"/>
                      <a:pt x="3888" y="1"/>
                      <a:pt x="387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474" name="Google Shape;474;p41"/>
              <p:cNvSpPr/>
              <p:nvPr/>
            </p:nvSpPr>
            <p:spPr>
              <a:xfrm>
                <a:off x="950349" y="3576887"/>
                <a:ext cx="173025" cy="24853"/>
              </a:xfrm>
              <a:custGeom>
                <a:rect b="b" l="l" r="r" t="t"/>
                <a:pathLst>
                  <a:path extrusionOk="0" h="316" w="2200">
                    <a:moveTo>
                      <a:pt x="1" y="0"/>
                    </a:moveTo>
                    <a:lnTo>
                      <a:pt x="1" y="316"/>
                    </a:lnTo>
                    <a:lnTo>
                      <a:pt x="2199" y="316"/>
                    </a:lnTo>
                    <a:lnTo>
                      <a:pt x="2199"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475" name="Google Shape;475;p41"/>
              <p:cNvSpPr/>
              <p:nvPr/>
            </p:nvSpPr>
            <p:spPr>
              <a:xfrm>
                <a:off x="946024" y="3572482"/>
                <a:ext cx="181754" cy="33661"/>
              </a:xfrm>
              <a:custGeom>
                <a:rect b="b" l="l" r="r" t="t"/>
                <a:pathLst>
                  <a:path extrusionOk="0" h="428" w="2311">
                    <a:moveTo>
                      <a:pt x="2199" y="112"/>
                    </a:moveTo>
                    <a:lnTo>
                      <a:pt x="2199" y="316"/>
                    </a:lnTo>
                    <a:lnTo>
                      <a:pt x="121" y="316"/>
                    </a:lnTo>
                    <a:lnTo>
                      <a:pt x="121" y="112"/>
                    </a:lnTo>
                    <a:close/>
                    <a:moveTo>
                      <a:pt x="56" y="1"/>
                    </a:moveTo>
                    <a:cubicBezTo>
                      <a:pt x="28" y="1"/>
                      <a:pt x="0" y="19"/>
                      <a:pt x="0" y="56"/>
                    </a:cubicBezTo>
                    <a:lnTo>
                      <a:pt x="0" y="372"/>
                    </a:lnTo>
                    <a:cubicBezTo>
                      <a:pt x="0" y="390"/>
                      <a:pt x="10" y="400"/>
                      <a:pt x="19" y="418"/>
                    </a:cubicBezTo>
                    <a:cubicBezTo>
                      <a:pt x="28" y="427"/>
                      <a:pt x="47" y="427"/>
                      <a:pt x="56" y="427"/>
                    </a:cubicBezTo>
                    <a:lnTo>
                      <a:pt x="2254" y="427"/>
                    </a:lnTo>
                    <a:cubicBezTo>
                      <a:pt x="2282" y="427"/>
                      <a:pt x="2310" y="409"/>
                      <a:pt x="2310" y="372"/>
                    </a:cubicBezTo>
                    <a:lnTo>
                      <a:pt x="2310" y="56"/>
                    </a:lnTo>
                    <a:cubicBezTo>
                      <a:pt x="2310" y="38"/>
                      <a:pt x="2301" y="28"/>
                      <a:pt x="2292" y="10"/>
                    </a:cubicBezTo>
                    <a:cubicBezTo>
                      <a:pt x="2282" y="1"/>
                      <a:pt x="2264" y="1"/>
                      <a:pt x="225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476" name="Google Shape;476;p41"/>
              <p:cNvSpPr/>
              <p:nvPr/>
            </p:nvSpPr>
            <p:spPr>
              <a:xfrm>
                <a:off x="950349" y="3505397"/>
                <a:ext cx="173025" cy="24853"/>
              </a:xfrm>
              <a:custGeom>
                <a:rect b="b" l="l" r="r" t="t"/>
                <a:pathLst>
                  <a:path extrusionOk="0" h="316" w="2200">
                    <a:moveTo>
                      <a:pt x="1" y="0"/>
                    </a:moveTo>
                    <a:lnTo>
                      <a:pt x="1" y="316"/>
                    </a:lnTo>
                    <a:lnTo>
                      <a:pt x="2199" y="316"/>
                    </a:lnTo>
                    <a:lnTo>
                      <a:pt x="2199"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477" name="Google Shape;477;p41"/>
              <p:cNvSpPr/>
              <p:nvPr/>
            </p:nvSpPr>
            <p:spPr>
              <a:xfrm>
                <a:off x="946024" y="3500285"/>
                <a:ext cx="181754" cy="34369"/>
              </a:xfrm>
              <a:custGeom>
                <a:rect b="b" l="l" r="r" t="t"/>
                <a:pathLst>
                  <a:path extrusionOk="0" h="437" w="2311">
                    <a:moveTo>
                      <a:pt x="2199" y="121"/>
                    </a:moveTo>
                    <a:lnTo>
                      <a:pt x="2199" y="316"/>
                    </a:lnTo>
                    <a:lnTo>
                      <a:pt x="121" y="316"/>
                    </a:lnTo>
                    <a:lnTo>
                      <a:pt x="121" y="121"/>
                    </a:lnTo>
                    <a:close/>
                    <a:moveTo>
                      <a:pt x="56" y="0"/>
                    </a:moveTo>
                    <a:cubicBezTo>
                      <a:pt x="47" y="0"/>
                      <a:pt x="28" y="10"/>
                      <a:pt x="19" y="19"/>
                    </a:cubicBezTo>
                    <a:cubicBezTo>
                      <a:pt x="10" y="28"/>
                      <a:pt x="0" y="47"/>
                      <a:pt x="0" y="65"/>
                    </a:cubicBezTo>
                    <a:lnTo>
                      <a:pt x="0" y="381"/>
                    </a:lnTo>
                    <a:cubicBezTo>
                      <a:pt x="0" y="408"/>
                      <a:pt x="28" y="436"/>
                      <a:pt x="56" y="436"/>
                    </a:cubicBezTo>
                    <a:lnTo>
                      <a:pt x="2254" y="436"/>
                    </a:lnTo>
                    <a:cubicBezTo>
                      <a:pt x="2282" y="436"/>
                      <a:pt x="2310" y="408"/>
                      <a:pt x="2310" y="381"/>
                    </a:cubicBezTo>
                    <a:lnTo>
                      <a:pt x="2310" y="65"/>
                    </a:lnTo>
                    <a:cubicBezTo>
                      <a:pt x="2310" y="47"/>
                      <a:pt x="2301" y="28"/>
                      <a:pt x="2292" y="19"/>
                    </a:cubicBezTo>
                    <a:cubicBezTo>
                      <a:pt x="2282" y="10"/>
                      <a:pt x="2264" y="0"/>
                      <a:pt x="2254"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478" name="Google Shape;478;p41"/>
              <p:cNvSpPr/>
              <p:nvPr/>
            </p:nvSpPr>
            <p:spPr>
              <a:xfrm>
                <a:off x="1144449" y="3330093"/>
                <a:ext cx="583722" cy="544713"/>
              </a:xfrm>
              <a:custGeom>
                <a:rect b="b" l="l" r="r" t="t"/>
                <a:pathLst>
                  <a:path extrusionOk="0" h="6926" w="7422">
                    <a:moveTo>
                      <a:pt x="3714" y="0"/>
                    </a:moveTo>
                    <a:cubicBezTo>
                      <a:pt x="2029" y="0"/>
                      <a:pt x="549" y="1227"/>
                      <a:pt x="288" y="2934"/>
                    </a:cubicBezTo>
                    <a:cubicBezTo>
                      <a:pt x="0" y="4827"/>
                      <a:pt x="1299" y="6599"/>
                      <a:pt x="3182" y="6886"/>
                    </a:cubicBezTo>
                    <a:cubicBezTo>
                      <a:pt x="3359" y="6913"/>
                      <a:pt x="3535" y="6926"/>
                      <a:pt x="3708" y="6926"/>
                    </a:cubicBezTo>
                    <a:cubicBezTo>
                      <a:pt x="5393" y="6926"/>
                      <a:pt x="6874" y="5699"/>
                      <a:pt x="7134" y="3992"/>
                    </a:cubicBezTo>
                    <a:cubicBezTo>
                      <a:pt x="7422" y="2099"/>
                      <a:pt x="6123" y="327"/>
                      <a:pt x="4240" y="40"/>
                    </a:cubicBezTo>
                    <a:cubicBezTo>
                      <a:pt x="4063" y="13"/>
                      <a:pt x="3887" y="0"/>
                      <a:pt x="3714"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479" name="Google Shape;479;p41"/>
              <p:cNvSpPr/>
              <p:nvPr/>
            </p:nvSpPr>
            <p:spPr>
              <a:xfrm>
                <a:off x="1151763" y="3325532"/>
                <a:ext cx="569880" cy="554229"/>
              </a:xfrm>
              <a:custGeom>
                <a:rect b="b" l="l" r="r" t="t"/>
                <a:pathLst>
                  <a:path extrusionOk="0" h="7047" w="7246">
                    <a:moveTo>
                      <a:pt x="3618" y="116"/>
                    </a:moveTo>
                    <a:cubicBezTo>
                      <a:pt x="3785" y="116"/>
                      <a:pt x="3961" y="126"/>
                      <a:pt x="4138" y="154"/>
                    </a:cubicBezTo>
                    <a:cubicBezTo>
                      <a:pt x="5038" y="293"/>
                      <a:pt x="5826" y="775"/>
                      <a:pt x="6364" y="1508"/>
                    </a:cubicBezTo>
                    <a:cubicBezTo>
                      <a:pt x="6902" y="2241"/>
                      <a:pt x="7125" y="3141"/>
                      <a:pt x="6986" y="4040"/>
                    </a:cubicBezTo>
                    <a:cubicBezTo>
                      <a:pt x="6725" y="5720"/>
                      <a:pt x="5271" y="6929"/>
                      <a:pt x="3621" y="6929"/>
                    </a:cubicBezTo>
                    <a:cubicBezTo>
                      <a:pt x="3449" y="6929"/>
                      <a:pt x="3274" y="6916"/>
                      <a:pt x="3099" y="6888"/>
                    </a:cubicBezTo>
                    <a:cubicBezTo>
                      <a:pt x="2199" y="6749"/>
                      <a:pt x="1410" y="6267"/>
                      <a:pt x="872" y="5534"/>
                    </a:cubicBezTo>
                    <a:cubicBezTo>
                      <a:pt x="334" y="4801"/>
                      <a:pt x="112" y="3901"/>
                      <a:pt x="251" y="3002"/>
                    </a:cubicBezTo>
                    <a:cubicBezTo>
                      <a:pt x="510" y="1322"/>
                      <a:pt x="1967" y="116"/>
                      <a:pt x="3618" y="116"/>
                    </a:cubicBezTo>
                    <a:close/>
                    <a:moveTo>
                      <a:pt x="3618" y="1"/>
                    </a:moveTo>
                    <a:cubicBezTo>
                      <a:pt x="1910" y="1"/>
                      <a:pt x="408" y="1252"/>
                      <a:pt x="139" y="2983"/>
                    </a:cubicBezTo>
                    <a:cubicBezTo>
                      <a:pt x="0" y="3920"/>
                      <a:pt x="223" y="4848"/>
                      <a:pt x="780" y="5608"/>
                    </a:cubicBezTo>
                    <a:cubicBezTo>
                      <a:pt x="1336" y="6360"/>
                      <a:pt x="2152" y="6861"/>
                      <a:pt x="3089" y="7000"/>
                    </a:cubicBezTo>
                    <a:cubicBezTo>
                      <a:pt x="3266" y="7028"/>
                      <a:pt x="3442" y="7046"/>
                      <a:pt x="3618" y="7046"/>
                    </a:cubicBezTo>
                    <a:cubicBezTo>
                      <a:pt x="5325" y="7046"/>
                      <a:pt x="6837" y="5794"/>
                      <a:pt x="7097" y="4059"/>
                    </a:cubicBezTo>
                    <a:cubicBezTo>
                      <a:pt x="7245" y="3122"/>
                      <a:pt x="7013" y="2194"/>
                      <a:pt x="6457" y="1434"/>
                    </a:cubicBezTo>
                    <a:cubicBezTo>
                      <a:pt x="5900" y="682"/>
                      <a:pt x="5084" y="181"/>
                      <a:pt x="4156" y="42"/>
                    </a:cubicBezTo>
                    <a:cubicBezTo>
                      <a:pt x="3975" y="14"/>
                      <a:pt x="3795" y="1"/>
                      <a:pt x="361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480" name="Google Shape;480;p41"/>
              <p:cNvSpPr/>
              <p:nvPr/>
            </p:nvSpPr>
            <p:spPr>
              <a:xfrm>
                <a:off x="1152471" y="3313892"/>
                <a:ext cx="621708" cy="544949"/>
              </a:xfrm>
              <a:custGeom>
                <a:rect b="b" l="l" r="r" t="t"/>
                <a:pathLst>
                  <a:path extrusionOk="0" h="6929" w="7905">
                    <a:moveTo>
                      <a:pt x="3948" y="1"/>
                    </a:moveTo>
                    <a:cubicBezTo>
                      <a:pt x="3318" y="1"/>
                      <a:pt x="2680" y="173"/>
                      <a:pt x="2106" y="533"/>
                    </a:cubicBezTo>
                    <a:cubicBezTo>
                      <a:pt x="492" y="1554"/>
                      <a:pt x="1" y="3688"/>
                      <a:pt x="1021" y="5311"/>
                    </a:cubicBezTo>
                    <a:cubicBezTo>
                      <a:pt x="1675" y="6354"/>
                      <a:pt x="2801" y="6929"/>
                      <a:pt x="3955" y="6929"/>
                    </a:cubicBezTo>
                    <a:cubicBezTo>
                      <a:pt x="4586" y="6929"/>
                      <a:pt x="5225" y="6757"/>
                      <a:pt x="5798" y="6396"/>
                    </a:cubicBezTo>
                    <a:cubicBezTo>
                      <a:pt x="7413" y="5376"/>
                      <a:pt x="7904" y="3242"/>
                      <a:pt x="6884" y="1619"/>
                    </a:cubicBezTo>
                    <a:cubicBezTo>
                      <a:pt x="6224" y="575"/>
                      <a:pt x="5099" y="1"/>
                      <a:pt x="394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481" name="Google Shape;481;p41"/>
              <p:cNvSpPr/>
              <p:nvPr/>
            </p:nvSpPr>
            <p:spPr>
              <a:xfrm>
                <a:off x="1178739" y="3308938"/>
                <a:ext cx="582306" cy="553993"/>
              </a:xfrm>
              <a:custGeom>
                <a:rect b="b" l="l" r="r" t="t"/>
                <a:pathLst>
                  <a:path extrusionOk="0" h="7044" w="7404">
                    <a:moveTo>
                      <a:pt x="3628" y="114"/>
                    </a:moveTo>
                    <a:cubicBezTo>
                      <a:pt x="3795" y="114"/>
                      <a:pt x="3971" y="133"/>
                      <a:pt x="4138" y="160"/>
                    </a:cubicBezTo>
                    <a:cubicBezTo>
                      <a:pt x="5993" y="439"/>
                      <a:pt x="7273" y="2183"/>
                      <a:pt x="6995" y="4038"/>
                    </a:cubicBezTo>
                    <a:cubicBezTo>
                      <a:pt x="6735" y="5718"/>
                      <a:pt x="5280" y="6926"/>
                      <a:pt x="3630" y="6926"/>
                    </a:cubicBezTo>
                    <a:cubicBezTo>
                      <a:pt x="3458" y="6926"/>
                      <a:pt x="3284" y="6913"/>
                      <a:pt x="3108" y="6886"/>
                    </a:cubicBezTo>
                    <a:cubicBezTo>
                      <a:pt x="2208" y="6747"/>
                      <a:pt x="1420" y="6274"/>
                      <a:pt x="882" y="5541"/>
                    </a:cubicBezTo>
                    <a:cubicBezTo>
                      <a:pt x="344" y="4808"/>
                      <a:pt x="121" y="3908"/>
                      <a:pt x="260" y="3008"/>
                    </a:cubicBezTo>
                    <a:cubicBezTo>
                      <a:pt x="520" y="1320"/>
                      <a:pt x="1976" y="114"/>
                      <a:pt x="3628" y="114"/>
                    </a:cubicBezTo>
                    <a:close/>
                    <a:moveTo>
                      <a:pt x="3629" y="0"/>
                    </a:moveTo>
                    <a:cubicBezTo>
                      <a:pt x="1917" y="0"/>
                      <a:pt x="410" y="1247"/>
                      <a:pt x="149" y="2990"/>
                    </a:cubicBezTo>
                    <a:cubicBezTo>
                      <a:pt x="1" y="3918"/>
                      <a:pt x="232" y="4845"/>
                      <a:pt x="789" y="5606"/>
                    </a:cubicBezTo>
                    <a:cubicBezTo>
                      <a:pt x="1346" y="6367"/>
                      <a:pt x="2162" y="6858"/>
                      <a:pt x="3090" y="7007"/>
                    </a:cubicBezTo>
                    <a:cubicBezTo>
                      <a:pt x="3275" y="7034"/>
                      <a:pt x="3451" y="7044"/>
                      <a:pt x="3628" y="7044"/>
                    </a:cubicBezTo>
                    <a:cubicBezTo>
                      <a:pt x="5335" y="7044"/>
                      <a:pt x="6837" y="5791"/>
                      <a:pt x="7106" y="4057"/>
                    </a:cubicBezTo>
                    <a:cubicBezTo>
                      <a:pt x="7403" y="2136"/>
                      <a:pt x="6077" y="337"/>
                      <a:pt x="4156" y="40"/>
                    </a:cubicBezTo>
                    <a:cubicBezTo>
                      <a:pt x="3979" y="13"/>
                      <a:pt x="3803" y="0"/>
                      <a:pt x="362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482" name="Google Shape;482;p41"/>
              <p:cNvSpPr/>
              <p:nvPr/>
            </p:nvSpPr>
            <p:spPr>
              <a:xfrm>
                <a:off x="1563950" y="3370439"/>
                <a:ext cx="117578" cy="119701"/>
              </a:xfrm>
              <a:custGeom>
                <a:rect b="b" l="l" r="r" t="t"/>
                <a:pathLst>
                  <a:path extrusionOk="0" h="1522" w="1495">
                    <a:moveTo>
                      <a:pt x="1" y="0"/>
                    </a:moveTo>
                    <a:lnTo>
                      <a:pt x="1494" y="1521"/>
                    </a:lnTo>
                    <a:cubicBezTo>
                      <a:pt x="1197" y="863"/>
                      <a:pt x="678" y="315"/>
                      <a:pt x="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483" name="Google Shape;483;p41"/>
              <p:cNvSpPr/>
              <p:nvPr/>
            </p:nvSpPr>
            <p:spPr>
              <a:xfrm>
                <a:off x="1555928" y="3363282"/>
                <a:ext cx="132836" cy="133386"/>
              </a:xfrm>
              <a:custGeom>
                <a:rect b="b" l="l" r="r" t="t"/>
                <a:pathLst>
                  <a:path extrusionOk="0" h="1696" w="1689">
                    <a:moveTo>
                      <a:pt x="104" y="0"/>
                    </a:moveTo>
                    <a:cubicBezTo>
                      <a:pt x="71" y="0"/>
                      <a:pt x="42" y="20"/>
                      <a:pt x="28" y="54"/>
                    </a:cubicBezTo>
                    <a:cubicBezTo>
                      <a:pt x="1" y="100"/>
                      <a:pt x="19" y="147"/>
                      <a:pt x="65" y="175"/>
                    </a:cubicBezTo>
                    <a:cubicBezTo>
                      <a:pt x="715" y="471"/>
                      <a:pt x="1225" y="991"/>
                      <a:pt x="1513" y="1650"/>
                    </a:cubicBezTo>
                    <a:cubicBezTo>
                      <a:pt x="1531" y="1677"/>
                      <a:pt x="1559" y="1696"/>
                      <a:pt x="1596" y="1696"/>
                    </a:cubicBezTo>
                    <a:lnTo>
                      <a:pt x="1633" y="1696"/>
                    </a:lnTo>
                    <a:cubicBezTo>
                      <a:pt x="1670" y="1668"/>
                      <a:pt x="1689" y="1622"/>
                      <a:pt x="1670" y="1575"/>
                    </a:cubicBezTo>
                    <a:cubicBezTo>
                      <a:pt x="1364" y="889"/>
                      <a:pt x="826" y="332"/>
                      <a:pt x="140" y="8"/>
                    </a:cubicBezTo>
                    <a:cubicBezTo>
                      <a:pt x="128" y="3"/>
                      <a:pt x="116" y="0"/>
                      <a:pt x="104"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484" name="Google Shape;484;p41"/>
              <p:cNvSpPr/>
              <p:nvPr/>
            </p:nvSpPr>
            <p:spPr>
              <a:xfrm>
                <a:off x="1990058" y="3317117"/>
                <a:ext cx="47503" cy="47503"/>
              </a:xfrm>
              <a:custGeom>
                <a:rect b="b" l="l" r="r" t="t"/>
                <a:pathLst>
                  <a:path extrusionOk="0" h="604" w="604">
                    <a:moveTo>
                      <a:pt x="158" y="1"/>
                    </a:moveTo>
                    <a:lnTo>
                      <a:pt x="0" y="437"/>
                    </a:lnTo>
                    <a:lnTo>
                      <a:pt x="436" y="604"/>
                    </a:lnTo>
                    <a:lnTo>
                      <a:pt x="603" y="159"/>
                    </a:lnTo>
                    <a:lnTo>
                      <a:pt x="158"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485" name="Google Shape;485;p41"/>
              <p:cNvSpPr/>
              <p:nvPr/>
            </p:nvSpPr>
            <p:spPr>
              <a:xfrm>
                <a:off x="1277991" y="3581212"/>
                <a:ext cx="151790" cy="76524"/>
              </a:xfrm>
              <a:custGeom>
                <a:rect b="b" l="l" r="r" t="t"/>
                <a:pathLst>
                  <a:path extrusionOk="0" h="973" w="1930">
                    <a:moveTo>
                      <a:pt x="965" y="1"/>
                    </a:moveTo>
                    <a:cubicBezTo>
                      <a:pt x="427" y="1"/>
                      <a:pt x="0" y="437"/>
                      <a:pt x="0" y="966"/>
                    </a:cubicBezTo>
                    <a:cubicBezTo>
                      <a:pt x="0" y="970"/>
                      <a:pt x="483" y="973"/>
                      <a:pt x="965" y="973"/>
                    </a:cubicBezTo>
                    <a:cubicBezTo>
                      <a:pt x="1447" y="973"/>
                      <a:pt x="1930" y="970"/>
                      <a:pt x="1930" y="966"/>
                    </a:cubicBezTo>
                    <a:cubicBezTo>
                      <a:pt x="1930" y="437"/>
                      <a:pt x="1494" y="1"/>
                      <a:pt x="965"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486" name="Google Shape;486;p41"/>
              <p:cNvSpPr/>
              <p:nvPr/>
            </p:nvSpPr>
            <p:spPr>
              <a:xfrm>
                <a:off x="1272879" y="3576887"/>
                <a:ext cx="161306" cy="85411"/>
              </a:xfrm>
              <a:custGeom>
                <a:rect b="b" l="l" r="r" t="t"/>
                <a:pathLst>
                  <a:path extrusionOk="0" h="1086" w="2051">
                    <a:moveTo>
                      <a:pt x="1030" y="112"/>
                    </a:moveTo>
                    <a:cubicBezTo>
                      <a:pt x="1512" y="112"/>
                      <a:pt x="1902" y="492"/>
                      <a:pt x="1930" y="965"/>
                    </a:cubicBezTo>
                    <a:lnTo>
                      <a:pt x="121" y="965"/>
                    </a:lnTo>
                    <a:cubicBezTo>
                      <a:pt x="149" y="492"/>
                      <a:pt x="548" y="112"/>
                      <a:pt x="1030" y="112"/>
                    </a:cubicBezTo>
                    <a:close/>
                    <a:moveTo>
                      <a:pt x="1030" y="0"/>
                    </a:moveTo>
                    <a:cubicBezTo>
                      <a:pt x="464" y="0"/>
                      <a:pt x="0" y="455"/>
                      <a:pt x="0" y="1021"/>
                    </a:cubicBezTo>
                    <a:cubicBezTo>
                      <a:pt x="0" y="1076"/>
                      <a:pt x="0" y="1076"/>
                      <a:pt x="408" y="1086"/>
                    </a:cubicBezTo>
                    <a:lnTo>
                      <a:pt x="1132" y="1086"/>
                    </a:lnTo>
                    <a:cubicBezTo>
                      <a:pt x="2050" y="1086"/>
                      <a:pt x="2050" y="1086"/>
                      <a:pt x="2050" y="1021"/>
                    </a:cubicBezTo>
                    <a:cubicBezTo>
                      <a:pt x="2050" y="455"/>
                      <a:pt x="1587" y="0"/>
                      <a:pt x="103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487" name="Google Shape;487;p41"/>
              <p:cNvSpPr/>
              <p:nvPr/>
            </p:nvSpPr>
            <p:spPr>
              <a:xfrm>
                <a:off x="1310787" y="3484241"/>
                <a:ext cx="86198" cy="86905"/>
              </a:xfrm>
              <a:custGeom>
                <a:rect b="b" l="l" r="r" t="t"/>
                <a:pathLst>
                  <a:path extrusionOk="0" h="1105" w="1096">
                    <a:moveTo>
                      <a:pt x="548" y="0"/>
                    </a:moveTo>
                    <a:cubicBezTo>
                      <a:pt x="251" y="0"/>
                      <a:pt x="1" y="251"/>
                      <a:pt x="1" y="548"/>
                    </a:cubicBezTo>
                    <a:cubicBezTo>
                      <a:pt x="1" y="854"/>
                      <a:pt x="251" y="1104"/>
                      <a:pt x="548" y="1104"/>
                    </a:cubicBezTo>
                    <a:cubicBezTo>
                      <a:pt x="854" y="1104"/>
                      <a:pt x="1095" y="854"/>
                      <a:pt x="1095" y="548"/>
                    </a:cubicBezTo>
                    <a:cubicBezTo>
                      <a:pt x="1095" y="251"/>
                      <a:pt x="854" y="0"/>
                      <a:pt x="54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488" name="Google Shape;488;p41"/>
              <p:cNvSpPr/>
              <p:nvPr/>
            </p:nvSpPr>
            <p:spPr>
              <a:xfrm>
                <a:off x="1306383" y="3479837"/>
                <a:ext cx="95714" cy="95635"/>
              </a:xfrm>
              <a:custGeom>
                <a:rect b="b" l="l" r="r" t="t"/>
                <a:pathLst>
                  <a:path extrusionOk="0" h="1216" w="1217">
                    <a:moveTo>
                      <a:pt x="604" y="121"/>
                    </a:moveTo>
                    <a:cubicBezTo>
                      <a:pt x="882" y="121"/>
                      <a:pt x="1096" y="334"/>
                      <a:pt x="1096" y="604"/>
                    </a:cubicBezTo>
                    <a:cubicBezTo>
                      <a:pt x="1096" y="882"/>
                      <a:pt x="882" y="1095"/>
                      <a:pt x="604" y="1095"/>
                    </a:cubicBezTo>
                    <a:cubicBezTo>
                      <a:pt x="335" y="1095"/>
                      <a:pt x="122" y="882"/>
                      <a:pt x="122" y="604"/>
                    </a:cubicBezTo>
                    <a:cubicBezTo>
                      <a:pt x="122" y="334"/>
                      <a:pt x="335" y="121"/>
                      <a:pt x="604" y="121"/>
                    </a:cubicBezTo>
                    <a:close/>
                    <a:moveTo>
                      <a:pt x="604" y="1"/>
                    </a:moveTo>
                    <a:cubicBezTo>
                      <a:pt x="270" y="1"/>
                      <a:pt x="1" y="279"/>
                      <a:pt x="1" y="613"/>
                    </a:cubicBezTo>
                    <a:cubicBezTo>
                      <a:pt x="1" y="947"/>
                      <a:pt x="270" y="1216"/>
                      <a:pt x="604" y="1216"/>
                    </a:cubicBezTo>
                    <a:cubicBezTo>
                      <a:pt x="938" y="1216"/>
                      <a:pt x="1216" y="947"/>
                      <a:pt x="1216" y="613"/>
                    </a:cubicBezTo>
                    <a:cubicBezTo>
                      <a:pt x="1216" y="279"/>
                      <a:pt x="938" y="1"/>
                      <a:pt x="60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489" name="Google Shape;489;p41"/>
              <p:cNvSpPr/>
              <p:nvPr/>
            </p:nvSpPr>
            <p:spPr>
              <a:xfrm>
                <a:off x="1499775" y="3581212"/>
                <a:ext cx="152576" cy="76524"/>
              </a:xfrm>
              <a:custGeom>
                <a:rect b="b" l="l" r="r" t="t"/>
                <a:pathLst>
                  <a:path extrusionOk="0" h="973" w="1940">
                    <a:moveTo>
                      <a:pt x="965" y="1"/>
                    </a:moveTo>
                    <a:cubicBezTo>
                      <a:pt x="436" y="1"/>
                      <a:pt x="0" y="437"/>
                      <a:pt x="0" y="966"/>
                    </a:cubicBezTo>
                    <a:cubicBezTo>
                      <a:pt x="0" y="970"/>
                      <a:pt x="485" y="973"/>
                      <a:pt x="970" y="973"/>
                    </a:cubicBezTo>
                    <a:cubicBezTo>
                      <a:pt x="1454" y="973"/>
                      <a:pt x="1939" y="970"/>
                      <a:pt x="1939" y="966"/>
                    </a:cubicBezTo>
                    <a:cubicBezTo>
                      <a:pt x="1939" y="437"/>
                      <a:pt x="1503" y="1"/>
                      <a:pt x="965"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490" name="Google Shape;490;p41"/>
              <p:cNvSpPr/>
              <p:nvPr/>
            </p:nvSpPr>
            <p:spPr>
              <a:xfrm>
                <a:off x="1495370" y="3576887"/>
                <a:ext cx="161306" cy="85411"/>
              </a:xfrm>
              <a:custGeom>
                <a:rect b="b" l="l" r="r" t="t"/>
                <a:pathLst>
                  <a:path extrusionOk="0" h="1086" w="2051">
                    <a:moveTo>
                      <a:pt x="1030" y="112"/>
                    </a:moveTo>
                    <a:cubicBezTo>
                      <a:pt x="1503" y="112"/>
                      <a:pt x="1902" y="492"/>
                      <a:pt x="1930" y="965"/>
                    </a:cubicBezTo>
                    <a:lnTo>
                      <a:pt x="121" y="965"/>
                    </a:lnTo>
                    <a:cubicBezTo>
                      <a:pt x="149" y="492"/>
                      <a:pt x="548" y="112"/>
                      <a:pt x="1030" y="112"/>
                    </a:cubicBezTo>
                    <a:close/>
                    <a:moveTo>
                      <a:pt x="1021" y="0"/>
                    </a:moveTo>
                    <a:cubicBezTo>
                      <a:pt x="464" y="0"/>
                      <a:pt x="1" y="455"/>
                      <a:pt x="1" y="1021"/>
                    </a:cubicBezTo>
                    <a:cubicBezTo>
                      <a:pt x="1" y="1076"/>
                      <a:pt x="1" y="1076"/>
                      <a:pt x="399" y="1086"/>
                    </a:cubicBezTo>
                    <a:lnTo>
                      <a:pt x="1132" y="1086"/>
                    </a:lnTo>
                    <a:cubicBezTo>
                      <a:pt x="2051" y="1086"/>
                      <a:pt x="2051" y="1086"/>
                      <a:pt x="2051" y="1021"/>
                    </a:cubicBezTo>
                    <a:cubicBezTo>
                      <a:pt x="2051" y="455"/>
                      <a:pt x="1587" y="0"/>
                      <a:pt x="102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491" name="Google Shape;491;p41"/>
              <p:cNvSpPr/>
              <p:nvPr/>
            </p:nvSpPr>
            <p:spPr>
              <a:xfrm>
                <a:off x="1533278" y="3484241"/>
                <a:ext cx="86198" cy="86905"/>
              </a:xfrm>
              <a:custGeom>
                <a:rect b="b" l="l" r="r" t="t"/>
                <a:pathLst>
                  <a:path extrusionOk="0" h="1105" w="1096">
                    <a:moveTo>
                      <a:pt x="548" y="0"/>
                    </a:moveTo>
                    <a:cubicBezTo>
                      <a:pt x="251" y="0"/>
                      <a:pt x="1" y="251"/>
                      <a:pt x="1" y="557"/>
                    </a:cubicBezTo>
                    <a:cubicBezTo>
                      <a:pt x="1" y="854"/>
                      <a:pt x="242" y="1104"/>
                      <a:pt x="548" y="1104"/>
                    </a:cubicBezTo>
                    <a:cubicBezTo>
                      <a:pt x="854" y="1104"/>
                      <a:pt x="1096" y="854"/>
                      <a:pt x="1096" y="557"/>
                    </a:cubicBezTo>
                    <a:cubicBezTo>
                      <a:pt x="1096" y="251"/>
                      <a:pt x="854" y="0"/>
                      <a:pt x="54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492" name="Google Shape;492;p41"/>
              <p:cNvSpPr/>
              <p:nvPr/>
            </p:nvSpPr>
            <p:spPr>
              <a:xfrm>
                <a:off x="1528952" y="3479837"/>
                <a:ext cx="95635" cy="95635"/>
              </a:xfrm>
              <a:custGeom>
                <a:rect b="b" l="l" r="r" t="t"/>
                <a:pathLst>
                  <a:path extrusionOk="0" h="1216" w="1216">
                    <a:moveTo>
                      <a:pt x="603" y="121"/>
                    </a:moveTo>
                    <a:cubicBezTo>
                      <a:pt x="872" y="121"/>
                      <a:pt x="1095" y="334"/>
                      <a:pt x="1095" y="604"/>
                    </a:cubicBezTo>
                    <a:cubicBezTo>
                      <a:pt x="1095" y="882"/>
                      <a:pt x="872" y="1095"/>
                      <a:pt x="603" y="1095"/>
                    </a:cubicBezTo>
                    <a:cubicBezTo>
                      <a:pt x="334" y="1095"/>
                      <a:pt x="112" y="882"/>
                      <a:pt x="112" y="604"/>
                    </a:cubicBezTo>
                    <a:cubicBezTo>
                      <a:pt x="112" y="334"/>
                      <a:pt x="334" y="121"/>
                      <a:pt x="603" y="121"/>
                    </a:cubicBezTo>
                    <a:close/>
                    <a:moveTo>
                      <a:pt x="603" y="1"/>
                    </a:moveTo>
                    <a:cubicBezTo>
                      <a:pt x="269" y="1"/>
                      <a:pt x="0" y="279"/>
                      <a:pt x="0" y="613"/>
                    </a:cubicBezTo>
                    <a:cubicBezTo>
                      <a:pt x="0" y="947"/>
                      <a:pt x="269" y="1216"/>
                      <a:pt x="603" y="1216"/>
                    </a:cubicBezTo>
                    <a:cubicBezTo>
                      <a:pt x="937" y="1216"/>
                      <a:pt x="1216" y="947"/>
                      <a:pt x="1216" y="613"/>
                    </a:cubicBezTo>
                    <a:cubicBezTo>
                      <a:pt x="1216" y="279"/>
                      <a:pt x="937" y="1"/>
                      <a:pt x="60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493" name="Google Shape;493;p41"/>
              <p:cNvSpPr/>
              <p:nvPr/>
            </p:nvSpPr>
            <p:spPr>
              <a:xfrm>
                <a:off x="1374962" y="3594346"/>
                <a:ext cx="172317" cy="86512"/>
              </a:xfrm>
              <a:custGeom>
                <a:rect b="b" l="l" r="r" t="t"/>
                <a:pathLst>
                  <a:path extrusionOk="0" h="1100" w="2191">
                    <a:moveTo>
                      <a:pt x="1096" y="1"/>
                    </a:moveTo>
                    <a:cubicBezTo>
                      <a:pt x="493" y="1"/>
                      <a:pt x="1" y="493"/>
                      <a:pt x="1" y="1096"/>
                    </a:cubicBezTo>
                    <a:cubicBezTo>
                      <a:pt x="1" y="1096"/>
                      <a:pt x="974" y="1100"/>
                      <a:pt x="1623" y="1100"/>
                    </a:cubicBezTo>
                    <a:cubicBezTo>
                      <a:pt x="1947" y="1100"/>
                      <a:pt x="2190" y="1099"/>
                      <a:pt x="2190" y="1096"/>
                    </a:cubicBezTo>
                    <a:cubicBezTo>
                      <a:pt x="2190" y="493"/>
                      <a:pt x="1699" y="1"/>
                      <a:pt x="1096"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494" name="Google Shape;494;p41"/>
              <p:cNvSpPr/>
              <p:nvPr/>
            </p:nvSpPr>
            <p:spPr>
              <a:xfrm>
                <a:off x="1370637" y="3590021"/>
                <a:ext cx="180968" cy="95635"/>
              </a:xfrm>
              <a:custGeom>
                <a:rect b="b" l="l" r="r" t="t"/>
                <a:pathLst>
                  <a:path extrusionOk="0" h="1216" w="2301">
                    <a:moveTo>
                      <a:pt x="1151" y="112"/>
                    </a:moveTo>
                    <a:cubicBezTo>
                      <a:pt x="1707" y="112"/>
                      <a:pt x="2162" y="548"/>
                      <a:pt x="2190" y="1095"/>
                    </a:cubicBezTo>
                    <a:lnTo>
                      <a:pt x="112" y="1095"/>
                    </a:lnTo>
                    <a:cubicBezTo>
                      <a:pt x="139" y="548"/>
                      <a:pt x="594" y="112"/>
                      <a:pt x="1151" y="112"/>
                    </a:cubicBezTo>
                    <a:close/>
                    <a:moveTo>
                      <a:pt x="1151" y="0"/>
                    </a:moveTo>
                    <a:cubicBezTo>
                      <a:pt x="510" y="0"/>
                      <a:pt x="0" y="511"/>
                      <a:pt x="0" y="1151"/>
                    </a:cubicBezTo>
                    <a:cubicBezTo>
                      <a:pt x="0" y="1206"/>
                      <a:pt x="0" y="1206"/>
                      <a:pt x="446" y="1216"/>
                    </a:cubicBezTo>
                    <a:lnTo>
                      <a:pt x="1271" y="1216"/>
                    </a:lnTo>
                    <a:cubicBezTo>
                      <a:pt x="2301" y="1216"/>
                      <a:pt x="2301" y="1216"/>
                      <a:pt x="2301" y="1151"/>
                    </a:cubicBezTo>
                    <a:cubicBezTo>
                      <a:pt x="2301" y="511"/>
                      <a:pt x="1791" y="0"/>
                      <a:pt x="115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495" name="Google Shape;495;p41"/>
              <p:cNvSpPr/>
              <p:nvPr/>
            </p:nvSpPr>
            <p:spPr>
              <a:xfrm>
                <a:off x="1412949" y="3484241"/>
                <a:ext cx="97837" cy="98545"/>
              </a:xfrm>
              <a:custGeom>
                <a:rect b="b" l="l" r="r" t="t"/>
                <a:pathLst>
                  <a:path extrusionOk="0" h="1253" w="1244">
                    <a:moveTo>
                      <a:pt x="622" y="0"/>
                    </a:moveTo>
                    <a:cubicBezTo>
                      <a:pt x="279" y="0"/>
                      <a:pt x="0" y="278"/>
                      <a:pt x="0" y="622"/>
                    </a:cubicBezTo>
                    <a:cubicBezTo>
                      <a:pt x="0" y="974"/>
                      <a:pt x="279" y="1253"/>
                      <a:pt x="622" y="1253"/>
                    </a:cubicBezTo>
                    <a:cubicBezTo>
                      <a:pt x="965" y="1253"/>
                      <a:pt x="1243" y="974"/>
                      <a:pt x="1243" y="622"/>
                    </a:cubicBezTo>
                    <a:cubicBezTo>
                      <a:pt x="1243" y="278"/>
                      <a:pt x="965" y="0"/>
                      <a:pt x="622"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496" name="Google Shape;496;p41"/>
              <p:cNvSpPr/>
              <p:nvPr/>
            </p:nvSpPr>
            <p:spPr>
              <a:xfrm>
                <a:off x="1407837" y="3479837"/>
                <a:ext cx="107354" cy="107354"/>
              </a:xfrm>
              <a:custGeom>
                <a:rect b="b" l="l" r="r" t="t"/>
                <a:pathLst>
                  <a:path extrusionOk="0" h="1365" w="1365">
                    <a:moveTo>
                      <a:pt x="687" y="121"/>
                    </a:moveTo>
                    <a:cubicBezTo>
                      <a:pt x="993" y="121"/>
                      <a:pt x="1253" y="372"/>
                      <a:pt x="1253" y="678"/>
                    </a:cubicBezTo>
                    <a:cubicBezTo>
                      <a:pt x="1253" y="993"/>
                      <a:pt x="993" y="1244"/>
                      <a:pt x="687" y="1244"/>
                    </a:cubicBezTo>
                    <a:cubicBezTo>
                      <a:pt x="371" y="1244"/>
                      <a:pt x="121" y="993"/>
                      <a:pt x="121" y="678"/>
                    </a:cubicBezTo>
                    <a:cubicBezTo>
                      <a:pt x="121" y="372"/>
                      <a:pt x="371" y="121"/>
                      <a:pt x="687" y="121"/>
                    </a:cubicBezTo>
                    <a:close/>
                    <a:moveTo>
                      <a:pt x="687" y="1"/>
                    </a:moveTo>
                    <a:cubicBezTo>
                      <a:pt x="307" y="1"/>
                      <a:pt x="0" y="307"/>
                      <a:pt x="0" y="678"/>
                    </a:cubicBezTo>
                    <a:cubicBezTo>
                      <a:pt x="0" y="1058"/>
                      <a:pt x="307" y="1364"/>
                      <a:pt x="687" y="1364"/>
                    </a:cubicBezTo>
                    <a:cubicBezTo>
                      <a:pt x="1058" y="1364"/>
                      <a:pt x="1364" y="1058"/>
                      <a:pt x="1364" y="678"/>
                    </a:cubicBezTo>
                    <a:cubicBezTo>
                      <a:pt x="1364" y="307"/>
                      <a:pt x="1058" y="1"/>
                      <a:pt x="68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497" name="Google Shape;497;p41"/>
              <p:cNvSpPr/>
              <p:nvPr/>
            </p:nvSpPr>
            <p:spPr>
              <a:xfrm>
                <a:off x="1985653" y="3311847"/>
                <a:ext cx="57019" cy="56469"/>
              </a:xfrm>
              <a:custGeom>
                <a:rect b="b" l="l" r="r" t="t"/>
                <a:pathLst>
                  <a:path extrusionOk="0" h="718" w="725">
                    <a:moveTo>
                      <a:pt x="251" y="133"/>
                    </a:moveTo>
                    <a:lnTo>
                      <a:pt x="585" y="253"/>
                    </a:lnTo>
                    <a:lnTo>
                      <a:pt x="464" y="587"/>
                    </a:lnTo>
                    <a:lnTo>
                      <a:pt x="130" y="467"/>
                    </a:lnTo>
                    <a:lnTo>
                      <a:pt x="251" y="133"/>
                    </a:lnTo>
                    <a:close/>
                    <a:moveTo>
                      <a:pt x="223" y="0"/>
                    </a:moveTo>
                    <a:cubicBezTo>
                      <a:pt x="195" y="0"/>
                      <a:pt x="175" y="17"/>
                      <a:pt x="168" y="40"/>
                    </a:cubicBezTo>
                    <a:lnTo>
                      <a:pt x="1" y="485"/>
                    </a:lnTo>
                    <a:cubicBezTo>
                      <a:pt x="1" y="495"/>
                      <a:pt x="1" y="513"/>
                      <a:pt x="1" y="522"/>
                    </a:cubicBezTo>
                    <a:cubicBezTo>
                      <a:pt x="10" y="541"/>
                      <a:pt x="19" y="550"/>
                      <a:pt x="38" y="559"/>
                    </a:cubicBezTo>
                    <a:lnTo>
                      <a:pt x="483" y="717"/>
                    </a:lnTo>
                    <a:lnTo>
                      <a:pt x="501" y="717"/>
                    </a:lnTo>
                    <a:cubicBezTo>
                      <a:pt x="520" y="717"/>
                      <a:pt x="548" y="708"/>
                      <a:pt x="557" y="680"/>
                    </a:cubicBezTo>
                    <a:lnTo>
                      <a:pt x="715" y="235"/>
                    </a:lnTo>
                    <a:cubicBezTo>
                      <a:pt x="724" y="207"/>
                      <a:pt x="715" y="179"/>
                      <a:pt x="678" y="161"/>
                    </a:cubicBezTo>
                    <a:lnTo>
                      <a:pt x="242" y="3"/>
                    </a:lnTo>
                    <a:cubicBezTo>
                      <a:pt x="235" y="1"/>
                      <a:pt x="229" y="0"/>
                      <a:pt x="22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498" name="Google Shape;498;p41"/>
              <p:cNvSpPr/>
              <p:nvPr/>
            </p:nvSpPr>
            <p:spPr>
              <a:xfrm>
                <a:off x="1707716" y="3340239"/>
                <a:ext cx="302085" cy="134566"/>
              </a:xfrm>
              <a:custGeom>
                <a:rect b="b" l="l" r="r" t="t"/>
                <a:pathLst>
                  <a:path extrusionOk="0" h="1711" w="3841">
                    <a:moveTo>
                      <a:pt x="3769" y="0"/>
                    </a:moveTo>
                    <a:cubicBezTo>
                      <a:pt x="3762" y="0"/>
                      <a:pt x="3754" y="1"/>
                      <a:pt x="3748" y="4"/>
                    </a:cubicBezTo>
                    <a:lnTo>
                      <a:pt x="37" y="1599"/>
                    </a:lnTo>
                    <a:cubicBezTo>
                      <a:pt x="9" y="1618"/>
                      <a:pt x="0" y="1655"/>
                      <a:pt x="9" y="1683"/>
                    </a:cubicBezTo>
                    <a:cubicBezTo>
                      <a:pt x="19" y="1701"/>
                      <a:pt x="37" y="1711"/>
                      <a:pt x="65" y="1711"/>
                    </a:cubicBezTo>
                    <a:lnTo>
                      <a:pt x="84" y="1711"/>
                    </a:lnTo>
                    <a:lnTo>
                      <a:pt x="3794" y="115"/>
                    </a:lnTo>
                    <a:cubicBezTo>
                      <a:pt x="3822" y="106"/>
                      <a:pt x="3841" y="69"/>
                      <a:pt x="3822" y="41"/>
                    </a:cubicBezTo>
                    <a:cubicBezTo>
                      <a:pt x="3815" y="12"/>
                      <a:pt x="3792" y="0"/>
                      <a:pt x="376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gr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ackground 1">
    <p:spTree>
      <p:nvGrpSpPr>
        <p:cNvPr id="499" name="Shape 499"/>
        <p:cNvGrpSpPr/>
        <p:nvPr/>
      </p:nvGrpSpPr>
      <p:grpSpPr>
        <a:xfrm>
          <a:off x="0" y="0"/>
          <a:ext cx="0" cy="0"/>
          <a:chOff x="0" y="0"/>
          <a:chExt cx="0" cy="0"/>
        </a:xfrm>
      </p:grpSpPr>
      <p:grpSp>
        <p:nvGrpSpPr>
          <p:cNvPr id="500" name="Google Shape;500;p42"/>
          <p:cNvGrpSpPr/>
          <p:nvPr/>
        </p:nvGrpSpPr>
        <p:grpSpPr>
          <a:xfrm>
            <a:off x="691800" y="523400"/>
            <a:ext cx="10808400" cy="5811200"/>
            <a:chOff x="518850" y="392550"/>
            <a:chExt cx="8106300" cy="4358400"/>
          </a:xfrm>
        </p:grpSpPr>
        <p:grpSp>
          <p:nvGrpSpPr>
            <p:cNvPr id="501" name="Google Shape;501;p42"/>
            <p:cNvGrpSpPr/>
            <p:nvPr/>
          </p:nvGrpSpPr>
          <p:grpSpPr>
            <a:xfrm>
              <a:off x="518850" y="392550"/>
              <a:ext cx="8106300" cy="396000"/>
              <a:chOff x="518850" y="385283"/>
              <a:chExt cx="8106300" cy="396000"/>
            </a:xfrm>
          </p:grpSpPr>
          <p:cxnSp>
            <p:nvCxnSpPr>
              <p:cNvPr id="502" name="Google Shape;502;p42"/>
              <p:cNvCxnSpPr/>
              <p:nvPr/>
            </p:nvCxnSpPr>
            <p:spPr>
              <a:xfrm>
                <a:off x="518850" y="390575"/>
                <a:ext cx="8106300" cy="0"/>
              </a:xfrm>
              <a:prstGeom prst="straightConnector1">
                <a:avLst/>
              </a:prstGeom>
              <a:noFill/>
              <a:ln cap="flat" cmpd="sng" w="9525">
                <a:solidFill>
                  <a:schemeClr val="dk1"/>
                </a:solidFill>
                <a:prstDash val="solid"/>
                <a:round/>
                <a:headEnd len="sm" w="sm" type="none"/>
                <a:tailEnd len="sm" w="sm" type="none"/>
              </a:ln>
            </p:spPr>
          </p:cxnSp>
          <p:cxnSp>
            <p:nvCxnSpPr>
              <p:cNvPr id="503" name="Google Shape;503;p42"/>
              <p:cNvCxnSpPr/>
              <p:nvPr/>
            </p:nvCxnSpPr>
            <p:spPr>
              <a:xfrm>
                <a:off x="518850" y="385283"/>
                <a:ext cx="0" cy="396000"/>
              </a:xfrm>
              <a:prstGeom prst="straightConnector1">
                <a:avLst/>
              </a:prstGeom>
              <a:noFill/>
              <a:ln cap="flat" cmpd="sng" w="9525">
                <a:solidFill>
                  <a:schemeClr val="dk1"/>
                </a:solidFill>
                <a:prstDash val="solid"/>
                <a:round/>
                <a:headEnd len="sm" w="sm" type="none"/>
                <a:tailEnd len="med" w="med" type="oval"/>
              </a:ln>
            </p:spPr>
          </p:cxnSp>
          <p:cxnSp>
            <p:nvCxnSpPr>
              <p:cNvPr id="504" name="Google Shape;504;p42"/>
              <p:cNvCxnSpPr/>
              <p:nvPr/>
            </p:nvCxnSpPr>
            <p:spPr>
              <a:xfrm>
                <a:off x="8625150" y="385283"/>
                <a:ext cx="0" cy="396000"/>
              </a:xfrm>
              <a:prstGeom prst="straightConnector1">
                <a:avLst/>
              </a:prstGeom>
              <a:noFill/>
              <a:ln cap="flat" cmpd="sng" w="9525">
                <a:solidFill>
                  <a:schemeClr val="dk1"/>
                </a:solidFill>
                <a:prstDash val="solid"/>
                <a:round/>
                <a:headEnd len="sm" w="sm" type="none"/>
                <a:tailEnd len="med" w="med" type="oval"/>
              </a:ln>
            </p:spPr>
          </p:cxnSp>
        </p:grpSp>
        <p:grpSp>
          <p:nvGrpSpPr>
            <p:cNvPr id="505" name="Google Shape;505;p42"/>
            <p:cNvGrpSpPr/>
            <p:nvPr/>
          </p:nvGrpSpPr>
          <p:grpSpPr>
            <a:xfrm rot="10800000">
              <a:off x="518850" y="4354950"/>
              <a:ext cx="8106300" cy="396000"/>
              <a:chOff x="518850" y="385283"/>
              <a:chExt cx="8106300" cy="396000"/>
            </a:xfrm>
          </p:grpSpPr>
          <p:cxnSp>
            <p:nvCxnSpPr>
              <p:cNvPr id="506" name="Google Shape;506;p42"/>
              <p:cNvCxnSpPr/>
              <p:nvPr/>
            </p:nvCxnSpPr>
            <p:spPr>
              <a:xfrm>
                <a:off x="518850" y="390575"/>
                <a:ext cx="8106300" cy="0"/>
              </a:xfrm>
              <a:prstGeom prst="straightConnector1">
                <a:avLst/>
              </a:prstGeom>
              <a:noFill/>
              <a:ln cap="flat" cmpd="sng" w="9525">
                <a:solidFill>
                  <a:schemeClr val="dk1"/>
                </a:solidFill>
                <a:prstDash val="solid"/>
                <a:round/>
                <a:headEnd len="sm" w="sm" type="none"/>
                <a:tailEnd len="sm" w="sm" type="none"/>
              </a:ln>
            </p:spPr>
          </p:cxnSp>
          <p:cxnSp>
            <p:nvCxnSpPr>
              <p:cNvPr id="507" name="Google Shape;507;p42"/>
              <p:cNvCxnSpPr/>
              <p:nvPr/>
            </p:nvCxnSpPr>
            <p:spPr>
              <a:xfrm>
                <a:off x="518850" y="385283"/>
                <a:ext cx="0" cy="396000"/>
              </a:xfrm>
              <a:prstGeom prst="straightConnector1">
                <a:avLst/>
              </a:prstGeom>
              <a:noFill/>
              <a:ln cap="flat" cmpd="sng" w="9525">
                <a:solidFill>
                  <a:schemeClr val="dk1"/>
                </a:solidFill>
                <a:prstDash val="solid"/>
                <a:round/>
                <a:headEnd len="sm" w="sm" type="none"/>
                <a:tailEnd len="med" w="med" type="oval"/>
              </a:ln>
            </p:spPr>
          </p:cxnSp>
          <p:cxnSp>
            <p:nvCxnSpPr>
              <p:cNvPr id="508" name="Google Shape;508;p42"/>
              <p:cNvCxnSpPr/>
              <p:nvPr/>
            </p:nvCxnSpPr>
            <p:spPr>
              <a:xfrm>
                <a:off x="8625150" y="385283"/>
                <a:ext cx="0" cy="396000"/>
              </a:xfrm>
              <a:prstGeom prst="straightConnector1">
                <a:avLst/>
              </a:prstGeom>
              <a:noFill/>
              <a:ln cap="flat" cmpd="sng" w="9525">
                <a:solidFill>
                  <a:schemeClr val="dk1"/>
                </a:solidFill>
                <a:prstDash val="solid"/>
                <a:round/>
                <a:headEnd len="sm" w="sm" type="none"/>
                <a:tailEnd len="med" w="med" type="oval"/>
              </a:ln>
            </p:spPr>
          </p:cxnSp>
        </p:grpSp>
      </p:grpSp>
      <p:grpSp>
        <p:nvGrpSpPr>
          <p:cNvPr id="509" name="Google Shape;509;p42"/>
          <p:cNvGrpSpPr/>
          <p:nvPr/>
        </p:nvGrpSpPr>
        <p:grpSpPr>
          <a:xfrm>
            <a:off x="7255816" y="1791113"/>
            <a:ext cx="3940494" cy="3275777"/>
            <a:chOff x="5475412" y="1860275"/>
            <a:chExt cx="2955371" cy="2456833"/>
          </a:xfrm>
        </p:grpSpPr>
        <p:sp>
          <p:nvSpPr>
            <p:cNvPr id="510" name="Google Shape;510;p42"/>
            <p:cNvSpPr/>
            <p:nvPr/>
          </p:nvSpPr>
          <p:spPr>
            <a:xfrm>
              <a:off x="5581433" y="2425462"/>
              <a:ext cx="115169" cy="115739"/>
            </a:xfrm>
            <a:custGeom>
              <a:rect b="b" l="l" r="r" t="t"/>
              <a:pathLst>
                <a:path extrusionOk="0" h="2033" w="2023">
                  <a:moveTo>
                    <a:pt x="1011" y="186"/>
                  </a:moveTo>
                  <a:lnTo>
                    <a:pt x="1299" y="706"/>
                  </a:lnTo>
                  <a:cubicBezTo>
                    <a:pt x="1299" y="715"/>
                    <a:pt x="1308" y="724"/>
                    <a:pt x="1318" y="734"/>
                  </a:cubicBezTo>
                  <a:lnTo>
                    <a:pt x="1846" y="1021"/>
                  </a:lnTo>
                  <a:lnTo>
                    <a:pt x="1318" y="1309"/>
                  </a:lnTo>
                  <a:cubicBezTo>
                    <a:pt x="1308" y="1309"/>
                    <a:pt x="1299" y="1318"/>
                    <a:pt x="1299" y="1327"/>
                  </a:cubicBezTo>
                  <a:lnTo>
                    <a:pt x="1011" y="1856"/>
                  </a:lnTo>
                  <a:lnTo>
                    <a:pt x="724" y="1327"/>
                  </a:lnTo>
                  <a:cubicBezTo>
                    <a:pt x="715" y="1318"/>
                    <a:pt x="705" y="1309"/>
                    <a:pt x="696" y="1299"/>
                  </a:cubicBezTo>
                  <a:lnTo>
                    <a:pt x="177" y="1021"/>
                  </a:lnTo>
                  <a:lnTo>
                    <a:pt x="696" y="734"/>
                  </a:lnTo>
                  <a:cubicBezTo>
                    <a:pt x="705" y="724"/>
                    <a:pt x="715" y="715"/>
                    <a:pt x="724" y="706"/>
                  </a:cubicBezTo>
                  <a:lnTo>
                    <a:pt x="1011" y="186"/>
                  </a:lnTo>
                  <a:close/>
                  <a:moveTo>
                    <a:pt x="1011" y="1"/>
                  </a:moveTo>
                  <a:cubicBezTo>
                    <a:pt x="993" y="1"/>
                    <a:pt x="974" y="19"/>
                    <a:pt x="956" y="38"/>
                  </a:cubicBezTo>
                  <a:lnTo>
                    <a:pt x="631" y="641"/>
                  </a:lnTo>
                  <a:lnTo>
                    <a:pt x="28" y="965"/>
                  </a:lnTo>
                  <a:cubicBezTo>
                    <a:pt x="10" y="975"/>
                    <a:pt x="0" y="993"/>
                    <a:pt x="0" y="1012"/>
                  </a:cubicBezTo>
                  <a:cubicBezTo>
                    <a:pt x="0" y="1040"/>
                    <a:pt x="10" y="1058"/>
                    <a:pt x="28" y="1068"/>
                  </a:cubicBezTo>
                  <a:lnTo>
                    <a:pt x="631" y="1401"/>
                  </a:lnTo>
                  <a:lnTo>
                    <a:pt x="956" y="2004"/>
                  </a:lnTo>
                  <a:cubicBezTo>
                    <a:pt x="965" y="2023"/>
                    <a:pt x="984" y="2032"/>
                    <a:pt x="1011" y="2032"/>
                  </a:cubicBezTo>
                  <a:cubicBezTo>
                    <a:pt x="1030" y="2032"/>
                    <a:pt x="1049" y="2023"/>
                    <a:pt x="1058" y="2004"/>
                  </a:cubicBezTo>
                  <a:lnTo>
                    <a:pt x="1392" y="1401"/>
                  </a:lnTo>
                  <a:lnTo>
                    <a:pt x="1995" y="1068"/>
                  </a:lnTo>
                  <a:cubicBezTo>
                    <a:pt x="2013" y="1058"/>
                    <a:pt x="2023" y="1040"/>
                    <a:pt x="2023" y="1021"/>
                  </a:cubicBezTo>
                  <a:cubicBezTo>
                    <a:pt x="2023" y="1003"/>
                    <a:pt x="2013" y="984"/>
                    <a:pt x="1995" y="965"/>
                  </a:cubicBezTo>
                  <a:lnTo>
                    <a:pt x="1392" y="641"/>
                  </a:lnTo>
                  <a:lnTo>
                    <a:pt x="1067" y="38"/>
                  </a:lnTo>
                  <a:cubicBezTo>
                    <a:pt x="1049" y="19"/>
                    <a:pt x="1030" y="1"/>
                    <a:pt x="101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511" name="Google Shape;511;p42"/>
            <p:cNvSpPr/>
            <p:nvPr/>
          </p:nvSpPr>
          <p:spPr>
            <a:xfrm>
              <a:off x="8233235" y="2755955"/>
              <a:ext cx="67690" cy="67633"/>
            </a:xfrm>
            <a:custGeom>
              <a:rect b="b" l="l" r="r" t="t"/>
              <a:pathLst>
                <a:path extrusionOk="0" h="1188" w="1189">
                  <a:moveTo>
                    <a:pt x="594" y="177"/>
                  </a:moveTo>
                  <a:lnTo>
                    <a:pt x="734" y="436"/>
                  </a:lnTo>
                  <a:cubicBezTo>
                    <a:pt x="743" y="446"/>
                    <a:pt x="752" y="455"/>
                    <a:pt x="761" y="455"/>
                  </a:cubicBezTo>
                  <a:lnTo>
                    <a:pt x="1012" y="594"/>
                  </a:lnTo>
                  <a:lnTo>
                    <a:pt x="752" y="733"/>
                  </a:lnTo>
                  <a:cubicBezTo>
                    <a:pt x="743" y="743"/>
                    <a:pt x="743" y="752"/>
                    <a:pt x="734" y="761"/>
                  </a:cubicBezTo>
                  <a:lnTo>
                    <a:pt x="594" y="1012"/>
                  </a:lnTo>
                  <a:lnTo>
                    <a:pt x="455" y="761"/>
                  </a:lnTo>
                  <a:cubicBezTo>
                    <a:pt x="446" y="752"/>
                    <a:pt x="437" y="743"/>
                    <a:pt x="427" y="733"/>
                  </a:cubicBezTo>
                  <a:lnTo>
                    <a:pt x="177" y="594"/>
                  </a:lnTo>
                  <a:lnTo>
                    <a:pt x="437" y="455"/>
                  </a:lnTo>
                  <a:cubicBezTo>
                    <a:pt x="446" y="446"/>
                    <a:pt x="446" y="446"/>
                    <a:pt x="455" y="436"/>
                  </a:cubicBezTo>
                  <a:lnTo>
                    <a:pt x="594" y="177"/>
                  </a:lnTo>
                  <a:close/>
                  <a:moveTo>
                    <a:pt x="594" y="0"/>
                  </a:moveTo>
                  <a:cubicBezTo>
                    <a:pt x="576" y="0"/>
                    <a:pt x="557" y="10"/>
                    <a:pt x="548" y="28"/>
                  </a:cubicBezTo>
                  <a:lnTo>
                    <a:pt x="362" y="362"/>
                  </a:lnTo>
                  <a:lnTo>
                    <a:pt x="29" y="548"/>
                  </a:lnTo>
                  <a:cubicBezTo>
                    <a:pt x="10" y="557"/>
                    <a:pt x="1" y="576"/>
                    <a:pt x="1" y="594"/>
                  </a:cubicBezTo>
                  <a:cubicBezTo>
                    <a:pt x="1" y="613"/>
                    <a:pt x="10" y="631"/>
                    <a:pt x="29" y="640"/>
                  </a:cubicBezTo>
                  <a:lnTo>
                    <a:pt x="362" y="826"/>
                  </a:lnTo>
                  <a:lnTo>
                    <a:pt x="539" y="1160"/>
                  </a:lnTo>
                  <a:cubicBezTo>
                    <a:pt x="548" y="1179"/>
                    <a:pt x="576" y="1188"/>
                    <a:pt x="594" y="1188"/>
                  </a:cubicBezTo>
                  <a:cubicBezTo>
                    <a:pt x="613" y="1188"/>
                    <a:pt x="632" y="1179"/>
                    <a:pt x="641" y="1160"/>
                  </a:cubicBezTo>
                  <a:lnTo>
                    <a:pt x="826" y="826"/>
                  </a:lnTo>
                  <a:lnTo>
                    <a:pt x="1160" y="650"/>
                  </a:lnTo>
                  <a:cubicBezTo>
                    <a:pt x="1179" y="640"/>
                    <a:pt x="1188" y="622"/>
                    <a:pt x="1188" y="594"/>
                  </a:cubicBezTo>
                  <a:cubicBezTo>
                    <a:pt x="1188" y="576"/>
                    <a:pt x="1179" y="557"/>
                    <a:pt x="1160" y="548"/>
                  </a:cubicBezTo>
                  <a:lnTo>
                    <a:pt x="826" y="362"/>
                  </a:lnTo>
                  <a:lnTo>
                    <a:pt x="650" y="28"/>
                  </a:lnTo>
                  <a:cubicBezTo>
                    <a:pt x="641" y="10"/>
                    <a:pt x="613" y="0"/>
                    <a:pt x="594"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512" name="Google Shape;512;p42"/>
            <p:cNvSpPr/>
            <p:nvPr/>
          </p:nvSpPr>
          <p:spPr>
            <a:xfrm>
              <a:off x="5475412" y="3604065"/>
              <a:ext cx="119382" cy="119439"/>
            </a:xfrm>
            <a:custGeom>
              <a:rect b="b" l="l" r="r" t="t"/>
              <a:pathLst>
                <a:path extrusionOk="0" h="2098" w="2097">
                  <a:moveTo>
                    <a:pt x="1048" y="177"/>
                  </a:moveTo>
                  <a:lnTo>
                    <a:pt x="1345" y="724"/>
                  </a:lnTo>
                  <a:cubicBezTo>
                    <a:pt x="1354" y="733"/>
                    <a:pt x="1364" y="743"/>
                    <a:pt x="1373" y="752"/>
                  </a:cubicBezTo>
                  <a:lnTo>
                    <a:pt x="1911" y="1049"/>
                  </a:lnTo>
                  <a:lnTo>
                    <a:pt x="1364" y="1346"/>
                  </a:lnTo>
                  <a:cubicBezTo>
                    <a:pt x="1354" y="1355"/>
                    <a:pt x="1345" y="1364"/>
                    <a:pt x="1345" y="1374"/>
                  </a:cubicBezTo>
                  <a:lnTo>
                    <a:pt x="1048" y="1912"/>
                  </a:lnTo>
                  <a:lnTo>
                    <a:pt x="752" y="1364"/>
                  </a:lnTo>
                  <a:cubicBezTo>
                    <a:pt x="742" y="1355"/>
                    <a:pt x="733" y="1355"/>
                    <a:pt x="724" y="1346"/>
                  </a:cubicBezTo>
                  <a:lnTo>
                    <a:pt x="176" y="1049"/>
                  </a:lnTo>
                  <a:lnTo>
                    <a:pt x="724" y="752"/>
                  </a:lnTo>
                  <a:cubicBezTo>
                    <a:pt x="733" y="743"/>
                    <a:pt x="742" y="733"/>
                    <a:pt x="752" y="724"/>
                  </a:cubicBezTo>
                  <a:lnTo>
                    <a:pt x="1048" y="177"/>
                  </a:lnTo>
                  <a:close/>
                  <a:moveTo>
                    <a:pt x="1048" y="1"/>
                  </a:moveTo>
                  <a:cubicBezTo>
                    <a:pt x="1030" y="1"/>
                    <a:pt x="1011" y="10"/>
                    <a:pt x="1002" y="28"/>
                  </a:cubicBezTo>
                  <a:lnTo>
                    <a:pt x="659" y="650"/>
                  </a:lnTo>
                  <a:lnTo>
                    <a:pt x="28" y="993"/>
                  </a:lnTo>
                  <a:cubicBezTo>
                    <a:pt x="9" y="1002"/>
                    <a:pt x="0" y="1021"/>
                    <a:pt x="0" y="1040"/>
                  </a:cubicBezTo>
                  <a:cubicBezTo>
                    <a:pt x="0" y="1067"/>
                    <a:pt x="9" y="1086"/>
                    <a:pt x="28" y="1095"/>
                  </a:cubicBezTo>
                  <a:lnTo>
                    <a:pt x="649" y="1438"/>
                  </a:lnTo>
                  <a:lnTo>
                    <a:pt x="993" y="2060"/>
                  </a:lnTo>
                  <a:cubicBezTo>
                    <a:pt x="1002" y="2079"/>
                    <a:pt x="1021" y="2097"/>
                    <a:pt x="1039" y="2097"/>
                  </a:cubicBezTo>
                  <a:cubicBezTo>
                    <a:pt x="1067" y="2097"/>
                    <a:pt x="1085" y="2079"/>
                    <a:pt x="1095" y="2060"/>
                  </a:cubicBezTo>
                  <a:lnTo>
                    <a:pt x="1438" y="1438"/>
                  </a:lnTo>
                  <a:lnTo>
                    <a:pt x="2060" y="1095"/>
                  </a:lnTo>
                  <a:cubicBezTo>
                    <a:pt x="2078" y="1086"/>
                    <a:pt x="2097" y="1067"/>
                    <a:pt x="2097" y="1049"/>
                  </a:cubicBezTo>
                  <a:cubicBezTo>
                    <a:pt x="2097" y="1030"/>
                    <a:pt x="2078" y="1012"/>
                    <a:pt x="2060" y="993"/>
                  </a:cubicBezTo>
                  <a:lnTo>
                    <a:pt x="1438" y="659"/>
                  </a:lnTo>
                  <a:lnTo>
                    <a:pt x="1104" y="28"/>
                  </a:lnTo>
                  <a:cubicBezTo>
                    <a:pt x="1085" y="10"/>
                    <a:pt x="1067" y="1"/>
                    <a:pt x="1048"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513" name="Google Shape;513;p42"/>
            <p:cNvSpPr/>
            <p:nvPr/>
          </p:nvSpPr>
          <p:spPr>
            <a:xfrm>
              <a:off x="8311913" y="3834088"/>
              <a:ext cx="118870" cy="118870"/>
            </a:xfrm>
            <a:custGeom>
              <a:rect b="b" l="l" r="r" t="t"/>
              <a:pathLst>
                <a:path extrusionOk="0" h="2088" w="2088">
                  <a:moveTo>
                    <a:pt x="1048" y="176"/>
                  </a:moveTo>
                  <a:lnTo>
                    <a:pt x="1345" y="724"/>
                  </a:lnTo>
                  <a:cubicBezTo>
                    <a:pt x="1345" y="733"/>
                    <a:pt x="1355" y="742"/>
                    <a:pt x="1364" y="742"/>
                  </a:cubicBezTo>
                  <a:lnTo>
                    <a:pt x="1911" y="1049"/>
                  </a:lnTo>
                  <a:lnTo>
                    <a:pt x="1364" y="1345"/>
                  </a:lnTo>
                  <a:cubicBezTo>
                    <a:pt x="1355" y="1345"/>
                    <a:pt x="1345" y="1355"/>
                    <a:pt x="1336" y="1364"/>
                  </a:cubicBezTo>
                  <a:lnTo>
                    <a:pt x="1039" y="1911"/>
                  </a:lnTo>
                  <a:lnTo>
                    <a:pt x="742" y="1364"/>
                  </a:lnTo>
                  <a:cubicBezTo>
                    <a:pt x="742" y="1355"/>
                    <a:pt x="733" y="1345"/>
                    <a:pt x="724" y="1345"/>
                  </a:cubicBezTo>
                  <a:lnTo>
                    <a:pt x="176" y="1039"/>
                  </a:lnTo>
                  <a:lnTo>
                    <a:pt x="724" y="742"/>
                  </a:lnTo>
                  <a:cubicBezTo>
                    <a:pt x="733" y="742"/>
                    <a:pt x="742" y="733"/>
                    <a:pt x="742" y="724"/>
                  </a:cubicBezTo>
                  <a:lnTo>
                    <a:pt x="1048" y="176"/>
                  </a:lnTo>
                  <a:close/>
                  <a:moveTo>
                    <a:pt x="1048" y="0"/>
                  </a:moveTo>
                  <a:cubicBezTo>
                    <a:pt x="1030" y="0"/>
                    <a:pt x="1011" y="10"/>
                    <a:pt x="993" y="28"/>
                  </a:cubicBezTo>
                  <a:lnTo>
                    <a:pt x="650" y="650"/>
                  </a:lnTo>
                  <a:lnTo>
                    <a:pt x="28" y="993"/>
                  </a:lnTo>
                  <a:cubicBezTo>
                    <a:pt x="9" y="1002"/>
                    <a:pt x="0" y="1021"/>
                    <a:pt x="0" y="1039"/>
                  </a:cubicBezTo>
                  <a:cubicBezTo>
                    <a:pt x="0" y="1058"/>
                    <a:pt x="9" y="1076"/>
                    <a:pt x="28" y="1095"/>
                  </a:cubicBezTo>
                  <a:lnTo>
                    <a:pt x="650" y="1438"/>
                  </a:lnTo>
                  <a:lnTo>
                    <a:pt x="993" y="2060"/>
                  </a:lnTo>
                  <a:cubicBezTo>
                    <a:pt x="1002" y="2078"/>
                    <a:pt x="1021" y="2087"/>
                    <a:pt x="1039" y="2087"/>
                  </a:cubicBezTo>
                  <a:cubicBezTo>
                    <a:pt x="1067" y="2087"/>
                    <a:pt x="1086" y="2078"/>
                    <a:pt x="1095" y="2060"/>
                  </a:cubicBezTo>
                  <a:lnTo>
                    <a:pt x="1438" y="1438"/>
                  </a:lnTo>
                  <a:lnTo>
                    <a:pt x="2060" y="1095"/>
                  </a:lnTo>
                  <a:cubicBezTo>
                    <a:pt x="2078" y="1086"/>
                    <a:pt x="2087" y="1067"/>
                    <a:pt x="2087" y="1049"/>
                  </a:cubicBezTo>
                  <a:cubicBezTo>
                    <a:pt x="2087" y="1021"/>
                    <a:pt x="2078" y="1002"/>
                    <a:pt x="2060" y="993"/>
                  </a:cubicBezTo>
                  <a:lnTo>
                    <a:pt x="1438" y="650"/>
                  </a:lnTo>
                  <a:lnTo>
                    <a:pt x="1095" y="28"/>
                  </a:lnTo>
                  <a:cubicBezTo>
                    <a:pt x="1086" y="10"/>
                    <a:pt x="1067" y="0"/>
                    <a:pt x="1048"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514" name="Google Shape;514;p42"/>
            <p:cNvSpPr/>
            <p:nvPr/>
          </p:nvSpPr>
          <p:spPr>
            <a:xfrm>
              <a:off x="8015063" y="1953753"/>
              <a:ext cx="6945" cy="42811"/>
            </a:xfrm>
            <a:custGeom>
              <a:rect b="b" l="l" r="r" t="t"/>
              <a:pathLst>
                <a:path extrusionOk="0" h="752" w="122">
                  <a:moveTo>
                    <a:pt x="66" y="0"/>
                  </a:moveTo>
                  <a:cubicBezTo>
                    <a:pt x="29" y="0"/>
                    <a:pt x="1" y="19"/>
                    <a:pt x="1" y="56"/>
                  </a:cubicBezTo>
                  <a:lnTo>
                    <a:pt x="1" y="696"/>
                  </a:lnTo>
                  <a:cubicBezTo>
                    <a:pt x="1" y="733"/>
                    <a:pt x="29" y="752"/>
                    <a:pt x="66" y="752"/>
                  </a:cubicBezTo>
                  <a:cubicBezTo>
                    <a:pt x="93" y="752"/>
                    <a:pt x="121" y="724"/>
                    <a:pt x="121" y="696"/>
                  </a:cubicBezTo>
                  <a:lnTo>
                    <a:pt x="121" y="56"/>
                  </a:lnTo>
                  <a:cubicBezTo>
                    <a:pt x="121" y="19"/>
                    <a:pt x="93" y="0"/>
                    <a:pt x="6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515" name="Google Shape;515;p42"/>
            <p:cNvSpPr/>
            <p:nvPr/>
          </p:nvSpPr>
          <p:spPr>
            <a:xfrm>
              <a:off x="8015063" y="2047230"/>
              <a:ext cx="6945" cy="43381"/>
            </a:xfrm>
            <a:custGeom>
              <a:rect b="b" l="l" r="r" t="t"/>
              <a:pathLst>
                <a:path extrusionOk="0" h="762" w="122">
                  <a:moveTo>
                    <a:pt x="66" y="0"/>
                  </a:moveTo>
                  <a:cubicBezTo>
                    <a:pt x="29" y="0"/>
                    <a:pt x="1" y="28"/>
                    <a:pt x="1" y="56"/>
                  </a:cubicBezTo>
                  <a:lnTo>
                    <a:pt x="1" y="696"/>
                  </a:lnTo>
                  <a:cubicBezTo>
                    <a:pt x="1" y="733"/>
                    <a:pt x="29" y="761"/>
                    <a:pt x="66" y="761"/>
                  </a:cubicBezTo>
                  <a:cubicBezTo>
                    <a:pt x="93" y="761"/>
                    <a:pt x="121" y="733"/>
                    <a:pt x="121" y="696"/>
                  </a:cubicBezTo>
                  <a:lnTo>
                    <a:pt x="121" y="56"/>
                  </a:lnTo>
                  <a:cubicBezTo>
                    <a:pt x="121" y="28"/>
                    <a:pt x="93" y="0"/>
                    <a:pt x="6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516" name="Google Shape;516;p42"/>
            <p:cNvSpPr/>
            <p:nvPr/>
          </p:nvSpPr>
          <p:spPr>
            <a:xfrm>
              <a:off x="8044097" y="2018709"/>
              <a:ext cx="42868" cy="6376"/>
            </a:xfrm>
            <a:custGeom>
              <a:rect b="b" l="l" r="r" t="t"/>
              <a:pathLst>
                <a:path extrusionOk="0" h="112" w="753">
                  <a:moveTo>
                    <a:pt x="57" y="0"/>
                  </a:moveTo>
                  <a:cubicBezTo>
                    <a:pt x="19" y="0"/>
                    <a:pt x="1" y="28"/>
                    <a:pt x="1" y="56"/>
                  </a:cubicBezTo>
                  <a:cubicBezTo>
                    <a:pt x="1" y="93"/>
                    <a:pt x="19" y="112"/>
                    <a:pt x="57" y="112"/>
                  </a:cubicBezTo>
                  <a:lnTo>
                    <a:pt x="697" y="112"/>
                  </a:lnTo>
                  <a:cubicBezTo>
                    <a:pt x="724" y="112"/>
                    <a:pt x="752" y="93"/>
                    <a:pt x="752" y="56"/>
                  </a:cubicBezTo>
                  <a:cubicBezTo>
                    <a:pt x="752" y="28"/>
                    <a:pt x="734" y="0"/>
                    <a:pt x="697"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517" name="Google Shape;517;p42"/>
            <p:cNvSpPr/>
            <p:nvPr/>
          </p:nvSpPr>
          <p:spPr>
            <a:xfrm>
              <a:off x="7950107" y="2018709"/>
              <a:ext cx="43381" cy="6376"/>
            </a:xfrm>
            <a:custGeom>
              <a:rect b="b" l="l" r="r" t="t"/>
              <a:pathLst>
                <a:path extrusionOk="0" h="112" w="762">
                  <a:moveTo>
                    <a:pt x="56" y="0"/>
                  </a:moveTo>
                  <a:cubicBezTo>
                    <a:pt x="28" y="0"/>
                    <a:pt x="1" y="28"/>
                    <a:pt x="1" y="56"/>
                  </a:cubicBezTo>
                  <a:cubicBezTo>
                    <a:pt x="1" y="93"/>
                    <a:pt x="28" y="112"/>
                    <a:pt x="56" y="112"/>
                  </a:cubicBezTo>
                  <a:lnTo>
                    <a:pt x="706" y="112"/>
                  </a:lnTo>
                  <a:cubicBezTo>
                    <a:pt x="734" y="112"/>
                    <a:pt x="761" y="93"/>
                    <a:pt x="761" y="56"/>
                  </a:cubicBezTo>
                  <a:cubicBezTo>
                    <a:pt x="761" y="28"/>
                    <a:pt x="734" y="0"/>
                    <a:pt x="70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518" name="Google Shape;518;p42"/>
            <p:cNvSpPr/>
            <p:nvPr/>
          </p:nvSpPr>
          <p:spPr>
            <a:xfrm>
              <a:off x="7972309" y="2041936"/>
              <a:ext cx="25903" cy="25960"/>
            </a:xfrm>
            <a:custGeom>
              <a:rect b="b" l="l" r="r" t="t"/>
              <a:pathLst>
                <a:path extrusionOk="0" h="456" w="455">
                  <a:moveTo>
                    <a:pt x="0" y="455"/>
                  </a:moveTo>
                  <a:lnTo>
                    <a:pt x="455" y="1"/>
                  </a:lnTo>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519" name="Google Shape;519;p42"/>
            <p:cNvSpPr/>
            <p:nvPr/>
          </p:nvSpPr>
          <p:spPr>
            <a:xfrm>
              <a:off x="7969121" y="2039032"/>
              <a:ext cx="32792" cy="32564"/>
            </a:xfrm>
            <a:custGeom>
              <a:rect b="b" l="l" r="r" t="t"/>
              <a:pathLst>
                <a:path extrusionOk="0" h="572" w="576">
                  <a:moveTo>
                    <a:pt x="512" y="1"/>
                  </a:moveTo>
                  <a:cubicBezTo>
                    <a:pt x="497" y="1"/>
                    <a:pt x="483" y="5"/>
                    <a:pt x="474" y="14"/>
                  </a:cubicBezTo>
                  <a:lnTo>
                    <a:pt x="19" y="469"/>
                  </a:lnTo>
                  <a:cubicBezTo>
                    <a:pt x="1" y="488"/>
                    <a:pt x="1" y="525"/>
                    <a:pt x="19" y="553"/>
                  </a:cubicBezTo>
                  <a:cubicBezTo>
                    <a:pt x="28" y="562"/>
                    <a:pt x="47" y="571"/>
                    <a:pt x="56" y="571"/>
                  </a:cubicBezTo>
                  <a:cubicBezTo>
                    <a:pt x="75" y="571"/>
                    <a:pt x="93" y="562"/>
                    <a:pt x="103" y="553"/>
                  </a:cubicBezTo>
                  <a:lnTo>
                    <a:pt x="557" y="98"/>
                  </a:lnTo>
                  <a:cubicBezTo>
                    <a:pt x="576" y="70"/>
                    <a:pt x="576" y="33"/>
                    <a:pt x="557" y="14"/>
                  </a:cubicBezTo>
                  <a:cubicBezTo>
                    <a:pt x="543" y="5"/>
                    <a:pt x="527" y="1"/>
                    <a:pt x="51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520" name="Google Shape;520;p42"/>
            <p:cNvSpPr/>
            <p:nvPr/>
          </p:nvSpPr>
          <p:spPr>
            <a:xfrm>
              <a:off x="8038859" y="1975898"/>
              <a:ext cx="25903" cy="25960"/>
            </a:xfrm>
            <a:custGeom>
              <a:rect b="b" l="l" r="r" t="t"/>
              <a:pathLst>
                <a:path extrusionOk="0" h="456" w="455">
                  <a:moveTo>
                    <a:pt x="0" y="456"/>
                  </a:moveTo>
                  <a:lnTo>
                    <a:pt x="455" y="1"/>
                  </a:lnTo>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521" name="Google Shape;521;p42"/>
            <p:cNvSpPr/>
            <p:nvPr/>
          </p:nvSpPr>
          <p:spPr>
            <a:xfrm>
              <a:off x="8035159" y="1972653"/>
              <a:ext cx="33304" cy="32393"/>
            </a:xfrm>
            <a:custGeom>
              <a:rect b="b" l="l" r="r" t="t"/>
              <a:pathLst>
                <a:path extrusionOk="0" h="569" w="585">
                  <a:moveTo>
                    <a:pt x="519" y="0"/>
                  </a:moveTo>
                  <a:cubicBezTo>
                    <a:pt x="503" y="0"/>
                    <a:pt x="487" y="7"/>
                    <a:pt x="473" y="21"/>
                  </a:cubicBezTo>
                  <a:lnTo>
                    <a:pt x="28" y="466"/>
                  </a:lnTo>
                  <a:cubicBezTo>
                    <a:pt x="0" y="494"/>
                    <a:pt x="0" y="531"/>
                    <a:pt x="28" y="550"/>
                  </a:cubicBezTo>
                  <a:cubicBezTo>
                    <a:pt x="37" y="568"/>
                    <a:pt x="47" y="568"/>
                    <a:pt x="65" y="568"/>
                  </a:cubicBezTo>
                  <a:cubicBezTo>
                    <a:pt x="84" y="568"/>
                    <a:pt x="93" y="568"/>
                    <a:pt x="112" y="550"/>
                  </a:cubicBezTo>
                  <a:lnTo>
                    <a:pt x="557" y="95"/>
                  </a:lnTo>
                  <a:cubicBezTo>
                    <a:pt x="585" y="77"/>
                    <a:pt x="585" y="39"/>
                    <a:pt x="557" y="21"/>
                  </a:cubicBezTo>
                  <a:cubicBezTo>
                    <a:pt x="548" y="7"/>
                    <a:pt x="534" y="0"/>
                    <a:pt x="51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522" name="Google Shape;522;p42"/>
            <p:cNvSpPr/>
            <p:nvPr/>
          </p:nvSpPr>
          <p:spPr>
            <a:xfrm>
              <a:off x="7972309" y="1975898"/>
              <a:ext cx="25903" cy="25960"/>
            </a:xfrm>
            <a:custGeom>
              <a:rect b="b" l="l" r="r" t="t"/>
              <a:pathLst>
                <a:path extrusionOk="0" h="456" w="455">
                  <a:moveTo>
                    <a:pt x="0" y="1"/>
                  </a:moveTo>
                  <a:lnTo>
                    <a:pt x="455" y="456"/>
                  </a:lnTo>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523" name="Google Shape;523;p42"/>
            <p:cNvSpPr/>
            <p:nvPr/>
          </p:nvSpPr>
          <p:spPr>
            <a:xfrm>
              <a:off x="7969121" y="1972653"/>
              <a:ext cx="32792" cy="32393"/>
            </a:xfrm>
            <a:custGeom>
              <a:rect b="b" l="l" r="r" t="t"/>
              <a:pathLst>
                <a:path extrusionOk="0" h="569" w="576">
                  <a:moveTo>
                    <a:pt x="61" y="0"/>
                  </a:moveTo>
                  <a:cubicBezTo>
                    <a:pt x="47" y="0"/>
                    <a:pt x="33" y="7"/>
                    <a:pt x="19" y="21"/>
                  </a:cubicBezTo>
                  <a:cubicBezTo>
                    <a:pt x="1" y="39"/>
                    <a:pt x="1" y="77"/>
                    <a:pt x="19" y="95"/>
                  </a:cubicBezTo>
                  <a:lnTo>
                    <a:pt x="474" y="550"/>
                  </a:lnTo>
                  <a:cubicBezTo>
                    <a:pt x="483" y="568"/>
                    <a:pt x="502" y="568"/>
                    <a:pt x="511" y="568"/>
                  </a:cubicBezTo>
                  <a:cubicBezTo>
                    <a:pt x="529" y="568"/>
                    <a:pt x="548" y="568"/>
                    <a:pt x="557" y="550"/>
                  </a:cubicBezTo>
                  <a:cubicBezTo>
                    <a:pt x="576" y="531"/>
                    <a:pt x="576" y="494"/>
                    <a:pt x="557" y="466"/>
                  </a:cubicBezTo>
                  <a:lnTo>
                    <a:pt x="103" y="21"/>
                  </a:lnTo>
                  <a:cubicBezTo>
                    <a:pt x="89" y="7"/>
                    <a:pt x="75" y="0"/>
                    <a:pt x="6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524" name="Google Shape;524;p42"/>
            <p:cNvSpPr/>
            <p:nvPr/>
          </p:nvSpPr>
          <p:spPr>
            <a:xfrm>
              <a:off x="8038859" y="2041936"/>
              <a:ext cx="25903" cy="25960"/>
            </a:xfrm>
            <a:custGeom>
              <a:rect b="b" l="l" r="r" t="t"/>
              <a:pathLst>
                <a:path extrusionOk="0" h="456" w="455">
                  <a:moveTo>
                    <a:pt x="0" y="1"/>
                  </a:moveTo>
                  <a:lnTo>
                    <a:pt x="455" y="455"/>
                  </a:lnTo>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525" name="Google Shape;525;p42"/>
            <p:cNvSpPr/>
            <p:nvPr/>
          </p:nvSpPr>
          <p:spPr>
            <a:xfrm>
              <a:off x="8035159" y="2039032"/>
              <a:ext cx="33304" cy="32564"/>
            </a:xfrm>
            <a:custGeom>
              <a:rect b="b" l="l" r="r" t="t"/>
              <a:pathLst>
                <a:path extrusionOk="0" h="572" w="585">
                  <a:moveTo>
                    <a:pt x="66" y="1"/>
                  </a:moveTo>
                  <a:cubicBezTo>
                    <a:pt x="51" y="1"/>
                    <a:pt x="37" y="5"/>
                    <a:pt x="28" y="14"/>
                  </a:cubicBezTo>
                  <a:cubicBezTo>
                    <a:pt x="0" y="42"/>
                    <a:pt x="0" y="70"/>
                    <a:pt x="28" y="98"/>
                  </a:cubicBezTo>
                  <a:lnTo>
                    <a:pt x="483" y="553"/>
                  </a:lnTo>
                  <a:cubicBezTo>
                    <a:pt x="492" y="562"/>
                    <a:pt x="501" y="571"/>
                    <a:pt x="520" y="571"/>
                  </a:cubicBezTo>
                  <a:cubicBezTo>
                    <a:pt x="529" y="571"/>
                    <a:pt x="548" y="562"/>
                    <a:pt x="557" y="553"/>
                  </a:cubicBezTo>
                  <a:cubicBezTo>
                    <a:pt x="585" y="525"/>
                    <a:pt x="585" y="488"/>
                    <a:pt x="557" y="469"/>
                  </a:cubicBezTo>
                  <a:lnTo>
                    <a:pt x="112" y="14"/>
                  </a:lnTo>
                  <a:cubicBezTo>
                    <a:pt x="98" y="5"/>
                    <a:pt x="81" y="1"/>
                    <a:pt x="6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526" name="Google Shape;526;p42"/>
            <p:cNvSpPr/>
            <p:nvPr/>
          </p:nvSpPr>
          <p:spPr>
            <a:xfrm>
              <a:off x="8355158" y="2208282"/>
              <a:ext cx="51294" cy="51294"/>
            </a:xfrm>
            <a:custGeom>
              <a:rect b="b" l="l" r="r" t="t"/>
              <a:pathLst>
                <a:path extrusionOk="0" h="901" w="901">
                  <a:moveTo>
                    <a:pt x="455" y="121"/>
                  </a:moveTo>
                  <a:cubicBezTo>
                    <a:pt x="641" y="121"/>
                    <a:pt x="789" y="270"/>
                    <a:pt x="789" y="455"/>
                  </a:cubicBezTo>
                  <a:cubicBezTo>
                    <a:pt x="789" y="641"/>
                    <a:pt x="641" y="789"/>
                    <a:pt x="455" y="789"/>
                  </a:cubicBezTo>
                  <a:cubicBezTo>
                    <a:pt x="270" y="789"/>
                    <a:pt x="121" y="641"/>
                    <a:pt x="121" y="455"/>
                  </a:cubicBezTo>
                  <a:cubicBezTo>
                    <a:pt x="121" y="270"/>
                    <a:pt x="270" y="121"/>
                    <a:pt x="455" y="121"/>
                  </a:cubicBezTo>
                  <a:close/>
                  <a:moveTo>
                    <a:pt x="455" y="1"/>
                  </a:moveTo>
                  <a:cubicBezTo>
                    <a:pt x="205" y="1"/>
                    <a:pt x="1" y="205"/>
                    <a:pt x="1" y="455"/>
                  </a:cubicBezTo>
                  <a:cubicBezTo>
                    <a:pt x="1" y="706"/>
                    <a:pt x="205" y="901"/>
                    <a:pt x="455" y="901"/>
                  </a:cubicBezTo>
                  <a:cubicBezTo>
                    <a:pt x="697" y="901"/>
                    <a:pt x="901" y="706"/>
                    <a:pt x="901" y="455"/>
                  </a:cubicBezTo>
                  <a:cubicBezTo>
                    <a:pt x="901" y="205"/>
                    <a:pt x="697" y="1"/>
                    <a:pt x="45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527" name="Google Shape;527;p42"/>
            <p:cNvSpPr/>
            <p:nvPr/>
          </p:nvSpPr>
          <p:spPr>
            <a:xfrm>
              <a:off x="5739149" y="2773380"/>
              <a:ext cx="32792" cy="32792"/>
            </a:xfrm>
            <a:custGeom>
              <a:rect b="b" l="l" r="r" t="t"/>
              <a:pathLst>
                <a:path extrusionOk="0" h="576" w="576">
                  <a:moveTo>
                    <a:pt x="288" y="111"/>
                  </a:moveTo>
                  <a:cubicBezTo>
                    <a:pt x="381" y="111"/>
                    <a:pt x="455" y="186"/>
                    <a:pt x="455" y="288"/>
                  </a:cubicBezTo>
                  <a:cubicBezTo>
                    <a:pt x="455" y="381"/>
                    <a:pt x="381" y="455"/>
                    <a:pt x="288" y="455"/>
                  </a:cubicBezTo>
                  <a:cubicBezTo>
                    <a:pt x="186" y="455"/>
                    <a:pt x="112" y="381"/>
                    <a:pt x="112" y="288"/>
                  </a:cubicBezTo>
                  <a:cubicBezTo>
                    <a:pt x="112" y="186"/>
                    <a:pt x="195" y="111"/>
                    <a:pt x="288" y="111"/>
                  </a:cubicBezTo>
                  <a:close/>
                  <a:moveTo>
                    <a:pt x="288" y="0"/>
                  </a:moveTo>
                  <a:cubicBezTo>
                    <a:pt x="130" y="0"/>
                    <a:pt x="0" y="121"/>
                    <a:pt x="0" y="288"/>
                  </a:cubicBezTo>
                  <a:cubicBezTo>
                    <a:pt x="0" y="445"/>
                    <a:pt x="130" y="575"/>
                    <a:pt x="288" y="575"/>
                  </a:cubicBezTo>
                  <a:cubicBezTo>
                    <a:pt x="446" y="575"/>
                    <a:pt x="576" y="445"/>
                    <a:pt x="576" y="288"/>
                  </a:cubicBezTo>
                  <a:cubicBezTo>
                    <a:pt x="576" y="121"/>
                    <a:pt x="446" y="0"/>
                    <a:pt x="28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528" name="Google Shape;528;p42"/>
            <p:cNvSpPr/>
            <p:nvPr/>
          </p:nvSpPr>
          <p:spPr>
            <a:xfrm>
              <a:off x="6637773" y="1860275"/>
              <a:ext cx="32792" cy="32792"/>
            </a:xfrm>
            <a:custGeom>
              <a:rect b="b" l="l" r="r" t="t"/>
              <a:pathLst>
                <a:path extrusionOk="0" h="576" w="576">
                  <a:moveTo>
                    <a:pt x="288" y="121"/>
                  </a:moveTo>
                  <a:cubicBezTo>
                    <a:pt x="380" y="121"/>
                    <a:pt x="455" y="195"/>
                    <a:pt x="455" y="297"/>
                  </a:cubicBezTo>
                  <a:cubicBezTo>
                    <a:pt x="455" y="390"/>
                    <a:pt x="380" y="464"/>
                    <a:pt x="288" y="464"/>
                  </a:cubicBezTo>
                  <a:cubicBezTo>
                    <a:pt x="186" y="464"/>
                    <a:pt x="111" y="390"/>
                    <a:pt x="111" y="297"/>
                  </a:cubicBezTo>
                  <a:cubicBezTo>
                    <a:pt x="111" y="195"/>
                    <a:pt x="195" y="121"/>
                    <a:pt x="288" y="121"/>
                  </a:cubicBezTo>
                  <a:close/>
                  <a:moveTo>
                    <a:pt x="288" y="0"/>
                  </a:moveTo>
                  <a:cubicBezTo>
                    <a:pt x="130" y="0"/>
                    <a:pt x="0" y="130"/>
                    <a:pt x="0" y="288"/>
                  </a:cubicBezTo>
                  <a:cubicBezTo>
                    <a:pt x="0" y="455"/>
                    <a:pt x="130" y="576"/>
                    <a:pt x="288" y="576"/>
                  </a:cubicBezTo>
                  <a:cubicBezTo>
                    <a:pt x="445" y="576"/>
                    <a:pt x="575" y="455"/>
                    <a:pt x="575" y="288"/>
                  </a:cubicBezTo>
                  <a:cubicBezTo>
                    <a:pt x="575" y="130"/>
                    <a:pt x="445" y="0"/>
                    <a:pt x="288" y="0"/>
                  </a:cubicBezTo>
                  <a:close/>
                </a:path>
              </a:pathLst>
            </a:custGeom>
            <a:solidFill>
              <a:srgbClr val="7FD6C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529" name="Google Shape;529;p42"/>
            <p:cNvSpPr/>
            <p:nvPr/>
          </p:nvSpPr>
          <p:spPr>
            <a:xfrm>
              <a:off x="6622459" y="2287528"/>
              <a:ext cx="584671" cy="391621"/>
            </a:xfrm>
            <a:custGeom>
              <a:rect b="b" l="l" r="r" t="t"/>
              <a:pathLst>
                <a:path extrusionOk="0" h="6879" w="10270">
                  <a:moveTo>
                    <a:pt x="9963" y="0"/>
                  </a:moveTo>
                  <a:lnTo>
                    <a:pt x="7607" y="1113"/>
                  </a:lnTo>
                  <a:lnTo>
                    <a:pt x="8600" y="1596"/>
                  </a:lnTo>
                  <a:lnTo>
                    <a:pt x="8321" y="2041"/>
                  </a:lnTo>
                  <a:lnTo>
                    <a:pt x="7505" y="3377"/>
                  </a:lnTo>
                  <a:cubicBezTo>
                    <a:pt x="6958" y="4267"/>
                    <a:pt x="6410" y="5158"/>
                    <a:pt x="5872" y="6058"/>
                  </a:cubicBezTo>
                  <a:lnTo>
                    <a:pt x="5826" y="6132"/>
                  </a:lnTo>
                  <a:lnTo>
                    <a:pt x="5390" y="5622"/>
                  </a:lnTo>
                  <a:lnTo>
                    <a:pt x="4360" y="4407"/>
                  </a:lnTo>
                  <a:lnTo>
                    <a:pt x="3330" y="3191"/>
                  </a:lnTo>
                  <a:lnTo>
                    <a:pt x="2811" y="2579"/>
                  </a:lnTo>
                  <a:lnTo>
                    <a:pt x="2551" y="2273"/>
                  </a:lnTo>
                  <a:lnTo>
                    <a:pt x="2523" y="2236"/>
                  </a:lnTo>
                  <a:lnTo>
                    <a:pt x="2505" y="2217"/>
                  </a:lnTo>
                  <a:lnTo>
                    <a:pt x="2486" y="2199"/>
                  </a:lnTo>
                  <a:lnTo>
                    <a:pt x="2468" y="2180"/>
                  </a:lnTo>
                  <a:cubicBezTo>
                    <a:pt x="2412" y="2115"/>
                    <a:pt x="2328" y="2069"/>
                    <a:pt x="2245" y="2041"/>
                  </a:cubicBezTo>
                  <a:cubicBezTo>
                    <a:pt x="2168" y="2013"/>
                    <a:pt x="2085" y="1998"/>
                    <a:pt x="2003" y="1998"/>
                  </a:cubicBezTo>
                  <a:cubicBezTo>
                    <a:pt x="1897" y="1998"/>
                    <a:pt x="1792" y="2022"/>
                    <a:pt x="1698" y="2069"/>
                  </a:cubicBezTo>
                  <a:cubicBezTo>
                    <a:pt x="1623" y="2106"/>
                    <a:pt x="1549" y="2162"/>
                    <a:pt x="1494" y="2227"/>
                  </a:cubicBezTo>
                  <a:cubicBezTo>
                    <a:pt x="1484" y="2245"/>
                    <a:pt x="1466" y="2264"/>
                    <a:pt x="1456" y="2282"/>
                  </a:cubicBezTo>
                  <a:lnTo>
                    <a:pt x="1447" y="2301"/>
                  </a:lnTo>
                  <a:lnTo>
                    <a:pt x="1438" y="2310"/>
                  </a:lnTo>
                  <a:lnTo>
                    <a:pt x="1419" y="2356"/>
                  </a:lnTo>
                  <a:lnTo>
                    <a:pt x="1317" y="2523"/>
                  </a:lnTo>
                  <a:lnTo>
                    <a:pt x="1132" y="2867"/>
                  </a:lnTo>
                  <a:lnTo>
                    <a:pt x="761" y="3553"/>
                  </a:lnTo>
                  <a:lnTo>
                    <a:pt x="0" y="4917"/>
                  </a:lnTo>
                  <a:lnTo>
                    <a:pt x="668" y="5195"/>
                  </a:lnTo>
                  <a:lnTo>
                    <a:pt x="1429" y="3831"/>
                  </a:lnTo>
                  <a:lnTo>
                    <a:pt x="1809" y="3145"/>
                  </a:lnTo>
                  <a:lnTo>
                    <a:pt x="1995" y="2811"/>
                  </a:lnTo>
                  <a:lnTo>
                    <a:pt x="2022" y="2755"/>
                  </a:lnTo>
                  <a:lnTo>
                    <a:pt x="2199" y="2969"/>
                  </a:lnTo>
                  <a:lnTo>
                    <a:pt x="2718" y="3572"/>
                  </a:lnTo>
                  <a:lnTo>
                    <a:pt x="3748" y="4787"/>
                  </a:lnTo>
                  <a:lnTo>
                    <a:pt x="4778" y="6002"/>
                  </a:lnTo>
                  <a:lnTo>
                    <a:pt x="5297" y="6614"/>
                  </a:lnTo>
                  <a:lnTo>
                    <a:pt x="5325" y="6652"/>
                  </a:lnTo>
                  <a:lnTo>
                    <a:pt x="5343" y="6670"/>
                  </a:lnTo>
                  <a:lnTo>
                    <a:pt x="5362" y="6689"/>
                  </a:lnTo>
                  <a:cubicBezTo>
                    <a:pt x="5381" y="6707"/>
                    <a:pt x="5390" y="6717"/>
                    <a:pt x="5408" y="6735"/>
                  </a:cubicBezTo>
                  <a:cubicBezTo>
                    <a:pt x="5473" y="6781"/>
                    <a:pt x="5557" y="6828"/>
                    <a:pt x="5640" y="6846"/>
                  </a:cubicBezTo>
                  <a:cubicBezTo>
                    <a:pt x="5708" y="6868"/>
                    <a:pt x="5778" y="6878"/>
                    <a:pt x="5848" y="6878"/>
                  </a:cubicBezTo>
                  <a:cubicBezTo>
                    <a:pt x="5961" y="6878"/>
                    <a:pt x="6072" y="6851"/>
                    <a:pt x="6169" y="6800"/>
                  </a:cubicBezTo>
                  <a:cubicBezTo>
                    <a:pt x="6243" y="6754"/>
                    <a:pt x="6317" y="6698"/>
                    <a:pt x="6364" y="6633"/>
                  </a:cubicBezTo>
                  <a:cubicBezTo>
                    <a:pt x="6373" y="6614"/>
                    <a:pt x="6392" y="6596"/>
                    <a:pt x="6401" y="6587"/>
                  </a:cubicBezTo>
                  <a:lnTo>
                    <a:pt x="6410" y="6559"/>
                  </a:lnTo>
                  <a:lnTo>
                    <a:pt x="6438" y="6522"/>
                  </a:lnTo>
                  <a:lnTo>
                    <a:pt x="6540" y="6355"/>
                  </a:lnTo>
                  <a:cubicBezTo>
                    <a:pt x="7078" y="5455"/>
                    <a:pt x="7607" y="4564"/>
                    <a:pt x="8145" y="3664"/>
                  </a:cubicBezTo>
                  <a:lnTo>
                    <a:pt x="8952" y="2319"/>
                  </a:lnTo>
                  <a:lnTo>
                    <a:pt x="9203" y="1902"/>
                  </a:lnTo>
                  <a:lnTo>
                    <a:pt x="10269" y="2486"/>
                  </a:lnTo>
                  <a:lnTo>
                    <a:pt x="9963" y="0"/>
                  </a:lnTo>
                  <a:close/>
                </a:path>
              </a:pathLst>
            </a:custGeom>
            <a:solidFill>
              <a:srgbClr val="01004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530" name="Google Shape;530;p42"/>
            <p:cNvSpPr/>
            <p:nvPr/>
          </p:nvSpPr>
          <p:spPr>
            <a:xfrm>
              <a:off x="6619783" y="2282746"/>
              <a:ext cx="591560" cy="399876"/>
            </a:xfrm>
            <a:custGeom>
              <a:rect b="b" l="l" r="r" t="t"/>
              <a:pathLst>
                <a:path extrusionOk="0" h="7024" w="10391">
                  <a:moveTo>
                    <a:pt x="10057" y="1"/>
                  </a:moveTo>
                  <a:lnTo>
                    <a:pt x="7515" y="1197"/>
                  </a:lnTo>
                  <a:lnTo>
                    <a:pt x="8563" y="1698"/>
                  </a:lnTo>
                  <a:lnTo>
                    <a:pt x="7506" y="3433"/>
                  </a:lnTo>
                  <a:cubicBezTo>
                    <a:pt x="7339" y="3702"/>
                    <a:pt x="7172" y="3971"/>
                    <a:pt x="7005" y="4240"/>
                  </a:cubicBezTo>
                  <a:cubicBezTo>
                    <a:pt x="6633" y="4852"/>
                    <a:pt x="6244" y="5483"/>
                    <a:pt x="5873" y="6105"/>
                  </a:cubicBezTo>
                  <a:lnTo>
                    <a:pt x="5864" y="6123"/>
                  </a:lnTo>
                  <a:lnTo>
                    <a:pt x="2645" y="2320"/>
                  </a:lnTo>
                  <a:lnTo>
                    <a:pt x="2561" y="2218"/>
                  </a:lnTo>
                  <a:cubicBezTo>
                    <a:pt x="2487" y="2153"/>
                    <a:pt x="2403" y="2097"/>
                    <a:pt x="2311" y="2069"/>
                  </a:cubicBezTo>
                  <a:cubicBezTo>
                    <a:pt x="2227" y="2038"/>
                    <a:pt x="2141" y="2023"/>
                    <a:pt x="2055" y="2023"/>
                  </a:cubicBezTo>
                  <a:cubicBezTo>
                    <a:pt x="1940" y="2023"/>
                    <a:pt x="1827" y="2049"/>
                    <a:pt x="1726" y="2097"/>
                  </a:cubicBezTo>
                  <a:cubicBezTo>
                    <a:pt x="1633" y="2144"/>
                    <a:pt x="1550" y="2209"/>
                    <a:pt x="1494" y="2274"/>
                  </a:cubicBezTo>
                  <a:cubicBezTo>
                    <a:pt x="1485" y="2292"/>
                    <a:pt x="1476" y="2311"/>
                    <a:pt x="1457" y="2338"/>
                  </a:cubicBezTo>
                  <a:lnTo>
                    <a:pt x="1" y="4973"/>
                  </a:lnTo>
                  <a:lnTo>
                    <a:pt x="103" y="5029"/>
                  </a:lnTo>
                  <a:lnTo>
                    <a:pt x="1513" y="2468"/>
                  </a:lnTo>
                  <a:lnTo>
                    <a:pt x="1559" y="2385"/>
                  </a:lnTo>
                  <a:cubicBezTo>
                    <a:pt x="1568" y="2376"/>
                    <a:pt x="1578" y="2366"/>
                    <a:pt x="1587" y="2348"/>
                  </a:cubicBezTo>
                  <a:cubicBezTo>
                    <a:pt x="1633" y="2292"/>
                    <a:pt x="1698" y="2236"/>
                    <a:pt x="1773" y="2199"/>
                  </a:cubicBezTo>
                  <a:cubicBezTo>
                    <a:pt x="1857" y="2157"/>
                    <a:pt x="1954" y="2136"/>
                    <a:pt x="2053" y="2136"/>
                  </a:cubicBezTo>
                  <a:cubicBezTo>
                    <a:pt x="2127" y="2136"/>
                    <a:pt x="2202" y="2148"/>
                    <a:pt x="2273" y="2171"/>
                  </a:cubicBezTo>
                  <a:cubicBezTo>
                    <a:pt x="2348" y="2199"/>
                    <a:pt x="2422" y="2246"/>
                    <a:pt x="2478" y="2301"/>
                  </a:cubicBezTo>
                  <a:lnTo>
                    <a:pt x="5882" y="6318"/>
                  </a:lnTo>
                  <a:lnTo>
                    <a:pt x="5966" y="6170"/>
                  </a:lnTo>
                  <a:cubicBezTo>
                    <a:pt x="6346" y="5548"/>
                    <a:pt x="6726" y="4917"/>
                    <a:pt x="7107" y="4305"/>
                  </a:cubicBezTo>
                  <a:cubicBezTo>
                    <a:pt x="7274" y="4036"/>
                    <a:pt x="7431" y="3767"/>
                    <a:pt x="7598" y="3489"/>
                  </a:cubicBezTo>
                  <a:lnTo>
                    <a:pt x="8730" y="1652"/>
                  </a:lnTo>
                  <a:lnTo>
                    <a:pt x="7784" y="1197"/>
                  </a:lnTo>
                  <a:lnTo>
                    <a:pt x="9964" y="177"/>
                  </a:lnTo>
                  <a:lnTo>
                    <a:pt x="10242" y="2468"/>
                  </a:lnTo>
                  <a:lnTo>
                    <a:pt x="9222" y="1912"/>
                  </a:lnTo>
                  <a:lnTo>
                    <a:pt x="8146" y="3721"/>
                  </a:lnTo>
                  <a:lnTo>
                    <a:pt x="7654" y="4537"/>
                  </a:lnTo>
                  <a:cubicBezTo>
                    <a:pt x="7292" y="5149"/>
                    <a:pt x="6912" y="5789"/>
                    <a:pt x="6531" y="6411"/>
                  </a:cubicBezTo>
                  <a:lnTo>
                    <a:pt x="6392" y="6634"/>
                  </a:lnTo>
                  <a:cubicBezTo>
                    <a:pt x="6383" y="6652"/>
                    <a:pt x="6374" y="6671"/>
                    <a:pt x="6364" y="6680"/>
                  </a:cubicBezTo>
                  <a:cubicBezTo>
                    <a:pt x="6318" y="6745"/>
                    <a:pt x="6253" y="6791"/>
                    <a:pt x="6188" y="6828"/>
                  </a:cubicBezTo>
                  <a:cubicBezTo>
                    <a:pt x="6100" y="6875"/>
                    <a:pt x="5997" y="6900"/>
                    <a:pt x="5891" y="6900"/>
                  </a:cubicBezTo>
                  <a:cubicBezTo>
                    <a:pt x="5830" y="6900"/>
                    <a:pt x="5767" y="6892"/>
                    <a:pt x="5706" y="6875"/>
                  </a:cubicBezTo>
                  <a:cubicBezTo>
                    <a:pt x="5632" y="6856"/>
                    <a:pt x="5557" y="6819"/>
                    <a:pt x="5492" y="6773"/>
                  </a:cubicBezTo>
                  <a:cubicBezTo>
                    <a:pt x="5483" y="6754"/>
                    <a:pt x="5465" y="6745"/>
                    <a:pt x="5455" y="6736"/>
                  </a:cubicBezTo>
                  <a:lnTo>
                    <a:pt x="2060" y="2737"/>
                  </a:lnTo>
                  <a:lnTo>
                    <a:pt x="659" y="5251"/>
                  </a:lnTo>
                  <a:lnTo>
                    <a:pt x="761" y="5307"/>
                  </a:lnTo>
                  <a:lnTo>
                    <a:pt x="2079" y="2941"/>
                  </a:lnTo>
                  <a:lnTo>
                    <a:pt x="5298" y="6736"/>
                  </a:lnTo>
                  <a:lnTo>
                    <a:pt x="5372" y="6819"/>
                  </a:lnTo>
                  <a:cubicBezTo>
                    <a:pt x="5390" y="6828"/>
                    <a:pt x="5400" y="6847"/>
                    <a:pt x="5418" y="6865"/>
                  </a:cubicBezTo>
                  <a:cubicBezTo>
                    <a:pt x="5492" y="6921"/>
                    <a:pt x="5585" y="6967"/>
                    <a:pt x="5678" y="6995"/>
                  </a:cubicBezTo>
                  <a:cubicBezTo>
                    <a:pt x="5743" y="7014"/>
                    <a:pt x="5817" y="7023"/>
                    <a:pt x="5882" y="7023"/>
                  </a:cubicBezTo>
                  <a:cubicBezTo>
                    <a:pt x="6012" y="7023"/>
                    <a:pt x="6133" y="6995"/>
                    <a:pt x="6244" y="6930"/>
                  </a:cubicBezTo>
                  <a:cubicBezTo>
                    <a:pt x="6327" y="6884"/>
                    <a:pt x="6402" y="6819"/>
                    <a:pt x="6457" y="6754"/>
                  </a:cubicBezTo>
                  <a:cubicBezTo>
                    <a:pt x="6467" y="6736"/>
                    <a:pt x="6485" y="6717"/>
                    <a:pt x="6494" y="6698"/>
                  </a:cubicBezTo>
                  <a:lnTo>
                    <a:pt x="6633" y="6467"/>
                  </a:lnTo>
                  <a:cubicBezTo>
                    <a:pt x="7014" y="5845"/>
                    <a:pt x="7394" y="5205"/>
                    <a:pt x="7756" y="4593"/>
                  </a:cubicBezTo>
                  <a:lnTo>
                    <a:pt x="8248" y="3776"/>
                  </a:lnTo>
                  <a:lnTo>
                    <a:pt x="9268" y="2060"/>
                  </a:lnTo>
                  <a:lnTo>
                    <a:pt x="10391" y="2682"/>
                  </a:lnTo>
                  <a:lnTo>
                    <a:pt x="10057"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531" name="Google Shape;531;p42"/>
            <p:cNvSpPr/>
            <p:nvPr/>
          </p:nvSpPr>
          <p:spPr>
            <a:xfrm>
              <a:off x="6175621" y="2313943"/>
              <a:ext cx="289489" cy="289432"/>
            </a:xfrm>
            <a:custGeom>
              <a:rect b="b" l="l" r="r" t="t"/>
              <a:pathLst>
                <a:path extrusionOk="0" h="5084" w="5085">
                  <a:moveTo>
                    <a:pt x="2543" y="0"/>
                  </a:moveTo>
                  <a:cubicBezTo>
                    <a:pt x="1142" y="0"/>
                    <a:pt x="1" y="1141"/>
                    <a:pt x="1" y="2542"/>
                  </a:cubicBezTo>
                  <a:cubicBezTo>
                    <a:pt x="1" y="3952"/>
                    <a:pt x="1142" y="5084"/>
                    <a:pt x="2543" y="5084"/>
                  </a:cubicBezTo>
                  <a:cubicBezTo>
                    <a:pt x="3944" y="5084"/>
                    <a:pt x="5085" y="3952"/>
                    <a:pt x="5085" y="2542"/>
                  </a:cubicBezTo>
                  <a:lnTo>
                    <a:pt x="2543" y="2542"/>
                  </a:lnTo>
                  <a:lnTo>
                    <a:pt x="2543"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532" name="Google Shape;532;p42"/>
            <p:cNvSpPr/>
            <p:nvPr/>
          </p:nvSpPr>
          <p:spPr>
            <a:xfrm>
              <a:off x="6172490" y="2310755"/>
              <a:ext cx="295808" cy="295808"/>
            </a:xfrm>
            <a:custGeom>
              <a:rect b="b" l="l" r="r" t="t"/>
              <a:pathLst>
                <a:path extrusionOk="0" h="5196" w="5196">
                  <a:moveTo>
                    <a:pt x="2542" y="121"/>
                  </a:moveTo>
                  <a:lnTo>
                    <a:pt x="2542" y="2598"/>
                  </a:lnTo>
                  <a:cubicBezTo>
                    <a:pt x="2542" y="2635"/>
                    <a:pt x="2570" y="2663"/>
                    <a:pt x="2598" y="2663"/>
                  </a:cubicBezTo>
                  <a:lnTo>
                    <a:pt x="5084" y="2663"/>
                  </a:lnTo>
                  <a:cubicBezTo>
                    <a:pt x="5047" y="3999"/>
                    <a:pt x="3952" y="5084"/>
                    <a:pt x="2598" y="5084"/>
                  </a:cubicBezTo>
                  <a:cubicBezTo>
                    <a:pt x="1234" y="5084"/>
                    <a:pt x="121" y="3971"/>
                    <a:pt x="121" y="2598"/>
                  </a:cubicBezTo>
                  <a:cubicBezTo>
                    <a:pt x="121" y="1253"/>
                    <a:pt x="1197" y="149"/>
                    <a:pt x="2542" y="121"/>
                  </a:cubicBezTo>
                  <a:close/>
                  <a:moveTo>
                    <a:pt x="2598" y="0"/>
                  </a:moveTo>
                  <a:cubicBezTo>
                    <a:pt x="1169" y="0"/>
                    <a:pt x="0" y="1169"/>
                    <a:pt x="0" y="2598"/>
                  </a:cubicBezTo>
                  <a:cubicBezTo>
                    <a:pt x="0" y="4036"/>
                    <a:pt x="1169" y="5195"/>
                    <a:pt x="2598" y="5195"/>
                  </a:cubicBezTo>
                  <a:cubicBezTo>
                    <a:pt x="4036" y="5195"/>
                    <a:pt x="5195" y="4036"/>
                    <a:pt x="5195" y="2598"/>
                  </a:cubicBezTo>
                  <a:cubicBezTo>
                    <a:pt x="5195" y="2570"/>
                    <a:pt x="5177" y="2542"/>
                    <a:pt x="5140" y="2542"/>
                  </a:cubicBezTo>
                  <a:lnTo>
                    <a:pt x="2653" y="2542"/>
                  </a:lnTo>
                  <a:lnTo>
                    <a:pt x="2653" y="56"/>
                  </a:lnTo>
                  <a:cubicBezTo>
                    <a:pt x="2653" y="28"/>
                    <a:pt x="2635" y="0"/>
                    <a:pt x="259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533" name="Google Shape;533;p42"/>
            <p:cNvSpPr/>
            <p:nvPr/>
          </p:nvSpPr>
          <p:spPr>
            <a:xfrm>
              <a:off x="6359445" y="2342407"/>
              <a:ext cx="77653" cy="77709"/>
            </a:xfrm>
            <a:custGeom>
              <a:rect b="b" l="l" r="r" t="t"/>
              <a:pathLst>
                <a:path extrusionOk="0" h="1365" w="1364">
                  <a:moveTo>
                    <a:pt x="0" y="1"/>
                  </a:moveTo>
                  <a:lnTo>
                    <a:pt x="0" y="1365"/>
                  </a:lnTo>
                  <a:lnTo>
                    <a:pt x="1364" y="1365"/>
                  </a:lnTo>
                  <a:cubicBezTo>
                    <a:pt x="1364" y="604"/>
                    <a:pt x="752" y="1"/>
                    <a:pt x="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534" name="Google Shape;534;p42"/>
            <p:cNvSpPr/>
            <p:nvPr/>
          </p:nvSpPr>
          <p:spPr>
            <a:xfrm>
              <a:off x="6356257" y="2338764"/>
              <a:ext cx="84029" cy="84541"/>
            </a:xfrm>
            <a:custGeom>
              <a:rect b="b" l="l" r="r" t="t"/>
              <a:pathLst>
                <a:path extrusionOk="0" h="1485" w="1476">
                  <a:moveTo>
                    <a:pt x="112" y="121"/>
                  </a:moveTo>
                  <a:cubicBezTo>
                    <a:pt x="789" y="148"/>
                    <a:pt x="1327" y="696"/>
                    <a:pt x="1355" y="1364"/>
                  </a:cubicBezTo>
                  <a:lnTo>
                    <a:pt x="112" y="1364"/>
                  </a:lnTo>
                  <a:lnTo>
                    <a:pt x="112" y="121"/>
                  </a:lnTo>
                  <a:close/>
                  <a:moveTo>
                    <a:pt x="1" y="0"/>
                  </a:moveTo>
                  <a:lnTo>
                    <a:pt x="1" y="1484"/>
                  </a:lnTo>
                  <a:lnTo>
                    <a:pt x="1476" y="1484"/>
                  </a:lnTo>
                  <a:lnTo>
                    <a:pt x="1476" y="1429"/>
                  </a:lnTo>
                  <a:cubicBezTo>
                    <a:pt x="1476" y="640"/>
                    <a:pt x="835" y="0"/>
                    <a:pt x="5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535" name="Google Shape;535;p42"/>
            <p:cNvSpPr/>
            <p:nvPr/>
          </p:nvSpPr>
          <p:spPr>
            <a:xfrm>
              <a:off x="6631966" y="2285421"/>
              <a:ext cx="584671" cy="391223"/>
            </a:xfrm>
            <a:custGeom>
              <a:rect b="b" l="l" r="r" t="t"/>
              <a:pathLst>
                <a:path extrusionOk="0" h="6872" w="10270">
                  <a:moveTo>
                    <a:pt x="9963" y="0"/>
                  </a:moveTo>
                  <a:lnTo>
                    <a:pt x="7598" y="1113"/>
                  </a:lnTo>
                  <a:lnTo>
                    <a:pt x="8600" y="1586"/>
                  </a:lnTo>
                  <a:lnTo>
                    <a:pt x="8321" y="2032"/>
                  </a:lnTo>
                  <a:lnTo>
                    <a:pt x="7505" y="3377"/>
                  </a:lnTo>
                  <a:cubicBezTo>
                    <a:pt x="6958" y="4267"/>
                    <a:pt x="6410" y="5158"/>
                    <a:pt x="5872" y="6048"/>
                  </a:cubicBezTo>
                  <a:lnTo>
                    <a:pt x="5826" y="6132"/>
                  </a:lnTo>
                  <a:lnTo>
                    <a:pt x="5390" y="5612"/>
                  </a:lnTo>
                  <a:lnTo>
                    <a:pt x="4351" y="4397"/>
                  </a:lnTo>
                  <a:lnTo>
                    <a:pt x="3321" y="3182"/>
                  </a:lnTo>
                  <a:lnTo>
                    <a:pt x="2811" y="2579"/>
                  </a:lnTo>
                  <a:lnTo>
                    <a:pt x="2551" y="2273"/>
                  </a:lnTo>
                  <a:lnTo>
                    <a:pt x="2514" y="2236"/>
                  </a:lnTo>
                  <a:lnTo>
                    <a:pt x="2505" y="2217"/>
                  </a:lnTo>
                  <a:lnTo>
                    <a:pt x="2486" y="2199"/>
                  </a:lnTo>
                  <a:lnTo>
                    <a:pt x="2468" y="2171"/>
                  </a:lnTo>
                  <a:cubicBezTo>
                    <a:pt x="2403" y="2115"/>
                    <a:pt x="2328" y="2069"/>
                    <a:pt x="2236" y="2032"/>
                  </a:cubicBezTo>
                  <a:cubicBezTo>
                    <a:pt x="2166" y="2005"/>
                    <a:pt x="2090" y="1992"/>
                    <a:pt x="2012" y="1992"/>
                  </a:cubicBezTo>
                  <a:cubicBezTo>
                    <a:pt x="1905" y="1992"/>
                    <a:pt x="1795" y="2016"/>
                    <a:pt x="1698" y="2060"/>
                  </a:cubicBezTo>
                  <a:cubicBezTo>
                    <a:pt x="1614" y="2097"/>
                    <a:pt x="1540" y="2162"/>
                    <a:pt x="1494" y="2227"/>
                  </a:cubicBezTo>
                  <a:cubicBezTo>
                    <a:pt x="1475" y="2245"/>
                    <a:pt x="1466" y="2254"/>
                    <a:pt x="1456" y="2273"/>
                  </a:cubicBezTo>
                  <a:lnTo>
                    <a:pt x="1438" y="2301"/>
                  </a:lnTo>
                  <a:lnTo>
                    <a:pt x="1438" y="2310"/>
                  </a:lnTo>
                  <a:lnTo>
                    <a:pt x="1410" y="2356"/>
                  </a:lnTo>
                  <a:lnTo>
                    <a:pt x="1317" y="2523"/>
                  </a:lnTo>
                  <a:lnTo>
                    <a:pt x="1132" y="2867"/>
                  </a:lnTo>
                  <a:lnTo>
                    <a:pt x="751" y="3544"/>
                  </a:lnTo>
                  <a:lnTo>
                    <a:pt x="0" y="4917"/>
                  </a:lnTo>
                  <a:lnTo>
                    <a:pt x="668" y="5186"/>
                  </a:lnTo>
                  <a:lnTo>
                    <a:pt x="1429" y="3822"/>
                  </a:lnTo>
                  <a:lnTo>
                    <a:pt x="1809" y="3145"/>
                  </a:lnTo>
                  <a:lnTo>
                    <a:pt x="1995" y="2802"/>
                  </a:lnTo>
                  <a:lnTo>
                    <a:pt x="2022" y="2755"/>
                  </a:lnTo>
                  <a:lnTo>
                    <a:pt x="2199" y="2959"/>
                  </a:lnTo>
                  <a:lnTo>
                    <a:pt x="2718" y="3572"/>
                  </a:lnTo>
                  <a:lnTo>
                    <a:pt x="3748" y="4787"/>
                  </a:lnTo>
                  <a:lnTo>
                    <a:pt x="4778" y="6002"/>
                  </a:lnTo>
                  <a:lnTo>
                    <a:pt x="5297" y="6605"/>
                  </a:lnTo>
                  <a:lnTo>
                    <a:pt x="5325" y="6651"/>
                  </a:lnTo>
                  <a:lnTo>
                    <a:pt x="5343" y="6661"/>
                  </a:lnTo>
                  <a:lnTo>
                    <a:pt x="5362" y="6689"/>
                  </a:lnTo>
                  <a:cubicBezTo>
                    <a:pt x="5371" y="6698"/>
                    <a:pt x="5390" y="6716"/>
                    <a:pt x="5408" y="6726"/>
                  </a:cubicBezTo>
                  <a:cubicBezTo>
                    <a:pt x="5473" y="6781"/>
                    <a:pt x="5557" y="6818"/>
                    <a:pt x="5640" y="6846"/>
                  </a:cubicBezTo>
                  <a:cubicBezTo>
                    <a:pt x="5703" y="6863"/>
                    <a:pt x="5769" y="6871"/>
                    <a:pt x="5834" y="6871"/>
                  </a:cubicBezTo>
                  <a:cubicBezTo>
                    <a:pt x="5951" y="6871"/>
                    <a:pt x="6068" y="6844"/>
                    <a:pt x="6169" y="6791"/>
                  </a:cubicBezTo>
                  <a:cubicBezTo>
                    <a:pt x="6243" y="6754"/>
                    <a:pt x="6308" y="6689"/>
                    <a:pt x="6364" y="6624"/>
                  </a:cubicBezTo>
                  <a:cubicBezTo>
                    <a:pt x="6373" y="6614"/>
                    <a:pt x="6382" y="6596"/>
                    <a:pt x="6392" y="6577"/>
                  </a:cubicBezTo>
                  <a:lnTo>
                    <a:pt x="6410" y="6559"/>
                  </a:lnTo>
                  <a:lnTo>
                    <a:pt x="6429" y="6512"/>
                  </a:lnTo>
                  <a:lnTo>
                    <a:pt x="6531" y="6345"/>
                  </a:lnTo>
                  <a:cubicBezTo>
                    <a:pt x="7078" y="5455"/>
                    <a:pt x="7607" y="4555"/>
                    <a:pt x="8145" y="3664"/>
                  </a:cubicBezTo>
                  <a:lnTo>
                    <a:pt x="8952" y="2319"/>
                  </a:lnTo>
                  <a:lnTo>
                    <a:pt x="9193" y="1902"/>
                  </a:lnTo>
                  <a:lnTo>
                    <a:pt x="10269" y="2486"/>
                  </a:lnTo>
                  <a:lnTo>
                    <a:pt x="10269" y="2486"/>
                  </a:lnTo>
                  <a:lnTo>
                    <a:pt x="9963"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536" name="Google Shape;536;p42"/>
            <p:cNvSpPr/>
            <p:nvPr/>
          </p:nvSpPr>
          <p:spPr>
            <a:xfrm>
              <a:off x="6629290" y="2280127"/>
              <a:ext cx="591047" cy="399819"/>
            </a:xfrm>
            <a:custGeom>
              <a:rect b="b" l="l" r="r" t="t"/>
              <a:pathLst>
                <a:path extrusionOk="0" h="7023" w="10382">
                  <a:moveTo>
                    <a:pt x="10057" y="0"/>
                  </a:moveTo>
                  <a:lnTo>
                    <a:pt x="7515" y="1206"/>
                  </a:lnTo>
                  <a:lnTo>
                    <a:pt x="8563" y="1707"/>
                  </a:lnTo>
                  <a:lnTo>
                    <a:pt x="7496" y="3433"/>
                  </a:lnTo>
                  <a:cubicBezTo>
                    <a:pt x="7329" y="3711"/>
                    <a:pt x="7162" y="3980"/>
                    <a:pt x="6995" y="4258"/>
                  </a:cubicBezTo>
                  <a:cubicBezTo>
                    <a:pt x="6624" y="4861"/>
                    <a:pt x="6244" y="5492"/>
                    <a:pt x="5864" y="6114"/>
                  </a:cubicBezTo>
                  <a:lnTo>
                    <a:pt x="5864" y="6123"/>
                  </a:lnTo>
                  <a:lnTo>
                    <a:pt x="2644" y="2329"/>
                  </a:lnTo>
                  <a:lnTo>
                    <a:pt x="2552" y="2227"/>
                  </a:lnTo>
                  <a:cubicBezTo>
                    <a:pt x="2487" y="2162"/>
                    <a:pt x="2403" y="2106"/>
                    <a:pt x="2301" y="2069"/>
                  </a:cubicBezTo>
                  <a:cubicBezTo>
                    <a:pt x="2222" y="2041"/>
                    <a:pt x="2138" y="2027"/>
                    <a:pt x="2053" y="2027"/>
                  </a:cubicBezTo>
                  <a:cubicBezTo>
                    <a:pt x="1939" y="2027"/>
                    <a:pt x="1823" y="2053"/>
                    <a:pt x="1717" y="2106"/>
                  </a:cubicBezTo>
                  <a:cubicBezTo>
                    <a:pt x="1633" y="2143"/>
                    <a:pt x="1550" y="2208"/>
                    <a:pt x="1494" y="2282"/>
                  </a:cubicBezTo>
                  <a:cubicBezTo>
                    <a:pt x="1485" y="2301"/>
                    <a:pt x="1466" y="2310"/>
                    <a:pt x="1457" y="2329"/>
                  </a:cubicBezTo>
                  <a:lnTo>
                    <a:pt x="1" y="4982"/>
                  </a:lnTo>
                  <a:lnTo>
                    <a:pt x="103" y="5038"/>
                  </a:lnTo>
                  <a:lnTo>
                    <a:pt x="1513" y="2477"/>
                  </a:lnTo>
                  <a:lnTo>
                    <a:pt x="1559" y="2394"/>
                  </a:lnTo>
                  <a:cubicBezTo>
                    <a:pt x="1568" y="2384"/>
                    <a:pt x="1578" y="2366"/>
                    <a:pt x="1587" y="2357"/>
                  </a:cubicBezTo>
                  <a:cubicBezTo>
                    <a:pt x="1633" y="2292"/>
                    <a:pt x="1698" y="2245"/>
                    <a:pt x="1772" y="2208"/>
                  </a:cubicBezTo>
                  <a:cubicBezTo>
                    <a:pt x="1857" y="2166"/>
                    <a:pt x="1954" y="2145"/>
                    <a:pt x="2051" y="2145"/>
                  </a:cubicBezTo>
                  <a:cubicBezTo>
                    <a:pt x="2124" y="2145"/>
                    <a:pt x="2197" y="2157"/>
                    <a:pt x="2264" y="2180"/>
                  </a:cubicBezTo>
                  <a:cubicBezTo>
                    <a:pt x="2348" y="2208"/>
                    <a:pt x="2413" y="2255"/>
                    <a:pt x="2468" y="2310"/>
                  </a:cubicBezTo>
                  <a:lnTo>
                    <a:pt x="5873" y="6327"/>
                  </a:lnTo>
                  <a:lnTo>
                    <a:pt x="5966" y="6179"/>
                  </a:lnTo>
                  <a:cubicBezTo>
                    <a:pt x="6337" y="5557"/>
                    <a:pt x="6726" y="4926"/>
                    <a:pt x="7097" y="4314"/>
                  </a:cubicBezTo>
                  <a:cubicBezTo>
                    <a:pt x="7264" y="4045"/>
                    <a:pt x="7431" y="3767"/>
                    <a:pt x="7598" y="3498"/>
                  </a:cubicBezTo>
                  <a:lnTo>
                    <a:pt x="8730" y="1661"/>
                  </a:lnTo>
                  <a:lnTo>
                    <a:pt x="7784" y="1206"/>
                  </a:lnTo>
                  <a:lnTo>
                    <a:pt x="9964" y="177"/>
                  </a:lnTo>
                  <a:lnTo>
                    <a:pt x="10242" y="2477"/>
                  </a:lnTo>
                  <a:lnTo>
                    <a:pt x="10242" y="2477"/>
                  </a:lnTo>
                  <a:lnTo>
                    <a:pt x="9222" y="1911"/>
                  </a:lnTo>
                  <a:lnTo>
                    <a:pt x="8146" y="3730"/>
                  </a:lnTo>
                  <a:cubicBezTo>
                    <a:pt x="7979" y="3999"/>
                    <a:pt x="7812" y="4277"/>
                    <a:pt x="7654" y="4546"/>
                  </a:cubicBezTo>
                  <a:cubicBezTo>
                    <a:pt x="7283" y="5158"/>
                    <a:pt x="6912" y="5789"/>
                    <a:pt x="6531" y="6411"/>
                  </a:cubicBezTo>
                  <a:lnTo>
                    <a:pt x="6392" y="6642"/>
                  </a:lnTo>
                  <a:cubicBezTo>
                    <a:pt x="6383" y="6661"/>
                    <a:pt x="6374" y="6670"/>
                    <a:pt x="6364" y="6689"/>
                  </a:cubicBezTo>
                  <a:cubicBezTo>
                    <a:pt x="6318" y="6744"/>
                    <a:pt x="6253" y="6800"/>
                    <a:pt x="6188" y="6837"/>
                  </a:cubicBezTo>
                  <a:cubicBezTo>
                    <a:pt x="6094" y="6884"/>
                    <a:pt x="5993" y="6909"/>
                    <a:pt x="5889" y="6909"/>
                  </a:cubicBezTo>
                  <a:cubicBezTo>
                    <a:pt x="5828" y="6909"/>
                    <a:pt x="5767" y="6901"/>
                    <a:pt x="5706" y="6884"/>
                  </a:cubicBezTo>
                  <a:cubicBezTo>
                    <a:pt x="5632" y="6865"/>
                    <a:pt x="5557" y="6828"/>
                    <a:pt x="5492" y="6772"/>
                  </a:cubicBezTo>
                  <a:cubicBezTo>
                    <a:pt x="5483" y="6763"/>
                    <a:pt x="5465" y="6754"/>
                    <a:pt x="5455" y="6735"/>
                  </a:cubicBezTo>
                  <a:lnTo>
                    <a:pt x="2060" y="2746"/>
                  </a:lnTo>
                  <a:lnTo>
                    <a:pt x="659" y="5251"/>
                  </a:lnTo>
                  <a:lnTo>
                    <a:pt x="761" y="5307"/>
                  </a:lnTo>
                  <a:lnTo>
                    <a:pt x="2079" y="2950"/>
                  </a:lnTo>
                  <a:lnTo>
                    <a:pt x="5298" y="6744"/>
                  </a:lnTo>
                  <a:lnTo>
                    <a:pt x="5372" y="6819"/>
                  </a:lnTo>
                  <a:cubicBezTo>
                    <a:pt x="5381" y="6837"/>
                    <a:pt x="5400" y="6856"/>
                    <a:pt x="5418" y="6865"/>
                  </a:cubicBezTo>
                  <a:cubicBezTo>
                    <a:pt x="5492" y="6930"/>
                    <a:pt x="5585" y="6976"/>
                    <a:pt x="5678" y="6995"/>
                  </a:cubicBezTo>
                  <a:cubicBezTo>
                    <a:pt x="5743" y="7013"/>
                    <a:pt x="5817" y="7023"/>
                    <a:pt x="5882" y="7023"/>
                  </a:cubicBezTo>
                  <a:cubicBezTo>
                    <a:pt x="6012" y="7023"/>
                    <a:pt x="6133" y="6995"/>
                    <a:pt x="6235" y="6939"/>
                  </a:cubicBezTo>
                  <a:cubicBezTo>
                    <a:pt x="6327" y="6893"/>
                    <a:pt x="6402" y="6828"/>
                    <a:pt x="6457" y="6754"/>
                  </a:cubicBezTo>
                  <a:cubicBezTo>
                    <a:pt x="6466" y="6744"/>
                    <a:pt x="6476" y="6717"/>
                    <a:pt x="6494" y="6707"/>
                  </a:cubicBezTo>
                  <a:lnTo>
                    <a:pt x="6633" y="6475"/>
                  </a:lnTo>
                  <a:cubicBezTo>
                    <a:pt x="7005" y="5854"/>
                    <a:pt x="7385" y="5223"/>
                    <a:pt x="7747" y="4611"/>
                  </a:cubicBezTo>
                  <a:cubicBezTo>
                    <a:pt x="7914" y="4333"/>
                    <a:pt x="8081" y="4054"/>
                    <a:pt x="8238" y="3785"/>
                  </a:cubicBezTo>
                  <a:lnTo>
                    <a:pt x="9268" y="2069"/>
                  </a:lnTo>
                  <a:lnTo>
                    <a:pt x="10381" y="2681"/>
                  </a:lnTo>
                  <a:lnTo>
                    <a:pt x="10057"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537" name="Google Shape;537;p42"/>
            <p:cNvSpPr/>
            <p:nvPr/>
          </p:nvSpPr>
          <p:spPr>
            <a:xfrm>
              <a:off x="7338003" y="2218302"/>
              <a:ext cx="81410" cy="321711"/>
            </a:xfrm>
            <a:custGeom>
              <a:rect b="b" l="l" r="r" t="t"/>
              <a:pathLst>
                <a:path extrusionOk="0" h="5651" w="1430">
                  <a:moveTo>
                    <a:pt x="1" y="1"/>
                  </a:moveTo>
                  <a:lnTo>
                    <a:pt x="1" y="5650"/>
                  </a:lnTo>
                  <a:lnTo>
                    <a:pt x="1430" y="5650"/>
                  </a:lnTo>
                  <a:lnTo>
                    <a:pt x="1430"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538" name="Google Shape;538;p42"/>
            <p:cNvSpPr/>
            <p:nvPr/>
          </p:nvSpPr>
          <p:spPr>
            <a:xfrm>
              <a:off x="7334359" y="2214658"/>
              <a:ext cx="88241" cy="328543"/>
            </a:xfrm>
            <a:custGeom>
              <a:rect b="b" l="l" r="r" t="t"/>
              <a:pathLst>
                <a:path extrusionOk="0" h="5771" w="1550">
                  <a:moveTo>
                    <a:pt x="1438" y="121"/>
                  </a:moveTo>
                  <a:lnTo>
                    <a:pt x="1438" y="5659"/>
                  </a:lnTo>
                  <a:lnTo>
                    <a:pt x="121" y="5659"/>
                  </a:lnTo>
                  <a:lnTo>
                    <a:pt x="121" y="121"/>
                  </a:lnTo>
                  <a:close/>
                  <a:moveTo>
                    <a:pt x="0" y="0"/>
                  </a:moveTo>
                  <a:lnTo>
                    <a:pt x="0" y="5770"/>
                  </a:lnTo>
                  <a:lnTo>
                    <a:pt x="1549" y="5770"/>
                  </a:lnTo>
                  <a:lnTo>
                    <a:pt x="1549"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539" name="Google Shape;539;p42"/>
            <p:cNvSpPr/>
            <p:nvPr/>
          </p:nvSpPr>
          <p:spPr>
            <a:xfrm>
              <a:off x="7468997" y="2075239"/>
              <a:ext cx="81922" cy="464777"/>
            </a:xfrm>
            <a:custGeom>
              <a:rect b="b" l="l" r="r" t="t"/>
              <a:pathLst>
                <a:path extrusionOk="0" h="8164" w="1439">
                  <a:moveTo>
                    <a:pt x="1" y="0"/>
                  </a:moveTo>
                  <a:lnTo>
                    <a:pt x="1" y="8163"/>
                  </a:lnTo>
                  <a:lnTo>
                    <a:pt x="1438" y="8163"/>
                  </a:lnTo>
                  <a:lnTo>
                    <a:pt x="1438"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540" name="Google Shape;540;p42"/>
            <p:cNvSpPr/>
            <p:nvPr/>
          </p:nvSpPr>
          <p:spPr>
            <a:xfrm>
              <a:off x="7465297" y="2072051"/>
              <a:ext cx="88811" cy="471153"/>
            </a:xfrm>
            <a:custGeom>
              <a:rect b="b" l="l" r="r" t="t"/>
              <a:pathLst>
                <a:path extrusionOk="0" h="8276" w="1560">
                  <a:moveTo>
                    <a:pt x="1439" y="112"/>
                  </a:moveTo>
                  <a:lnTo>
                    <a:pt x="1439" y="8164"/>
                  </a:lnTo>
                  <a:lnTo>
                    <a:pt x="121" y="8164"/>
                  </a:lnTo>
                  <a:lnTo>
                    <a:pt x="121" y="112"/>
                  </a:lnTo>
                  <a:close/>
                  <a:moveTo>
                    <a:pt x="66" y="0"/>
                  </a:moveTo>
                  <a:cubicBezTo>
                    <a:pt x="28" y="0"/>
                    <a:pt x="1" y="19"/>
                    <a:pt x="1" y="56"/>
                  </a:cubicBezTo>
                  <a:lnTo>
                    <a:pt x="1" y="8219"/>
                  </a:lnTo>
                  <a:cubicBezTo>
                    <a:pt x="1" y="8257"/>
                    <a:pt x="28" y="8275"/>
                    <a:pt x="66" y="8275"/>
                  </a:cubicBezTo>
                  <a:lnTo>
                    <a:pt x="1494" y="8275"/>
                  </a:lnTo>
                  <a:cubicBezTo>
                    <a:pt x="1531" y="8275"/>
                    <a:pt x="1559" y="8257"/>
                    <a:pt x="1559" y="8219"/>
                  </a:cubicBezTo>
                  <a:lnTo>
                    <a:pt x="1559" y="56"/>
                  </a:lnTo>
                  <a:cubicBezTo>
                    <a:pt x="1559" y="19"/>
                    <a:pt x="1531" y="0"/>
                    <a:pt x="1494"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541" name="Google Shape;541;p42"/>
            <p:cNvSpPr/>
            <p:nvPr/>
          </p:nvSpPr>
          <p:spPr>
            <a:xfrm>
              <a:off x="7587296" y="2272214"/>
              <a:ext cx="81922" cy="267799"/>
            </a:xfrm>
            <a:custGeom>
              <a:rect b="b" l="l" r="r" t="t"/>
              <a:pathLst>
                <a:path extrusionOk="0" h="4704" w="1439">
                  <a:moveTo>
                    <a:pt x="1" y="0"/>
                  </a:moveTo>
                  <a:lnTo>
                    <a:pt x="1" y="4703"/>
                  </a:lnTo>
                  <a:lnTo>
                    <a:pt x="1438" y="4703"/>
                  </a:lnTo>
                  <a:lnTo>
                    <a:pt x="143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542" name="Google Shape;542;p42"/>
            <p:cNvSpPr/>
            <p:nvPr/>
          </p:nvSpPr>
          <p:spPr>
            <a:xfrm>
              <a:off x="7583596" y="2269026"/>
              <a:ext cx="88811" cy="274175"/>
            </a:xfrm>
            <a:custGeom>
              <a:rect b="b" l="l" r="r" t="t"/>
              <a:pathLst>
                <a:path extrusionOk="0" h="4816" w="1560">
                  <a:moveTo>
                    <a:pt x="1439" y="112"/>
                  </a:moveTo>
                  <a:lnTo>
                    <a:pt x="1439" y="4704"/>
                  </a:lnTo>
                  <a:lnTo>
                    <a:pt x="121" y="4704"/>
                  </a:lnTo>
                  <a:lnTo>
                    <a:pt x="121" y="112"/>
                  </a:lnTo>
                  <a:close/>
                  <a:moveTo>
                    <a:pt x="1" y="1"/>
                  </a:moveTo>
                  <a:lnTo>
                    <a:pt x="1" y="4815"/>
                  </a:lnTo>
                  <a:lnTo>
                    <a:pt x="1559" y="4815"/>
                  </a:lnTo>
                  <a:lnTo>
                    <a:pt x="1559"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543" name="Google Shape;543;p42"/>
            <p:cNvSpPr/>
            <p:nvPr/>
          </p:nvSpPr>
          <p:spPr>
            <a:xfrm>
              <a:off x="6112258" y="2077573"/>
              <a:ext cx="375055" cy="118642"/>
            </a:xfrm>
            <a:custGeom>
              <a:rect b="b" l="l" r="r" t="t"/>
              <a:pathLst>
                <a:path extrusionOk="0" h="2084" w="6588">
                  <a:moveTo>
                    <a:pt x="67" y="1"/>
                  </a:moveTo>
                  <a:cubicBezTo>
                    <a:pt x="52" y="1"/>
                    <a:pt x="38" y="5"/>
                    <a:pt x="29" y="15"/>
                  </a:cubicBezTo>
                  <a:cubicBezTo>
                    <a:pt x="1" y="42"/>
                    <a:pt x="1" y="80"/>
                    <a:pt x="29" y="98"/>
                  </a:cubicBezTo>
                  <a:lnTo>
                    <a:pt x="1930" y="2065"/>
                  </a:lnTo>
                  <a:cubicBezTo>
                    <a:pt x="1940" y="2074"/>
                    <a:pt x="1958" y="2083"/>
                    <a:pt x="1967" y="2083"/>
                  </a:cubicBezTo>
                  <a:cubicBezTo>
                    <a:pt x="1986" y="2083"/>
                    <a:pt x="1995" y="2074"/>
                    <a:pt x="2014" y="2065"/>
                  </a:cubicBezTo>
                  <a:lnTo>
                    <a:pt x="4064" y="135"/>
                  </a:lnTo>
                  <a:lnTo>
                    <a:pt x="6485" y="2009"/>
                  </a:lnTo>
                  <a:cubicBezTo>
                    <a:pt x="6496" y="2016"/>
                    <a:pt x="6506" y="2019"/>
                    <a:pt x="6517" y="2019"/>
                  </a:cubicBezTo>
                  <a:cubicBezTo>
                    <a:pt x="6534" y="2019"/>
                    <a:pt x="6551" y="2011"/>
                    <a:pt x="6569" y="2000"/>
                  </a:cubicBezTo>
                  <a:cubicBezTo>
                    <a:pt x="6587" y="1972"/>
                    <a:pt x="6578" y="1935"/>
                    <a:pt x="6550" y="1916"/>
                  </a:cubicBezTo>
                  <a:lnTo>
                    <a:pt x="4101" y="15"/>
                  </a:lnTo>
                  <a:cubicBezTo>
                    <a:pt x="4087" y="5"/>
                    <a:pt x="4073" y="1"/>
                    <a:pt x="4060" y="1"/>
                  </a:cubicBezTo>
                  <a:cubicBezTo>
                    <a:pt x="4048" y="1"/>
                    <a:pt x="4036" y="5"/>
                    <a:pt x="4027" y="15"/>
                  </a:cubicBezTo>
                  <a:lnTo>
                    <a:pt x="1977" y="1944"/>
                  </a:lnTo>
                  <a:lnTo>
                    <a:pt x="112" y="15"/>
                  </a:lnTo>
                  <a:cubicBezTo>
                    <a:pt x="98" y="5"/>
                    <a:pt x="82" y="1"/>
                    <a:pt x="6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544" name="Google Shape;544;p42"/>
            <p:cNvSpPr/>
            <p:nvPr/>
          </p:nvSpPr>
          <p:spPr>
            <a:xfrm>
              <a:off x="6086412" y="2051443"/>
              <a:ext cx="59207" cy="59207"/>
            </a:xfrm>
            <a:custGeom>
              <a:rect b="b" l="l" r="r" t="t"/>
              <a:pathLst>
                <a:path extrusionOk="0" h="1040" w="1040">
                  <a:moveTo>
                    <a:pt x="520" y="1"/>
                  </a:moveTo>
                  <a:cubicBezTo>
                    <a:pt x="232" y="1"/>
                    <a:pt x="0" y="232"/>
                    <a:pt x="0" y="520"/>
                  </a:cubicBezTo>
                  <a:cubicBezTo>
                    <a:pt x="0" y="808"/>
                    <a:pt x="232" y="1040"/>
                    <a:pt x="520" y="1040"/>
                  </a:cubicBezTo>
                  <a:cubicBezTo>
                    <a:pt x="807" y="1040"/>
                    <a:pt x="1039" y="808"/>
                    <a:pt x="1039" y="520"/>
                  </a:cubicBezTo>
                  <a:cubicBezTo>
                    <a:pt x="1039" y="232"/>
                    <a:pt x="807" y="1"/>
                    <a:pt x="52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545" name="Google Shape;545;p42"/>
            <p:cNvSpPr/>
            <p:nvPr/>
          </p:nvSpPr>
          <p:spPr>
            <a:xfrm>
              <a:off x="6083224" y="2047742"/>
              <a:ext cx="66096" cy="66096"/>
            </a:xfrm>
            <a:custGeom>
              <a:rect b="b" l="l" r="r" t="t"/>
              <a:pathLst>
                <a:path extrusionOk="0" h="1161" w="1161">
                  <a:moveTo>
                    <a:pt x="576" y="121"/>
                  </a:moveTo>
                  <a:cubicBezTo>
                    <a:pt x="835" y="121"/>
                    <a:pt x="1040" y="325"/>
                    <a:pt x="1040" y="585"/>
                  </a:cubicBezTo>
                  <a:cubicBezTo>
                    <a:pt x="1040" y="836"/>
                    <a:pt x="835" y="1049"/>
                    <a:pt x="576" y="1049"/>
                  </a:cubicBezTo>
                  <a:cubicBezTo>
                    <a:pt x="325" y="1049"/>
                    <a:pt x="112" y="836"/>
                    <a:pt x="112" y="585"/>
                  </a:cubicBezTo>
                  <a:cubicBezTo>
                    <a:pt x="112" y="325"/>
                    <a:pt x="325" y="121"/>
                    <a:pt x="576" y="121"/>
                  </a:cubicBezTo>
                  <a:close/>
                  <a:moveTo>
                    <a:pt x="576" y="1"/>
                  </a:moveTo>
                  <a:cubicBezTo>
                    <a:pt x="260" y="1"/>
                    <a:pt x="1" y="260"/>
                    <a:pt x="1" y="585"/>
                  </a:cubicBezTo>
                  <a:cubicBezTo>
                    <a:pt x="1" y="900"/>
                    <a:pt x="260" y="1160"/>
                    <a:pt x="576" y="1160"/>
                  </a:cubicBezTo>
                  <a:cubicBezTo>
                    <a:pt x="900" y="1160"/>
                    <a:pt x="1160" y="900"/>
                    <a:pt x="1160" y="585"/>
                  </a:cubicBezTo>
                  <a:cubicBezTo>
                    <a:pt x="1160" y="260"/>
                    <a:pt x="900" y="1"/>
                    <a:pt x="57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546" name="Google Shape;546;p42"/>
            <p:cNvSpPr/>
            <p:nvPr/>
          </p:nvSpPr>
          <p:spPr>
            <a:xfrm>
              <a:off x="6314016" y="2051443"/>
              <a:ext cx="59207" cy="59207"/>
            </a:xfrm>
            <a:custGeom>
              <a:rect b="b" l="l" r="r" t="t"/>
              <a:pathLst>
                <a:path extrusionOk="0" h="1040" w="1040">
                  <a:moveTo>
                    <a:pt x="520" y="1"/>
                  </a:moveTo>
                  <a:cubicBezTo>
                    <a:pt x="232" y="1"/>
                    <a:pt x="0" y="232"/>
                    <a:pt x="0" y="520"/>
                  </a:cubicBezTo>
                  <a:cubicBezTo>
                    <a:pt x="0" y="808"/>
                    <a:pt x="232" y="1040"/>
                    <a:pt x="520" y="1040"/>
                  </a:cubicBezTo>
                  <a:cubicBezTo>
                    <a:pt x="808" y="1040"/>
                    <a:pt x="1039" y="808"/>
                    <a:pt x="1039" y="520"/>
                  </a:cubicBezTo>
                  <a:cubicBezTo>
                    <a:pt x="1039" y="232"/>
                    <a:pt x="808" y="1"/>
                    <a:pt x="52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547" name="Google Shape;547;p42"/>
            <p:cNvSpPr/>
            <p:nvPr/>
          </p:nvSpPr>
          <p:spPr>
            <a:xfrm>
              <a:off x="6310315" y="2047742"/>
              <a:ext cx="66096" cy="66096"/>
            </a:xfrm>
            <a:custGeom>
              <a:rect b="b" l="l" r="r" t="t"/>
              <a:pathLst>
                <a:path extrusionOk="0" h="1161" w="1161">
                  <a:moveTo>
                    <a:pt x="585" y="121"/>
                  </a:moveTo>
                  <a:cubicBezTo>
                    <a:pt x="835" y="121"/>
                    <a:pt x="1049" y="325"/>
                    <a:pt x="1049" y="585"/>
                  </a:cubicBezTo>
                  <a:cubicBezTo>
                    <a:pt x="1049" y="836"/>
                    <a:pt x="835" y="1049"/>
                    <a:pt x="585" y="1049"/>
                  </a:cubicBezTo>
                  <a:cubicBezTo>
                    <a:pt x="325" y="1049"/>
                    <a:pt x="121" y="836"/>
                    <a:pt x="121" y="585"/>
                  </a:cubicBezTo>
                  <a:cubicBezTo>
                    <a:pt x="121" y="325"/>
                    <a:pt x="325" y="121"/>
                    <a:pt x="585" y="121"/>
                  </a:cubicBezTo>
                  <a:close/>
                  <a:moveTo>
                    <a:pt x="585" y="1"/>
                  </a:moveTo>
                  <a:cubicBezTo>
                    <a:pt x="260" y="1"/>
                    <a:pt x="1" y="260"/>
                    <a:pt x="1" y="585"/>
                  </a:cubicBezTo>
                  <a:cubicBezTo>
                    <a:pt x="1" y="900"/>
                    <a:pt x="270" y="1160"/>
                    <a:pt x="585" y="1160"/>
                  </a:cubicBezTo>
                  <a:cubicBezTo>
                    <a:pt x="900" y="1160"/>
                    <a:pt x="1160" y="900"/>
                    <a:pt x="1160" y="585"/>
                  </a:cubicBezTo>
                  <a:cubicBezTo>
                    <a:pt x="1160" y="260"/>
                    <a:pt x="900" y="1"/>
                    <a:pt x="58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548" name="Google Shape;548;p42"/>
            <p:cNvSpPr/>
            <p:nvPr/>
          </p:nvSpPr>
          <p:spPr>
            <a:xfrm>
              <a:off x="6194635" y="2159722"/>
              <a:ext cx="59776" cy="59207"/>
            </a:xfrm>
            <a:custGeom>
              <a:rect b="b" l="l" r="r" t="t"/>
              <a:pathLst>
                <a:path extrusionOk="0" h="1040" w="1050">
                  <a:moveTo>
                    <a:pt x="520" y="0"/>
                  </a:moveTo>
                  <a:cubicBezTo>
                    <a:pt x="233" y="0"/>
                    <a:pt x="1" y="232"/>
                    <a:pt x="1" y="520"/>
                  </a:cubicBezTo>
                  <a:cubicBezTo>
                    <a:pt x="1" y="807"/>
                    <a:pt x="233" y="1039"/>
                    <a:pt x="520" y="1039"/>
                  </a:cubicBezTo>
                  <a:cubicBezTo>
                    <a:pt x="808" y="1039"/>
                    <a:pt x="1049" y="807"/>
                    <a:pt x="1049" y="520"/>
                  </a:cubicBezTo>
                  <a:cubicBezTo>
                    <a:pt x="1049" y="232"/>
                    <a:pt x="808" y="0"/>
                    <a:pt x="52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549" name="Google Shape;549;p42"/>
            <p:cNvSpPr/>
            <p:nvPr/>
          </p:nvSpPr>
          <p:spPr>
            <a:xfrm>
              <a:off x="6191504" y="2156022"/>
              <a:ext cx="66039" cy="66039"/>
            </a:xfrm>
            <a:custGeom>
              <a:rect b="b" l="l" r="r" t="t"/>
              <a:pathLst>
                <a:path extrusionOk="0" h="1160" w="1160">
                  <a:moveTo>
                    <a:pt x="575" y="121"/>
                  </a:moveTo>
                  <a:cubicBezTo>
                    <a:pt x="835" y="121"/>
                    <a:pt x="1039" y="325"/>
                    <a:pt x="1039" y="585"/>
                  </a:cubicBezTo>
                  <a:cubicBezTo>
                    <a:pt x="1039" y="835"/>
                    <a:pt x="835" y="1049"/>
                    <a:pt x="575" y="1049"/>
                  </a:cubicBezTo>
                  <a:cubicBezTo>
                    <a:pt x="325" y="1049"/>
                    <a:pt x="112" y="835"/>
                    <a:pt x="112" y="585"/>
                  </a:cubicBezTo>
                  <a:cubicBezTo>
                    <a:pt x="112" y="325"/>
                    <a:pt x="325" y="121"/>
                    <a:pt x="575" y="121"/>
                  </a:cubicBezTo>
                  <a:close/>
                  <a:moveTo>
                    <a:pt x="575" y="0"/>
                  </a:moveTo>
                  <a:cubicBezTo>
                    <a:pt x="260" y="0"/>
                    <a:pt x="0" y="269"/>
                    <a:pt x="0" y="585"/>
                  </a:cubicBezTo>
                  <a:cubicBezTo>
                    <a:pt x="0" y="900"/>
                    <a:pt x="260" y="1160"/>
                    <a:pt x="575" y="1160"/>
                  </a:cubicBezTo>
                  <a:cubicBezTo>
                    <a:pt x="900" y="1160"/>
                    <a:pt x="1160" y="900"/>
                    <a:pt x="1160" y="585"/>
                  </a:cubicBezTo>
                  <a:cubicBezTo>
                    <a:pt x="1160" y="269"/>
                    <a:pt x="900" y="0"/>
                    <a:pt x="57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550" name="Google Shape;550;p42"/>
            <p:cNvSpPr/>
            <p:nvPr/>
          </p:nvSpPr>
          <p:spPr>
            <a:xfrm>
              <a:off x="6449223" y="2065163"/>
              <a:ext cx="362872" cy="228745"/>
            </a:xfrm>
            <a:custGeom>
              <a:rect b="b" l="l" r="r" t="t"/>
              <a:pathLst>
                <a:path extrusionOk="0" h="4018" w="6374">
                  <a:moveTo>
                    <a:pt x="3275" y="1"/>
                  </a:moveTo>
                  <a:cubicBezTo>
                    <a:pt x="2477" y="1"/>
                    <a:pt x="1819" y="585"/>
                    <a:pt x="1689" y="1346"/>
                  </a:cubicBezTo>
                  <a:lnTo>
                    <a:pt x="1234" y="1346"/>
                  </a:lnTo>
                  <a:cubicBezTo>
                    <a:pt x="557" y="1346"/>
                    <a:pt x="0" y="1940"/>
                    <a:pt x="0" y="2682"/>
                  </a:cubicBezTo>
                  <a:cubicBezTo>
                    <a:pt x="0" y="3415"/>
                    <a:pt x="557" y="4018"/>
                    <a:pt x="1234" y="4018"/>
                  </a:cubicBezTo>
                  <a:lnTo>
                    <a:pt x="5149" y="4018"/>
                  </a:lnTo>
                  <a:cubicBezTo>
                    <a:pt x="5826" y="4018"/>
                    <a:pt x="6373" y="3415"/>
                    <a:pt x="6373" y="2682"/>
                  </a:cubicBezTo>
                  <a:cubicBezTo>
                    <a:pt x="6373" y="1940"/>
                    <a:pt x="5826" y="1346"/>
                    <a:pt x="5149" y="1346"/>
                  </a:cubicBezTo>
                  <a:lnTo>
                    <a:pt x="4861" y="1346"/>
                  </a:lnTo>
                  <a:cubicBezTo>
                    <a:pt x="4731" y="585"/>
                    <a:pt x="4073" y="1"/>
                    <a:pt x="3275"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551" name="Google Shape;551;p42"/>
            <p:cNvSpPr/>
            <p:nvPr/>
          </p:nvSpPr>
          <p:spPr>
            <a:xfrm>
              <a:off x="6446035" y="2062032"/>
              <a:ext cx="369760" cy="235064"/>
            </a:xfrm>
            <a:custGeom>
              <a:rect b="b" l="l" r="r" t="t"/>
              <a:pathLst>
                <a:path extrusionOk="0" h="4129" w="6495">
                  <a:moveTo>
                    <a:pt x="3331" y="111"/>
                  </a:moveTo>
                  <a:cubicBezTo>
                    <a:pt x="4092" y="111"/>
                    <a:pt x="4732" y="659"/>
                    <a:pt x="4862" y="1410"/>
                  </a:cubicBezTo>
                  <a:cubicBezTo>
                    <a:pt x="4862" y="1438"/>
                    <a:pt x="4889" y="1457"/>
                    <a:pt x="4917" y="1457"/>
                  </a:cubicBezTo>
                  <a:lnTo>
                    <a:pt x="5205" y="1457"/>
                  </a:lnTo>
                  <a:cubicBezTo>
                    <a:pt x="5854" y="1457"/>
                    <a:pt x="6374" y="2032"/>
                    <a:pt x="6374" y="2737"/>
                  </a:cubicBezTo>
                  <a:cubicBezTo>
                    <a:pt x="6374" y="3442"/>
                    <a:pt x="5854" y="4017"/>
                    <a:pt x="5205" y="4017"/>
                  </a:cubicBezTo>
                  <a:lnTo>
                    <a:pt x="1290" y="4017"/>
                  </a:lnTo>
                  <a:cubicBezTo>
                    <a:pt x="641" y="4017"/>
                    <a:pt x="121" y="3442"/>
                    <a:pt x="121" y="2737"/>
                  </a:cubicBezTo>
                  <a:cubicBezTo>
                    <a:pt x="121" y="2032"/>
                    <a:pt x="641" y="1457"/>
                    <a:pt x="1290" y="1457"/>
                  </a:cubicBezTo>
                  <a:lnTo>
                    <a:pt x="1745" y="1457"/>
                  </a:lnTo>
                  <a:cubicBezTo>
                    <a:pt x="1772" y="1457"/>
                    <a:pt x="1791" y="1438"/>
                    <a:pt x="1800" y="1401"/>
                  </a:cubicBezTo>
                  <a:cubicBezTo>
                    <a:pt x="1930" y="659"/>
                    <a:pt x="2570" y="111"/>
                    <a:pt x="3331" y="111"/>
                  </a:cubicBezTo>
                  <a:close/>
                  <a:moveTo>
                    <a:pt x="3331" y="0"/>
                  </a:moveTo>
                  <a:cubicBezTo>
                    <a:pt x="2533" y="0"/>
                    <a:pt x="1847" y="557"/>
                    <a:pt x="1698" y="1336"/>
                  </a:cubicBezTo>
                  <a:lnTo>
                    <a:pt x="1290" y="1336"/>
                  </a:lnTo>
                  <a:cubicBezTo>
                    <a:pt x="576" y="1336"/>
                    <a:pt x="1" y="1967"/>
                    <a:pt x="1" y="2737"/>
                  </a:cubicBezTo>
                  <a:cubicBezTo>
                    <a:pt x="1" y="3507"/>
                    <a:pt x="576" y="4128"/>
                    <a:pt x="1290" y="4128"/>
                  </a:cubicBezTo>
                  <a:lnTo>
                    <a:pt x="5205" y="4128"/>
                  </a:lnTo>
                  <a:cubicBezTo>
                    <a:pt x="5919" y="4128"/>
                    <a:pt x="6494" y="3507"/>
                    <a:pt x="6494" y="2737"/>
                  </a:cubicBezTo>
                  <a:cubicBezTo>
                    <a:pt x="6494" y="1967"/>
                    <a:pt x="5910" y="1336"/>
                    <a:pt x="5205" y="1336"/>
                  </a:cubicBezTo>
                  <a:lnTo>
                    <a:pt x="4964" y="1336"/>
                  </a:lnTo>
                  <a:cubicBezTo>
                    <a:pt x="4806" y="557"/>
                    <a:pt x="4129" y="0"/>
                    <a:pt x="333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552" name="Google Shape;552;p42"/>
            <p:cNvSpPr/>
            <p:nvPr/>
          </p:nvSpPr>
          <p:spPr>
            <a:xfrm>
              <a:off x="6930332" y="1988081"/>
              <a:ext cx="278900" cy="261821"/>
            </a:xfrm>
            <a:custGeom>
              <a:rect b="b" l="l" r="r" t="t"/>
              <a:pathLst>
                <a:path extrusionOk="0" h="4599" w="4899">
                  <a:moveTo>
                    <a:pt x="93" y="0"/>
                  </a:moveTo>
                  <a:cubicBezTo>
                    <a:pt x="47" y="0"/>
                    <a:pt x="0" y="47"/>
                    <a:pt x="0" y="93"/>
                  </a:cubicBezTo>
                  <a:lnTo>
                    <a:pt x="0" y="3321"/>
                  </a:lnTo>
                  <a:cubicBezTo>
                    <a:pt x="0" y="3368"/>
                    <a:pt x="47" y="3414"/>
                    <a:pt x="93" y="3414"/>
                  </a:cubicBezTo>
                  <a:lnTo>
                    <a:pt x="1308" y="3414"/>
                  </a:lnTo>
                  <a:cubicBezTo>
                    <a:pt x="1364" y="3414"/>
                    <a:pt x="1401" y="3451"/>
                    <a:pt x="1401" y="3507"/>
                  </a:cubicBezTo>
                  <a:lnTo>
                    <a:pt x="1392" y="4509"/>
                  </a:lnTo>
                  <a:cubicBezTo>
                    <a:pt x="1392" y="4560"/>
                    <a:pt x="1441" y="4598"/>
                    <a:pt x="1489" y="4598"/>
                  </a:cubicBezTo>
                  <a:cubicBezTo>
                    <a:pt x="1511" y="4598"/>
                    <a:pt x="1532" y="4591"/>
                    <a:pt x="1550" y="4574"/>
                  </a:cubicBezTo>
                  <a:lnTo>
                    <a:pt x="2811" y="3433"/>
                  </a:lnTo>
                  <a:cubicBezTo>
                    <a:pt x="2830" y="3414"/>
                    <a:pt x="2848" y="3405"/>
                    <a:pt x="2876" y="3405"/>
                  </a:cubicBezTo>
                  <a:lnTo>
                    <a:pt x="4806" y="3405"/>
                  </a:lnTo>
                  <a:cubicBezTo>
                    <a:pt x="4852" y="3405"/>
                    <a:pt x="4898" y="3368"/>
                    <a:pt x="4898" y="3321"/>
                  </a:cubicBezTo>
                  <a:lnTo>
                    <a:pt x="4898" y="93"/>
                  </a:lnTo>
                  <a:cubicBezTo>
                    <a:pt x="4898" y="47"/>
                    <a:pt x="4852" y="0"/>
                    <a:pt x="4806"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553" name="Google Shape;553;p42"/>
            <p:cNvSpPr/>
            <p:nvPr/>
          </p:nvSpPr>
          <p:spPr>
            <a:xfrm>
              <a:off x="6927144" y="1984893"/>
              <a:ext cx="285276" cy="268368"/>
            </a:xfrm>
            <a:custGeom>
              <a:rect b="b" l="l" r="r" t="t"/>
              <a:pathLst>
                <a:path extrusionOk="0" h="4714" w="5011">
                  <a:moveTo>
                    <a:pt x="4862" y="112"/>
                  </a:moveTo>
                  <a:cubicBezTo>
                    <a:pt x="4880" y="112"/>
                    <a:pt x="4899" y="131"/>
                    <a:pt x="4899" y="149"/>
                  </a:cubicBezTo>
                  <a:lnTo>
                    <a:pt x="4899" y="3368"/>
                  </a:lnTo>
                  <a:cubicBezTo>
                    <a:pt x="4899" y="3396"/>
                    <a:pt x="4880" y="3405"/>
                    <a:pt x="4862" y="3405"/>
                  </a:cubicBezTo>
                  <a:lnTo>
                    <a:pt x="2932" y="3405"/>
                  </a:lnTo>
                  <a:cubicBezTo>
                    <a:pt x="2895" y="3405"/>
                    <a:pt x="2858" y="3424"/>
                    <a:pt x="2830" y="3442"/>
                  </a:cubicBezTo>
                  <a:lnTo>
                    <a:pt x="1568" y="4583"/>
                  </a:lnTo>
                  <a:cubicBezTo>
                    <a:pt x="1559" y="4593"/>
                    <a:pt x="1552" y="4595"/>
                    <a:pt x="1546" y="4595"/>
                  </a:cubicBezTo>
                  <a:cubicBezTo>
                    <a:pt x="1541" y="4595"/>
                    <a:pt x="1536" y="4593"/>
                    <a:pt x="1531" y="4593"/>
                  </a:cubicBezTo>
                  <a:cubicBezTo>
                    <a:pt x="1522" y="4593"/>
                    <a:pt x="1513" y="4583"/>
                    <a:pt x="1513" y="4565"/>
                  </a:cubicBezTo>
                  <a:lnTo>
                    <a:pt x="1522" y="3563"/>
                  </a:lnTo>
                  <a:cubicBezTo>
                    <a:pt x="1522" y="3517"/>
                    <a:pt x="1504" y="3479"/>
                    <a:pt x="1476" y="3452"/>
                  </a:cubicBezTo>
                  <a:cubicBezTo>
                    <a:pt x="1448" y="3424"/>
                    <a:pt x="1411" y="3405"/>
                    <a:pt x="1364" y="3405"/>
                  </a:cubicBezTo>
                  <a:lnTo>
                    <a:pt x="149" y="3405"/>
                  </a:lnTo>
                  <a:cubicBezTo>
                    <a:pt x="131" y="3405"/>
                    <a:pt x="112" y="3396"/>
                    <a:pt x="112" y="3377"/>
                  </a:cubicBezTo>
                  <a:lnTo>
                    <a:pt x="112" y="149"/>
                  </a:lnTo>
                  <a:cubicBezTo>
                    <a:pt x="112" y="131"/>
                    <a:pt x="131" y="121"/>
                    <a:pt x="149" y="121"/>
                  </a:cubicBezTo>
                  <a:lnTo>
                    <a:pt x="149" y="112"/>
                  </a:lnTo>
                  <a:close/>
                  <a:moveTo>
                    <a:pt x="149" y="1"/>
                  </a:moveTo>
                  <a:cubicBezTo>
                    <a:pt x="66" y="1"/>
                    <a:pt x="1" y="66"/>
                    <a:pt x="1" y="149"/>
                  </a:cubicBezTo>
                  <a:lnTo>
                    <a:pt x="1" y="3368"/>
                  </a:lnTo>
                  <a:cubicBezTo>
                    <a:pt x="1" y="3452"/>
                    <a:pt x="66" y="3526"/>
                    <a:pt x="149" y="3526"/>
                  </a:cubicBezTo>
                  <a:lnTo>
                    <a:pt x="1364" y="3526"/>
                  </a:lnTo>
                  <a:cubicBezTo>
                    <a:pt x="1374" y="3526"/>
                    <a:pt x="1383" y="3526"/>
                    <a:pt x="1392" y="3535"/>
                  </a:cubicBezTo>
                  <a:cubicBezTo>
                    <a:pt x="1401" y="3535"/>
                    <a:pt x="1401" y="3544"/>
                    <a:pt x="1401" y="3554"/>
                  </a:cubicBezTo>
                  <a:lnTo>
                    <a:pt x="1392" y="4556"/>
                  </a:lnTo>
                  <a:cubicBezTo>
                    <a:pt x="1392" y="4620"/>
                    <a:pt x="1429" y="4676"/>
                    <a:pt x="1485" y="4695"/>
                  </a:cubicBezTo>
                  <a:cubicBezTo>
                    <a:pt x="1504" y="4704"/>
                    <a:pt x="1522" y="4713"/>
                    <a:pt x="1541" y="4713"/>
                  </a:cubicBezTo>
                  <a:cubicBezTo>
                    <a:pt x="1578" y="4713"/>
                    <a:pt x="1615" y="4695"/>
                    <a:pt x="1643" y="4676"/>
                  </a:cubicBezTo>
                  <a:lnTo>
                    <a:pt x="2904" y="3535"/>
                  </a:lnTo>
                  <a:cubicBezTo>
                    <a:pt x="2914" y="3526"/>
                    <a:pt x="2923" y="3526"/>
                    <a:pt x="2932" y="3526"/>
                  </a:cubicBezTo>
                  <a:lnTo>
                    <a:pt x="4862" y="3526"/>
                  </a:lnTo>
                  <a:cubicBezTo>
                    <a:pt x="4945" y="3526"/>
                    <a:pt x="5010" y="3452"/>
                    <a:pt x="5010" y="3368"/>
                  </a:cubicBezTo>
                  <a:lnTo>
                    <a:pt x="5010" y="149"/>
                  </a:lnTo>
                  <a:cubicBezTo>
                    <a:pt x="5010" y="66"/>
                    <a:pt x="4945" y="1"/>
                    <a:pt x="486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554" name="Google Shape;554;p42"/>
            <p:cNvSpPr/>
            <p:nvPr/>
          </p:nvSpPr>
          <p:spPr>
            <a:xfrm>
              <a:off x="6987888" y="2066757"/>
              <a:ext cx="40705" cy="40705"/>
            </a:xfrm>
            <a:custGeom>
              <a:rect b="b" l="l" r="r" t="t"/>
              <a:pathLst>
                <a:path extrusionOk="0" h="715" w="715">
                  <a:moveTo>
                    <a:pt x="362" y="121"/>
                  </a:moveTo>
                  <a:cubicBezTo>
                    <a:pt x="492" y="121"/>
                    <a:pt x="603" y="232"/>
                    <a:pt x="603" y="362"/>
                  </a:cubicBezTo>
                  <a:cubicBezTo>
                    <a:pt x="603" y="492"/>
                    <a:pt x="492" y="604"/>
                    <a:pt x="362" y="604"/>
                  </a:cubicBezTo>
                  <a:cubicBezTo>
                    <a:pt x="223" y="604"/>
                    <a:pt x="121" y="492"/>
                    <a:pt x="121" y="362"/>
                  </a:cubicBezTo>
                  <a:cubicBezTo>
                    <a:pt x="121" y="232"/>
                    <a:pt x="223" y="121"/>
                    <a:pt x="362" y="121"/>
                  </a:cubicBezTo>
                  <a:close/>
                  <a:moveTo>
                    <a:pt x="362" y="1"/>
                  </a:moveTo>
                  <a:cubicBezTo>
                    <a:pt x="158" y="1"/>
                    <a:pt x="1" y="168"/>
                    <a:pt x="1" y="362"/>
                  </a:cubicBezTo>
                  <a:cubicBezTo>
                    <a:pt x="1" y="557"/>
                    <a:pt x="158" y="715"/>
                    <a:pt x="362" y="715"/>
                  </a:cubicBezTo>
                  <a:cubicBezTo>
                    <a:pt x="557" y="715"/>
                    <a:pt x="715" y="557"/>
                    <a:pt x="715" y="362"/>
                  </a:cubicBezTo>
                  <a:cubicBezTo>
                    <a:pt x="715" y="168"/>
                    <a:pt x="557" y="1"/>
                    <a:pt x="362"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555" name="Google Shape;555;p42"/>
            <p:cNvSpPr/>
            <p:nvPr/>
          </p:nvSpPr>
          <p:spPr>
            <a:xfrm>
              <a:off x="7051250" y="2066757"/>
              <a:ext cx="40762" cy="40705"/>
            </a:xfrm>
            <a:custGeom>
              <a:rect b="b" l="l" r="r" t="t"/>
              <a:pathLst>
                <a:path extrusionOk="0" h="715" w="716">
                  <a:moveTo>
                    <a:pt x="363" y="121"/>
                  </a:moveTo>
                  <a:cubicBezTo>
                    <a:pt x="492" y="121"/>
                    <a:pt x="604" y="232"/>
                    <a:pt x="604" y="362"/>
                  </a:cubicBezTo>
                  <a:cubicBezTo>
                    <a:pt x="604" y="492"/>
                    <a:pt x="492" y="604"/>
                    <a:pt x="363" y="604"/>
                  </a:cubicBezTo>
                  <a:cubicBezTo>
                    <a:pt x="223" y="604"/>
                    <a:pt x="121" y="492"/>
                    <a:pt x="121" y="362"/>
                  </a:cubicBezTo>
                  <a:cubicBezTo>
                    <a:pt x="121" y="232"/>
                    <a:pt x="223" y="121"/>
                    <a:pt x="363" y="121"/>
                  </a:cubicBezTo>
                  <a:close/>
                  <a:moveTo>
                    <a:pt x="363" y="1"/>
                  </a:moveTo>
                  <a:cubicBezTo>
                    <a:pt x="168" y="1"/>
                    <a:pt x="1" y="168"/>
                    <a:pt x="1" y="362"/>
                  </a:cubicBezTo>
                  <a:cubicBezTo>
                    <a:pt x="1" y="557"/>
                    <a:pt x="168" y="715"/>
                    <a:pt x="363" y="715"/>
                  </a:cubicBezTo>
                  <a:cubicBezTo>
                    <a:pt x="557" y="715"/>
                    <a:pt x="715" y="557"/>
                    <a:pt x="715" y="362"/>
                  </a:cubicBezTo>
                  <a:cubicBezTo>
                    <a:pt x="715" y="168"/>
                    <a:pt x="557" y="1"/>
                    <a:pt x="363"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556" name="Google Shape;556;p42"/>
            <p:cNvSpPr/>
            <p:nvPr/>
          </p:nvSpPr>
          <p:spPr>
            <a:xfrm>
              <a:off x="7114100" y="2066757"/>
              <a:ext cx="40705" cy="40705"/>
            </a:xfrm>
            <a:custGeom>
              <a:rect b="b" l="l" r="r" t="t"/>
              <a:pathLst>
                <a:path extrusionOk="0" h="715" w="715">
                  <a:moveTo>
                    <a:pt x="362" y="121"/>
                  </a:moveTo>
                  <a:cubicBezTo>
                    <a:pt x="492" y="121"/>
                    <a:pt x="604" y="232"/>
                    <a:pt x="604" y="362"/>
                  </a:cubicBezTo>
                  <a:cubicBezTo>
                    <a:pt x="604" y="492"/>
                    <a:pt x="492" y="604"/>
                    <a:pt x="362" y="604"/>
                  </a:cubicBezTo>
                  <a:cubicBezTo>
                    <a:pt x="223" y="604"/>
                    <a:pt x="121" y="492"/>
                    <a:pt x="121" y="362"/>
                  </a:cubicBezTo>
                  <a:cubicBezTo>
                    <a:pt x="121" y="232"/>
                    <a:pt x="223" y="121"/>
                    <a:pt x="362" y="121"/>
                  </a:cubicBezTo>
                  <a:close/>
                  <a:moveTo>
                    <a:pt x="362" y="1"/>
                  </a:moveTo>
                  <a:cubicBezTo>
                    <a:pt x="158" y="1"/>
                    <a:pt x="1" y="168"/>
                    <a:pt x="1" y="362"/>
                  </a:cubicBezTo>
                  <a:cubicBezTo>
                    <a:pt x="1" y="557"/>
                    <a:pt x="158" y="715"/>
                    <a:pt x="362" y="715"/>
                  </a:cubicBezTo>
                  <a:cubicBezTo>
                    <a:pt x="557" y="715"/>
                    <a:pt x="715" y="557"/>
                    <a:pt x="715" y="362"/>
                  </a:cubicBezTo>
                  <a:cubicBezTo>
                    <a:pt x="715" y="168"/>
                    <a:pt x="557" y="1"/>
                    <a:pt x="362"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557" name="Google Shape;557;p42"/>
            <p:cNvSpPr/>
            <p:nvPr/>
          </p:nvSpPr>
          <p:spPr>
            <a:xfrm>
              <a:off x="5743641" y="2204582"/>
              <a:ext cx="264098" cy="247873"/>
            </a:xfrm>
            <a:custGeom>
              <a:rect b="b" l="l" r="r" t="t"/>
              <a:pathLst>
                <a:path extrusionOk="0" h="4354" w="4639">
                  <a:moveTo>
                    <a:pt x="93" y="1"/>
                  </a:moveTo>
                  <a:cubicBezTo>
                    <a:pt x="38" y="1"/>
                    <a:pt x="1" y="38"/>
                    <a:pt x="1" y="94"/>
                  </a:cubicBezTo>
                  <a:lnTo>
                    <a:pt x="1" y="3136"/>
                  </a:lnTo>
                  <a:cubicBezTo>
                    <a:pt x="1" y="3192"/>
                    <a:pt x="38" y="3229"/>
                    <a:pt x="93" y="3229"/>
                  </a:cubicBezTo>
                  <a:lnTo>
                    <a:pt x="1912" y="3229"/>
                  </a:lnTo>
                  <a:cubicBezTo>
                    <a:pt x="1939" y="3229"/>
                    <a:pt x="1958" y="3238"/>
                    <a:pt x="1977" y="3248"/>
                  </a:cubicBezTo>
                  <a:lnTo>
                    <a:pt x="3173" y="4333"/>
                  </a:lnTo>
                  <a:cubicBezTo>
                    <a:pt x="3190" y="4347"/>
                    <a:pt x="3210" y="4353"/>
                    <a:pt x="3231" y="4353"/>
                  </a:cubicBezTo>
                  <a:cubicBezTo>
                    <a:pt x="3277" y="4353"/>
                    <a:pt x="3322" y="4320"/>
                    <a:pt x="3322" y="4268"/>
                  </a:cubicBezTo>
                  <a:lnTo>
                    <a:pt x="3312" y="3313"/>
                  </a:lnTo>
                  <a:cubicBezTo>
                    <a:pt x="3312" y="3266"/>
                    <a:pt x="3350" y="3229"/>
                    <a:pt x="3396" y="3229"/>
                  </a:cubicBezTo>
                  <a:lnTo>
                    <a:pt x="4555" y="3229"/>
                  </a:lnTo>
                  <a:cubicBezTo>
                    <a:pt x="4602" y="3229"/>
                    <a:pt x="4639" y="3192"/>
                    <a:pt x="4639" y="3136"/>
                  </a:cubicBezTo>
                  <a:lnTo>
                    <a:pt x="4639" y="94"/>
                  </a:lnTo>
                  <a:cubicBezTo>
                    <a:pt x="4639" y="38"/>
                    <a:pt x="4602" y="1"/>
                    <a:pt x="4555"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558" name="Google Shape;558;p42"/>
            <p:cNvSpPr/>
            <p:nvPr/>
          </p:nvSpPr>
          <p:spPr>
            <a:xfrm>
              <a:off x="5740453" y="2201451"/>
              <a:ext cx="270474" cy="254079"/>
            </a:xfrm>
            <a:custGeom>
              <a:rect b="b" l="l" r="r" t="t"/>
              <a:pathLst>
                <a:path extrusionOk="0" h="4463" w="4751">
                  <a:moveTo>
                    <a:pt x="4611" y="111"/>
                  </a:moveTo>
                  <a:cubicBezTo>
                    <a:pt x="4621" y="111"/>
                    <a:pt x="4639" y="130"/>
                    <a:pt x="4639" y="139"/>
                  </a:cubicBezTo>
                  <a:lnTo>
                    <a:pt x="4639" y="3191"/>
                  </a:lnTo>
                  <a:cubicBezTo>
                    <a:pt x="4639" y="3210"/>
                    <a:pt x="4621" y="3219"/>
                    <a:pt x="4611" y="3219"/>
                  </a:cubicBezTo>
                  <a:lnTo>
                    <a:pt x="3452" y="3219"/>
                  </a:lnTo>
                  <a:cubicBezTo>
                    <a:pt x="3415" y="3219"/>
                    <a:pt x="3378" y="3238"/>
                    <a:pt x="3350" y="3266"/>
                  </a:cubicBezTo>
                  <a:cubicBezTo>
                    <a:pt x="3322" y="3293"/>
                    <a:pt x="3313" y="3330"/>
                    <a:pt x="3313" y="3368"/>
                  </a:cubicBezTo>
                  <a:lnTo>
                    <a:pt x="3313" y="4323"/>
                  </a:lnTo>
                  <a:cubicBezTo>
                    <a:pt x="3313" y="4342"/>
                    <a:pt x="3303" y="4342"/>
                    <a:pt x="3294" y="4351"/>
                  </a:cubicBezTo>
                  <a:cubicBezTo>
                    <a:pt x="3294" y="4351"/>
                    <a:pt x="3276" y="4351"/>
                    <a:pt x="3266" y="4342"/>
                  </a:cubicBezTo>
                  <a:lnTo>
                    <a:pt x="2070" y="3266"/>
                  </a:lnTo>
                  <a:cubicBezTo>
                    <a:pt x="2042" y="3238"/>
                    <a:pt x="2005" y="3228"/>
                    <a:pt x="1968" y="3228"/>
                  </a:cubicBezTo>
                  <a:lnTo>
                    <a:pt x="149" y="3228"/>
                  </a:lnTo>
                  <a:cubicBezTo>
                    <a:pt x="131" y="3228"/>
                    <a:pt x="112" y="3210"/>
                    <a:pt x="112" y="3191"/>
                  </a:cubicBezTo>
                  <a:lnTo>
                    <a:pt x="112" y="149"/>
                  </a:lnTo>
                  <a:cubicBezTo>
                    <a:pt x="112" y="130"/>
                    <a:pt x="131" y="111"/>
                    <a:pt x="149" y="111"/>
                  </a:cubicBezTo>
                  <a:close/>
                  <a:moveTo>
                    <a:pt x="140" y="0"/>
                  </a:moveTo>
                  <a:cubicBezTo>
                    <a:pt x="66" y="0"/>
                    <a:pt x="1" y="65"/>
                    <a:pt x="1" y="139"/>
                  </a:cubicBezTo>
                  <a:lnTo>
                    <a:pt x="1" y="3191"/>
                  </a:lnTo>
                  <a:cubicBezTo>
                    <a:pt x="1" y="3275"/>
                    <a:pt x="66" y="3340"/>
                    <a:pt x="140" y="3340"/>
                  </a:cubicBezTo>
                  <a:lnTo>
                    <a:pt x="1968" y="3340"/>
                  </a:lnTo>
                  <a:cubicBezTo>
                    <a:pt x="1977" y="3340"/>
                    <a:pt x="1986" y="3340"/>
                    <a:pt x="1986" y="3349"/>
                  </a:cubicBezTo>
                  <a:lnTo>
                    <a:pt x="3192" y="4425"/>
                  </a:lnTo>
                  <a:cubicBezTo>
                    <a:pt x="3220" y="4453"/>
                    <a:pt x="3248" y="4462"/>
                    <a:pt x="3285" y="4462"/>
                  </a:cubicBezTo>
                  <a:cubicBezTo>
                    <a:pt x="3303" y="4462"/>
                    <a:pt x="3322" y="4462"/>
                    <a:pt x="3350" y="4453"/>
                  </a:cubicBezTo>
                  <a:cubicBezTo>
                    <a:pt x="3396" y="4425"/>
                    <a:pt x="3433" y="4379"/>
                    <a:pt x="3433" y="4314"/>
                  </a:cubicBezTo>
                  <a:lnTo>
                    <a:pt x="3424" y="3368"/>
                  </a:lnTo>
                  <a:cubicBezTo>
                    <a:pt x="3424" y="3358"/>
                    <a:pt x="3424" y="3349"/>
                    <a:pt x="3433" y="3349"/>
                  </a:cubicBezTo>
                  <a:cubicBezTo>
                    <a:pt x="3433" y="3349"/>
                    <a:pt x="3443" y="3340"/>
                    <a:pt x="3452" y="3340"/>
                  </a:cubicBezTo>
                  <a:lnTo>
                    <a:pt x="4602" y="3340"/>
                  </a:lnTo>
                  <a:cubicBezTo>
                    <a:pt x="4686" y="3340"/>
                    <a:pt x="4751" y="3275"/>
                    <a:pt x="4751" y="3191"/>
                  </a:cubicBezTo>
                  <a:lnTo>
                    <a:pt x="4751" y="139"/>
                  </a:lnTo>
                  <a:cubicBezTo>
                    <a:pt x="4751" y="65"/>
                    <a:pt x="4686" y="0"/>
                    <a:pt x="460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559" name="Google Shape;559;p42"/>
            <p:cNvSpPr/>
            <p:nvPr/>
          </p:nvSpPr>
          <p:spPr>
            <a:xfrm>
              <a:off x="5914201" y="2279045"/>
              <a:ext cx="39168" cy="39168"/>
            </a:xfrm>
            <a:custGeom>
              <a:rect b="b" l="l" r="r" t="t"/>
              <a:pathLst>
                <a:path extrusionOk="0" h="688" w="688">
                  <a:moveTo>
                    <a:pt x="344" y="112"/>
                  </a:moveTo>
                  <a:cubicBezTo>
                    <a:pt x="474" y="112"/>
                    <a:pt x="567" y="214"/>
                    <a:pt x="567" y="344"/>
                  </a:cubicBezTo>
                  <a:cubicBezTo>
                    <a:pt x="567" y="465"/>
                    <a:pt x="465" y="567"/>
                    <a:pt x="344" y="567"/>
                  </a:cubicBezTo>
                  <a:cubicBezTo>
                    <a:pt x="214" y="567"/>
                    <a:pt x="122" y="465"/>
                    <a:pt x="122" y="344"/>
                  </a:cubicBezTo>
                  <a:cubicBezTo>
                    <a:pt x="122" y="214"/>
                    <a:pt x="224" y="112"/>
                    <a:pt x="344" y="112"/>
                  </a:cubicBezTo>
                  <a:close/>
                  <a:moveTo>
                    <a:pt x="344" y="1"/>
                  </a:moveTo>
                  <a:cubicBezTo>
                    <a:pt x="159" y="1"/>
                    <a:pt x="1" y="149"/>
                    <a:pt x="1" y="344"/>
                  </a:cubicBezTo>
                  <a:cubicBezTo>
                    <a:pt x="1" y="530"/>
                    <a:pt x="159" y="687"/>
                    <a:pt x="344" y="687"/>
                  </a:cubicBezTo>
                  <a:cubicBezTo>
                    <a:pt x="530" y="687"/>
                    <a:pt x="687" y="530"/>
                    <a:pt x="687" y="344"/>
                  </a:cubicBezTo>
                  <a:cubicBezTo>
                    <a:pt x="687" y="149"/>
                    <a:pt x="530" y="1"/>
                    <a:pt x="344"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560" name="Google Shape;560;p42"/>
            <p:cNvSpPr/>
            <p:nvPr/>
          </p:nvSpPr>
          <p:spPr>
            <a:xfrm>
              <a:off x="5854027" y="2279045"/>
              <a:ext cx="39111" cy="39168"/>
            </a:xfrm>
            <a:custGeom>
              <a:rect b="b" l="l" r="r" t="t"/>
              <a:pathLst>
                <a:path extrusionOk="0" h="688" w="687">
                  <a:moveTo>
                    <a:pt x="344" y="112"/>
                  </a:moveTo>
                  <a:cubicBezTo>
                    <a:pt x="474" y="112"/>
                    <a:pt x="576" y="214"/>
                    <a:pt x="576" y="344"/>
                  </a:cubicBezTo>
                  <a:cubicBezTo>
                    <a:pt x="576" y="465"/>
                    <a:pt x="474" y="567"/>
                    <a:pt x="344" y="567"/>
                  </a:cubicBezTo>
                  <a:cubicBezTo>
                    <a:pt x="223" y="567"/>
                    <a:pt x="121" y="465"/>
                    <a:pt x="121" y="344"/>
                  </a:cubicBezTo>
                  <a:cubicBezTo>
                    <a:pt x="121" y="214"/>
                    <a:pt x="223" y="112"/>
                    <a:pt x="344" y="112"/>
                  </a:cubicBezTo>
                  <a:close/>
                  <a:moveTo>
                    <a:pt x="344" y="1"/>
                  </a:moveTo>
                  <a:cubicBezTo>
                    <a:pt x="158" y="1"/>
                    <a:pt x="0" y="149"/>
                    <a:pt x="0" y="344"/>
                  </a:cubicBezTo>
                  <a:cubicBezTo>
                    <a:pt x="0" y="530"/>
                    <a:pt x="158" y="687"/>
                    <a:pt x="344" y="687"/>
                  </a:cubicBezTo>
                  <a:cubicBezTo>
                    <a:pt x="538" y="687"/>
                    <a:pt x="687" y="530"/>
                    <a:pt x="687" y="344"/>
                  </a:cubicBezTo>
                  <a:cubicBezTo>
                    <a:pt x="687" y="149"/>
                    <a:pt x="538" y="1"/>
                    <a:pt x="344"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561" name="Google Shape;561;p42"/>
            <p:cNvSpPr/>
            <p:nvPr/>
          </p:nvSpPr>
          <p:spPr>
            <a:xfrm>
              <a:off x="5794878" y="2279045"/>
              <a:ext cx="39111" cy="39168"/>
            </a:xfrm>
            <a:custGeom>
              <a:rect b="b" l="l" r="r" t="t"/>
              <a:pathLst>
                <a:path extrusionOk="0" h="688" w="687">
                  <a:moveTo>
                    <a:pt x="344" y="112"/>
                  </a:moveTo>
                  <a:cubicBezTo>
                    <a:pt x="464" y="112"/>
                    <a:pt x="566" y="214"/>
                    <a:pt x="566" y="344"/>
                  </a:cubicBezTo>
                  <a:cubicBezTo>
                    <a:pt x="566" y="465"/>
                    <a:pt x="464" y="567"/>
                    <a:pt x="344" y="567"/>
                  </a:cubicBezTo>
                  <a:cubicBezTo>
                    <a:pt x="214" y="567"/>
                    <a:pt x="112" y="465"/>
                    <a:pt x="112" y="344"/>
                  </a:cubicBezTo>
                  <a:cubicBezTo>
                    <a:pt x="112" y="214"/>
                    <a:pt x="214" y="112"/>
                    <a:pt x="344" y="112"/>
                  </a:cubicBezTo>
                  <a:close/>
                  <a:moveTo>
                    <a:pt x="344" y="1"/>
                  </a:moveTo>
                  <a:cubicBezTo>
                    <a:pt x="149" y="1"/>
                    <a:pt x="0" y="149"/>
                    <a:pt x="0" y="344"/>
                  </a:cubicBezTo>
                  <a:cubicBezTo>
                    <a:pt x="0" y="530"/>
                    <a:pt x="158" y="687"/>
                    <a:pt x="344" y="687"/>
                  </a:cubicBezTo>
                  <a:cubicBezTo>
                    <a:pt x="529" y="687"/>
                    <a:pt x="687" y="530"/>
                    <a:pt x="687" y="344"/>
                  </a:cubicBezTo>
                  <a:cubicBezTo>
                    <a:pt x="687" y="149"/>
                    <a:pt x="529" y="1"/>
                    <a:pt x="344"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562" name="Google Shape;562;p42"/>
            <p:cNvSpPr/>
            <p:nvPr/>
          </p:nvSpPr>
          <p:spPr>
            <a:xfrm>
              <a:off x="7974415" y="2277337"/>
              <a:ext cx="216049" cy="210413"/>
            </a:xfrm>
            <a:custGeom>
              <a:rect b="b" l="l" r="r" t="t"/>
              <a:pathLst>
                <a:path extrusionOk="0" h="3696" w="3795">
                  <a:moveTo>
                    <a:pt x="1842" y="1"/>
                  </a:moveTo>
                  <a:cubicBezTo>
                    <a:pt x="849" y="1"/>
                    <a:pt x="35" y="795"/>
                    <a:pt x="0" y="1784"/>
                  </a:cubicBezTo>
                  <a:cubicBezTo>
                    <a:pt x="0" y="1821"/>
                    <a:pt x="28" y="1849"/>
                    <a:pt x="65" y="1849"/>
                  </a:cubicBezTo>
                  <a:lnTo>
                    <a:pt x="1846" y="1849"/>
                  </a:lnTo>
                  <a:lnTo>
                    <a:pt x="1846" y="3621"/>
                  </a:lnTo>
                  <a:cubicBezTo>
                    <a:pt x="1846" y="3658"/>
                    <a:pt x="1874" y="3695"/>
                    <a:pt x="1911" y="3695"/>
                  </a:cubicBezTo>
                  <a:cubicBezTo>
                    <a:pt x="2969" y="3649"/>
                    <a:pt x="3795" y="2730"/>
                    <a:pt x="3674" y="1636"/>
                  </a:cubicBezTo>
                  <a:cubicBezTo>
                    <a:pt x="3581" y="791"/>
                    <a:pt x="2895" y="105"/>
                    <a:pt x="2051" y="12"/>
                  </a:cubicBezTo>
                  <a:cubicBezTo>
                    <a:pt x="1980" y="4"/>
                    <a:pt x="1911" y="1"/>
                    <a:pt x="1842"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563" name="Google Shape;563;p42"/>
            <p:cNvSpPr/>
            <p:nvPr/>
          </p:nvSpPr>
          <p:spPr>
            <a:xfrm>
              <a:off x="7970715" y="2274035"/>
              <a:ext cx="219750" cy="216846"/>
            </a:xfrm>
            <a:custGeom>
              <a:rect b="b" l="l" r="r" t="t"/>
              <a:pathLst>
                <a:path extrusionOk="0" h="3809" w="3860">
                  <a:moveTo>
                    <a:pt x="1902" y="117"/>
                  </a:moveTo>
                  <a:cubicBezTo>
                    <a:pt x="1976" y="117"/>
                    <a:pt x="2041" y="117"/>
                    <a:pt x="2106" y="126"/>
                  </a:cubicBezTo>
                  <a:cubicBezTo>
                    <a:pt x="2932" y="219"/>
                    <a:pt x="3591" y="877"/>
                    <a:pt x="3683" y="1703"/>
                  </a:cubicBezTo>
                  <a:cubicBezTo>
                    <a:pt x="3739" y="2204"/>
                    <a:pt x="3591" y="2696"/>
                    <a:pt x="3257" y="3076"/>
                  </a:cubicBezTo>
                  <a:cubicBezTo>
                    <a:pt x="2941" y="3447"/>
                    <a:pt x="2468" y="3670"/>
                    <a:pt x="1976" y="3688"/>
                  </a:cubicBezTo>
                  <a:lnTo>
                    <a:pt x="1976" y="3753"/>
                  </a:lnTo>
                  <a:lnTo>
                    <a:pt x="1967" y="3679"/>
                  </a:lnTo>
                  <a:lnTo>
                    <a:pt x="1967" y="1907"/>
                  </a:lnTo>
                  <a:cubicBezTo>
                    <a:pt x="1967" y="1870"/>
                    <a:pt x="1939" y="1851"/>
                    <a:pt x="1902" y="1851"/>
                  </a:cubicBezTo>
                  <a:lnTo>
                    <a:pt x="121" y="1842"/>
                  </a:lnTo>
                  <a:cubicBezTo>
                    <a:pt x="140" y="1341"/>
                    <a:pt x="362" y="877"/>
                    <a:pt x="743" y="553"/>
                  </a:cubicBezTo>
                  <a:cubicBezTo>
                    <a:pt x="1067" y="265"/>
                    <a:pt x="1475" y="117"/>
                    <a:pt x="1902" y="117"/>
                  </a:cubicBezTo>
                  <a:close/>
                  <a:moveTo>
                    <a:pt x="1889" y="0"/>
                  </a:moveTo>
                  <a:cubicBezTo>
                    <a:pt x="1436" y="0"/>
                    <a:pt x="1007" y="159"/>
                    <a:pt x="659" y="460"/>
                  </a:cubicBezTo>
                  <a:cubicBezTo>
                    <a:pt x="260" y="812"/>
                    <a:pt x="19" y="1304"/>
                    <a:pt x="0" y="1833"/>
                  </a:cubicBezTo>
                  <a:cubicBezTo>
                    <a:pt x="0" y="1870"/>
                    <a:pt x="19" y="1898"/>
                    <a:pt x="38" y="1926"/>
                  </a:cubicBezTo>
                  <a:cubicBezTo>
                    <a:pt x="65" y="1944"/>
                    <a:pt x="93" y="1963"/>
                    <a:pt x="130" y="1963"/>
                  </a:cubicBezTo>
                  <a:lnTo>
                    <a:pt x="1846" y="1963"/>
                  </a:lnTo>
                  <a:lnTo>
                    <a:pt x="1846" y="3679"/>
                  </a:lnTo>
                  <a:cubicBezTo>
                    <a:pt x="1846" y="3716"/>
                    <a:pt x="1865" y="3744"/>
                    <a:pt x="1884" y="3772"/>
                  </a:cubicBezTo>
                  <a:cubicBezTo>
                    <a:pt x="1911" y="3790"/>
                    <a:pt x="1939" y="3809"/>
                    <a:pt x="1976" y="3809"/>
                  </a:cubicBezTo>
                  <a:cubicBezTo>
                    <a:pt x="2505" y="3790"/>
                    <a:pt x="3006" y="3549"/>
                    <a:pt x="3349" y="3150"/>
                  </a:cubicBezTo>
                  <a:cubicBezTo>
                    <a:pt x="3693" y="2742"/>
                    <a:pt x="3860" y="2222"/>
                    <a:pt x="3795" y="1684"/>
                  </a:cubicBezTo>
                  <a:cubicBezTo>
                    <a:pt x="3702" y="812"/>
                    <a:pt x="2997" y="107"/>
                    <a:pt x="2125" y="15"/>
                  </a:cubicBezTo>
                  <a:cubicBezTo>
                    <a:pt x="2046" y="5"/>
                    <a:pt x="1967" y="0"/>
                    <a:pt x="188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564" name="Google Shape;564;p42"/>
            <p:cNvSpPr/>
            <p:nvPr/>
          </p:nvSpPr>
          <p:spPr>
            <a:xfrm>
              <a:off x="7946406" y="2402126"/>
              <a:ext cx="113063" cy="113120"/>
            </a:xfrm>
            <a:custGeom>
              <a:rect b="b" l="l" r="r" t="t"/>
              <a:pathLst>
                <a:path extrusionOk="0" h="1987" w="1986">
                  <a:moveTo>
                    <a:pt x="75" y="0"/>
                  </a:moveTo>
                  <a:cubicBezTo>
                    <a:pt x="38" y="0"/>
                    <a:pt x="1" y="47"/>
                    <a:pt x="1" y="84"/>
                  </a:cubicBezTo>
                  <a:cubicBezTo>
                    <a:pt x="38" y="1123"/>
                    <a:pt x="873" y="1948"/>
                    <a:pt x="1902" y="1985"/>
                  </a:cubicBezTo>
                  <a:cubicBezTo>
                    <a:pt x="1907" y="1986"/>
                    <a:pt x="1912" y="1987"/>
                    <a:pt x="1917" y="1987"/>
                  </a:cubicBezTo>
                  <a:cubicBezTo>
                    <a:pt x="1956" y="1987"/>
                    <a:pt x="1986" y="1953"/>
                    <a:pt x="1986" y="1911"/>
                  </a:cubicBezTo>
                  <a:lnTo>
                    <a:pt x="1986" y="84"/>
                  </a:lnTo>
                  <a:cubicBezTo>
                    <a:pt x="1986" y="37"/>
                    <a:pt x="1949" y="0"/>
                    <a:pt x="190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565" name="Google Shape;565;p42"/>
            <p:cNvSpPr/>
            <p:nvPr/>
          </p:nvSpPr>
          <p:spPr>
            <a:xfrm>
              <a:off x="7942706" y="2398938"/>
              <a:ext cx="119952" cy="119952"/>
            </a:xfrm>
            <a:custGeom>
              <a:rect b="b" l="l" r="r" t="t"/>
              <a:pathLst>
                <a:path extrusionOk="0" h="2107" w="2107">
                  <a:moveTo>
                    <a:pt x="1967" y="121"/>
                  </a:moveTo>
                  <a:cubicBezTo>
                    <a:pt x="1977" y="121"/>
                    <a:pt x="1986" y="130"/>
                    <a:pt x="1986" y="140"/>
                  </a:cubicBezTo>
                  <a:lnTo>
                    <a:pt x="1986" y="1967"/>
                  </a:lnTo>
                  <a:cubicBezTo>
                    <a:pt x="1986" y="1967"/>
                    <a:pt x="1986" y="1977"/>
                    <a:pt x="1986" y="1986"/>
                  </a:cubicBezTo>
                  <a:lnTo>
                    <a:pt x="1967" y="1986"/>
                  </a:lnTo>
                  <a:cubicBezTo>
                    <a:pt x="975" y="1949"/>
                    <a:pt x="158" y="1132"/>
                    <a:pt x="121" y="140"/>
                  </a:cubicBezTo>
                  <a:cubicBezTo>
                    <a:pt x="121" y="130"/>
                    <a:pt x="121" y="130"/>
                    <a:pt x="131" y="121"/>
                  </a:cubicBezTo>
                  <a:close/>
                  <a:moveTo>
                    <a:pt x="140" y="1"/>
                  </a:moveTo>
                  <a:cubicBezTo>
                    <a:pt x="103" y="1"/>
                    <a:pt x="66" y="19"/>
                    <a:pt x="47" y="47"/>
                  </a:cubicBezTo>
                  <a:cubicBezTo>
                    <a:pt x="19" y="75"/>
                    <a:pt x="1" y="112"/>
                    <a:pt x="1" y="149"/>
                  </a:cubicBezTo>
                  <a:cubicBezTo>
                    <a:pt x="47" y="1197"/>
                    <a:pt x="910" y="2060"/>
                    <a:pt x="1967" y="2106"/>
                  </a:cubicBezTo>
                  <a:cubicBezTo>
                    <a:pt x="2005" y="2106"/>
                    <a:pt x="2042" y="2088"/>
                    <a:pt x="2060" y="2069"/>
                  </a:cubicBezTo>
                  <a:cubicBezTo>
                    <a:pt x="2088" y="2041"/>
                    <a:pt x="2107" y="2004"/>
                    <a:pt x="2107" y="1967"/>
                  </a:cubicBezTo>
                  <a:lnTo>
                    <a:pt x="2107" y="140"/>
                  </a:lnTo>
                  <a:cubicBezTo>
                    <a:pt x="2107" y="66"/>
                    <a:pt x="2042" y="1"/>
                    <a:pt x="196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566" name="Google Shape;566;p42"/>
            <p:cNvSpPr/>
            <p:nvPr/>
          </p:nvSpPr>
          <p:spPr>
            <a:xfrm>
              <a:off x="7741005" y="2150215"/>
              <a:ext cx="160030" cy="159518"/>
            </a:xfrm>
            <a:custGeom>
              <a:rect b="b" l="l" r="r" t="t"/>
              <a:pathLst>
                <a:path extrusionOk="0" h="2802" w="2811">
                  <a:moveTo>
                    <a:pt x="1410" y="0"/>
                  </a:moveTo>
                  <a:cubicBezTo>
                    <a:pt x="631" y="0"/>
                    <a:pt x="0" y="631"/>
                    <a:pt x="0" y="1401"/>
                  </a:cubicBezTo>
                  <a:cubicBezTo>
                    <a:pt x="0" y="2180"/>
                    <a:pt x="631" y="2802"/>
                    <a:pt x="1410" y="2802"/>
                  </a:cubicBezTo>
                  <a:cubicBezTo>
                    <a:pt x="2180" y="2802"/>
                    <a:pt x="2811" y="2180"/>
                    <a:pt x="2811" y="1401"/>
                  </a:cubicBezTo>
                  <a:cubicBezTo>
                    <a:pt x="2811" y="631"/>
                    <a:pt x="2180" y="0"/>
                    <a:pt x="141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567" name="Google Shape;567;p42"/>
            <p:cNvSpPr/>
            <p:nvPr/>
          </p:nvSpPr>
          <p:spPr>
            <a:xfrm>
              <a:off x="7737817" y="2147027"/>
              <a:ext cx="166406" cy="166406"/>
            </a:xfrm>
            <a:custGeom>
              <a:rect b="b" l="l" r="r" t="t"/>
              <a:pathLst>
                <a:path extrusionOk="0" h="2923" w="2923">
                  <a:moveTo>
                    <a:pt x="1466" y="121"/>
                  </a:moveTo>
                  <a:cubicBezTo>
                    <a:pt x="2208" y="121"/>
                    <a:pt x="2811" y="724"/>
                    <a:pt x="2811" y="1457"/>
                  </a:cubicBezTo>
                  <a:cubicBezTo>
                    <a:pt x="2811" y="2199"/>
                    <a:pt x="2208" y="2802"/>
                    <a:pt x="1466" y="2802"/>
                  </a:cubicBezTo>
                  <a:cubicBezTo>
                    <a:pt x="724" y="2802"/>
                    <a:pt x="121" y="2199"/>
                    <a:pt x="121" y="1457"/>
                  </a:cubicBezTo>
                  <a:cubicBezTo>
                    <a:pt x="121" y="724"/>
                    <a:pt x="724" y="121"/>
                    <a:pt x="1466" y="121"/>
                  </a:cubicBezTo>
                  <a:close/>
                  <a:moveTo>
                    <a:pt x="1466" y="1"/>
                  </a:moveTo>
                  <a:cubicBezTo>
                    <a:pt x="659" y="1"/>
                    <a:pt x="0" y="659"/>
                    <a:pt x="0" y="1457"/>
                  </a:cubicBezTo>
                  <a:cubicBezTo>
                    <a:pt x="0" y="2264"/>
                    <a:pt x="659" y="2923"/>
                    <a:pt x="1466" y="2923"/>
                  </a:cubicBezTo>
                  <a:cubicBezTo>
                    <a:pt x="2264" y="2923"/>
                    <a:pt x="2923" y="2264"/>
                    <a:pt x="2923" y="1457"/>
                  </a:cubicBezTo>
                  <a:cubicBezTo>
                    <a:pt x="2923" y="659"/>
                    <a:pt x="2264" y="1"/>
                    <a:pt x="146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568" name="Google Shape;568;p42"/>
            <p:cNvSpPr/>
            <p:nvPr/>
          </p:nvSpPr>
          <p:spPr>
            <a:xfrm>
              <a:off x="7784272" y="2170538"/>
              <a:ext cx="116763" cy="82719"/>
            </a:xfrm>
            <a:custGeom>
              <a:rect b="b" l="l" r="r" t="t"/>
              <a:pathLst>
                <a:path extrusionOk="0" h="1453" w="2051">
                  <a:moveTo>
                    <a:pt x="1985" y="0"/>
                  </a:moveTo>
                  <a:cubicBezTo>
                    <a:pt x="1970" y="0"/>
                    <a:pt x="1954" y="5"/>
                    <a:pt x="1940" y="14"/>
                  </a:cubicBezTo>
                  <a:lnTo>
                    <a:pt x="632" y="1322"/>
                  </a:lnTo>
                  <a:cubicBezTo>
                    <a:pt x="627" y="1327"/>
                    <a:pt x="622" y="1329"/>
                    <a:pt x="618" y="1329"/>
                  </a:cubicBezTo>
                  <a:cubicBezTo>
                    <a:pt x="613" y="1329"/>
                    <a:pt x="608" y="1327"/>
                    <a:pt x="604" y="1322"/>
                  </a:cubicBezTo>
                  <a:lnTo>
                    <a:pt x="103" y="821"/>
                  </a:lnTo>
                  <a:cubicBezTo>
                    <a:pt x="94" y="812"/>
                    <a:pt x="80" y="808"/>
                    <a:pt x="65" y="808"/>
                  </a:cubicBezTo>
                  <a:cubicBezTo>
                    <a:pt x="49" y="808"/>
                    <a:pt x="33" y="812"/>
                    <a:pt x="19" y="821"/>
                  </a:cubicBezTo>
                  <a:cubicBezTo>
                    <a:pt x="1" y="849"/>
                    <a:pt x="1" y="886"/>
                    <a:pt x="19" y="905"/>
                  </a:cubicBezTo>
                  <a:lnTo>
                    <a:pt x="520" y="1406"/>
                  </a:lnTo>
                  <a:cubicBezTo>
                    <a:pt x="548" y="1434"/>
                    <a:pt x="585" y="1452"/>
                    <a:pt x="622" y="1452"/>
                  </a:cubicBezTo>
                  <a:cubicBezTo>
                    <a:pt x="650" y="1452"/>
                    <a:pt x="687" y="1434"/>
                    <a:pt x="715" y="1406"/>
                  </a:cubicBezTo>
                  <a:lnTo>
                    <a:pt x="2023" y="98"/>
                  </a:lnTo>
                  <a:cubicBezTo>
                    <a:pt x="2051" y="70"/>
                    <a:pt x="2051" y="42"/>
                    <a:pt x="2023" y="14"/>
                  </a:cubicBezTo>
                  <a:cubicBezTo>
                    <a:pt x="2014" y="5"/>
                    <a:pt x="2000" y="0"/>
                    <a:pt x="198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569" name="Google Shape;569;p42"/>
            <p:cNvSpPr/>
            <p:nvPr/>
          </p:nvSpPr>
          <p:spPr>
            <a:xfrm>
              <a:off x="6906023" y="3777817"/>
              <a:ext cx="89836" cy="89323"/>
            </a:xfrm>
            <a:custGeom>
              <a:rect b="b" l="l" r="r" t="t"/>
              <a:pathLst>
                <a:path extrusionOk="0" h="1569" w="1578">
                  <a:moveTo>
                    <a:pt x="789" y="1"/>
                  </a:moveTo>
                  <a:cubicBezTo>
                    <a:pt x="353" y="1"/>
                    <a:pt x="1" y="353"/>
                    <a:pt x="1" y="780"/>
                  </a:cubicBezTo>
                  <a:cubicBezTo>
                    <a:pt x="1" y="1216"/>
                    <a:pt x="353" y="1569"/>
                    <a:pt x="789" y="1569"/>
                  </a:cubicBezTo>
                  <a:cubicBezTo>
                    <a:pt x="1225" y="1569"/>
                    <a:pt x="1578" y="1216"/>
                    <a:pt x="1578" y="780"/>
                  </a:cubicBezTo>
                  <a:cubicBezTo>
                    <a:pt x="1578" y="353"/>
                    <a:pt x="1225" y="1"/>
                    <a:pt x="789" y="1"/>
                  </a:cubicBezTo>
                  <a:close/>
                </a:path>
              </a:pathLst>
            </a:custGeom>
            <a:solidFill>
              <a:srgbClr val="01004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570" name="Google Shape;570;p42"/>
            <p:cNvSpPr/>
            <p:nvPr/>
          </p:nvSpPr>
          <p:spPr>
            <a:xfrm>
              <a:off x="6902835" y="3774116"/>
              <a:ext cx="96212" cy="96212"/>
            </a:xfrm>
            <a:custGeom>
              <a:rect b="b" l="l" r="r" t="t"/>
              <a:pathLst>
                <a:path extrusionOk="0" h="1690" w="1690">
                  <a:moveTo>
                    <a:pt x="845" y="122"/>
                  </a:moveTo>
                  <a:cubicBezTo>
                    <a:pt x="1244" y="122"/>
                    <a:pt x="1578" y="446"/>
                    <a:pt x="1578" y="845"/>
                  </a:cubicBezTo>
                  <a:cubicBezTo>
                    <a:pt x="1578" y="1244"/>
                    <a:pt x="1244" y="1578"/>
                    <a:pt x="845" y="1578"/>
                  </a:cubicBezTo>
                  <a:cubicBezTo>
                    <a:pt x="446" y="1578"/>
                    <a:pt x="122" y="1244"/>
                    <a:pt x="122" y="845"/>
                  </a:cubicBezTo>
                  <a:cubicBezTo>
                    <a:pt x="122" y="446"/>
                    <a:pt x="446" y="122"/>
                    <a:pt x="845" y="122"/>
                  </a:cubicBezTo>
                  <a:close/>
                  <a:moveTo>
                    <a:pt x="845" y="1"/>
                  </a:moveTo>
                  <a:cubicBezTo>
                    <a:pt x="381" y="1"/>
                    <a:pt x="1" y="381"/>
                    <a:pt x="1" y="845"/>
                  </a:cubicBezTo>
                  <a:cubicBezTo>
                    <a:pt x="1" y="1309"/>
                    <a:pt x="381" y="1689"/>
                    <a:pt x="845" y="1689"/>
                  </a:cubicBezTo>
                  <a:cubicBezTo>
                    <a:pt x="1309" y="1689"/>
                    <a:pt x="1689" y="1318"/>
                    <a:pt x="1689" y="845"/>
                  </a:cubicBezTo>
                  <a:cubicBezTo>
                    <a:pt x="1689" y="381"/>
                    <a:pt x="1309" y="1"/>
                    <a:pt x="845"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571" name="Google Shape;571;p42"/>
            <p:cNvSpPr/>
            <p:nvPr/>
          </p:nvSpPr>
          <p:spPr>
            <a:xfrm>
              <a:off x="5894162" y="2528850"/>
              <a:ext cx="2115690" cy="1276541"/>
            </a:xfrm>
            <a:custGeom>
              <a:rect b="b" l="l" r="r" t="t"/>
              <a:pathLst>
                <a:path extrusionOk="0" h="22423" w="37163">
                  <a:moveTo>
                    <a:pt x="1188" y="1"/>
                  </a:moveTo>
                  <a:cubicBezTo>
                    <a:pt x="529" y="1"/>
                    <a:pt x="0" y="502"/>
                    <a:pt x="0" y="1114"/>
                  </a:cubicBezTo>
                  <a:lnTo>
                    <a:pt x="0" y="21300"/>
                  </a:lnTo>
                  <a:cubicBezTo>
                    <a:pt x="0" y="21921"/>
                    <a:pt x="529" y="22422"/>
                    <a:pt x="1188" y="22422"/>
                  </a:cubicBezTo>
                  <a:lnTo>
                    <a:pt x="35975" y="22422"/>
                  </a:lnTo>
                  <a:cubicBezTo>
                    <a:pt x="36625" y="22422"/>
                    <a:pt x="37163" y="21921"/>
                    <a:pt x="37163" y="21300"/>
                  </a:cubicBezTo>
                  <a:lnTo>
                    <a:pt x="37163" y="1114"/>
                  </a:lnTo>
                  <a:cubicBezTo>
                    <a:pt x="37163" y="502"/>
                    <a:pt x="36625" y="1"/>
                    <a:pt x="3597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572" name="Google Shape;572;p42"/>
            <p:cNvSpPr/>
            <p:nvPr/>
          </p:nvSpPr>
          <p:spPr>
            <a:xfrm>
              <a:off x="5890974" y="2525662"/>
              <a:ext cx="2122066" cy="1282861"/>
            </a:xfrm>
            <a:custGeom>
              <a:rect b="b" l="l" r="r" t="t"/>
              <a:pathLst>
                <a:path extrusionOk="0" h="22534" w="37275">
                  <a:moveTo>
                    <a:pt x="36022" y="112"/>
                  </a:moveTo>
                  <a:cubicBezTo>
                    <a:pt x="36653" y="112"/>
                    <a:pt x="37163" y="585"/>
                    <a:pt x="37163" y="1170"/>
                  </a:cubicBezTo>
                  <a:lnTo>
                    <a:pt x="37163" y="21356"/>
                  </a:lnTo>
                  <a:cubicBezTo>
                    <a:pt x="37163" y="21940"/>
                    <a:pt x="36653" y="22413"/>
                    <a:pt x="36022" y="22413"/>
                  </a:cubicBezTo>
                  <a:lnTo>
                    <a:pt x="1244" y="22413"/>
                  </a:lnTo>
                  <a:cubicBezTo>
                    <a:pt x="622" y="22413"/>
                    <a:pt x="112" y="21940"/>
                    <a:pt x="112" y="21356"/>
                  </a:cubicBezTo>
                  <a:lnTo>
                    <a:pt x="112" y="1170"/>
                  </a:lnTo>
                  <a:cubicBezTo>
                    <a:pt x="112" y="585"/>
                    <a:pt x="622" y="112"/>
                    <a:pt x="1244" y="112"/>
                  </a:cubicBezTo>
                  <a:close/>
                  <a:moveTo>
                    <a:pt x="1244" y="1"/>
                  </a:moveTo>
                  <a:cubicBezTo>
                    <a:pt x="557" y="1"/>
                    <a:pt x="1" y="530"/>
                    <a:pt x="1" y="1170"/>
                  </a:cubicBezTo>
                  <a:lnTo>
                    <a:pt x="1" y="21356"/>
                  </a:lnTo>
                  <a:cubicBezTo>
                    <a:pt x="1" y="22005"/>
                    <a:pt x="557" y="22534"/>
                    <a:pt x="1244" y="22534"/>
                  </a:cubicBezTo>
                  <a:lnTo>
                    <a:pt x="36031" y="22534"/>
                  </a:lnTo>
                  <a:cubicBezTo>
                    <a:pt x="36718" y="22534"/>
                    <a:pt x="37275" y="22005"/>
                    <a:pt x="37275" y="21356"/>
                  </a:cubicBezTo>
                  <a:lnTo>
                    <a:pt x="37275" y="1170"/>
                  </a:lnTo>
                  <a:cubicBezTo>
                    <a:pt x="37275" y="530"/>
                    <a:pt x="36718" y="1"/>
                    <a:pt x="3603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573" name="Google Shape;573;p42"/>
            <p:cNvSpPr/>
            <p:nvPr/>
          </p:nvSpPr>
          <p:spPr>
            <a:xfrm>
              <a:off x="5995041" y="2636047"/>
              <a:ext cx="1891272" cy="1092771"/>
            </a:xfrm>
            <a:custGeom>
              <a:rect b="b" l="l" r="r" t="t"/>
              <a:pathLst>
                <a:path extrusionOk="0" h="19195" w="33221">
                  <a:moveTo>
                    <a:pt x="0" y="1"/>
                  </a:moveTo>
                  <a:lnTo>
                    <a:pt x="0" y="19194"/>
                  </a:lnTo>
                  <a:lnTo>
                    <a:pt x="33220" y="19194"/>
                  </a:lnTo>
                  <a:lnTo>
                    <a:pt x="33220"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574" name="Google Shape;574;p42"/>
            <p:cNvSpPr/>
            <p:nvPr/>
          </p:nvSpPr>
          <p:spPr>
            <a:xfrm>
              <a:off x="5991341" y="2632916"/>
              <a:ext cx="1898103" cy="1099603"/>
            </a:xfrm>
            <a:custGeom>
              <a:rect b="b" l="l" r="r" t="t"/>
              <a:pathLst>
                <a:path extrusionOk="0" h="19315" w="33341">
                  <a:moveTo>
                    <a:pt x="33230" y="111"/>
                  </a:moveTo>
                  <a:lnTo>
                    <a:pt x="33230" y="19194"/>
                  </a:lnTo>
                  <a:lnTo>
                    <a:pt x="121" y="19194"/>
                  </a:lnTo>
                  <a:lnTo>
                    <a:pt x="121" y="111"/>
                  </a:lnTo>
                  <a:close/>
                  <a:moveTo>
                    <a:pt x="0" y="0"/>
                  </a:moveTo>
                  <a:lnTo>
                    <a:pt x="0" y="19314"/>
                  </a:lnTo>
                  <a:lnTo>
                    <a:pt x="33341" y="19314"/>
                  </a:lnTo>
                  <a:lnTo>
                    <a:pt x="33341"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575" name="Google Shape;575;p42"/>
            <p:cNvSpPr/>
            <p:nvPr/>
          </p:nvSpPr>
          <p:spPr>
            <a:xfrm>
              <a:off x="6933520" y="2560559"/>
              <a:ext cx="36492" cy="35980"/>
            </a:xfrm>
            <a:custGeom>
              <a:rect b="b" l="l" r="r" t="t"/>
              <a:pathLst>
                <a:path extrusionOk="0" h="632" w="641">
                  <a:moveTo>
                    <a:pt x="325" y="0"/>
                  </a:moveTo>
                  <a:cubicBezTo>
                    <a:pt x="148" y="0"/>
                    <a:pt x="0" y="139"/>
                    <a:pt x="0" y="316"/>
                  </a:cubicBezTo>
                  <a:cubicBezTo>
                    <a:pt x="0" y="492"/>
                    <a:pt x="148" y="631"/>
                    <a:pt x="325" y="631"/>
                  </a:cubicBezTo>
                  <a:cubicBezTo>
                    <a:pt x="501" y="631"/>
                    <a:pt x="640" y="492"/>
                    <a:pt x="640" y="316"/>
                  </a:cubicBezTo>
                  <a:cubicBezTo>
                    <a:pt x="640" y="139"/>
                    <a:pt x="501" y="0"/>
                    <a:pt x="32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576" name="Google Shape;576;p42"/>
            <p:cNvSpPr/>
            <p:nvPr/>
          </p:nvSpPr>
          <p:spPr>
            <a:xfrm>
              <a:off x="6930332" y="2556859"/>
              <a:ext cx="43381" cy="43324"/>
            </a:xfrm>
            <a:custGeom>
              <a:rect b="b" l="l" r="r" t="t"/>
              <a:pathLst>
                <a:path extrusionOk="0" h="761" w="762">
                  <a:moveTo>
                    <a:pt x="381" y="121"/>
                  </a:moveTo>
                  <a:cubicBezTo>
                    <a:pt x="520" y="121"/>
                    <a:pt x="640" y="232"/>
                    <a:pt x="640" y="381"/>
                  </a:cubicBezTo>
                  <a:cubicBezTo>
                    <a:pt x="640" y="520"/>
                    <a:pt x="520" y="640"/>
                    <a:pt x="381" y="640"/>
                  </a:cubicBezTo>
                  <a:cubicBezTo>
                    <a:pt x="232" y="640"/>
                    <a:pt x="121" y="520"/>
                    <a:pt x="121" y="381"/>
                  </a:cubicBezTo>
                  <a:cubicBezTo>
                    <a:pt x="121" y="232"/>
                    <a:pt x="232" y="121"/>
                    <a:pt x="381" y="121"/>
                  </a:cubicBezTo>
                  <a:close/>
                  <a:moveTo>
                    <a:pt x="381" y="0"/>
                  </a:moveTo>
                  <a:cubicBezTo>
                    <a:pt x="177" y="0"/>
                    <a:pt x="0" y="177"/>
                    <a:pt x="0" y="381"/>
                  </a:cubicBezTo>
                  <a:cubicBezTo>
                    <a:pt x="0" y="585"/>
                    <a:pt x="177" y="761"/>
                    <a:pt x="381" y="761"/>
                  </a:cubicBezTo>
                  <a:cubicBezTo>
                    <a:pt x="585" y="761"/>
                    <a:pt x="752" y="585"/>
                    <a:pt x="761" y="381"/>
                  </a:cubicBezTo>
                  <a:cubicBezTo>
                    <a:pt x="761" y="177"/>
                    <a:pt x="585" y="0"/>
                    <a:pt x="38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577" name="Google Shape;577;p42"/>
            <p:cNvSpPr/>
            <p:nvPr/>
          </p:nvSpPr>
          <p:spPr>
            <a:xfrm>
              <a:off x="6645116" y="3892415"/>
              <a:ext cx="603173" cy="368166"/>
            </a:xfrm>
            <a:custGeom>
              <a:rect b="b" l="l" r="r" t="t"/>
              <a:pathLst>
                <a:path extrusionOk="0" h="6467" w="10595">
                  <a:moveTo>
                    <a:pt x="1263" y="1"/>
                  </a:moveTo>
                  <a:lnTo>
                    <a:pt x="1263" y="66"/>
                  </a:lnTo>
                  <a:lnTo>
                    <a:pt x="836" y="66"/>
                  </a:lnTo>
                  <a:cubicBezTo>
                    <a:pt x="762" y="1105"/>
                    <a:pt x="446" y="5307"/>
                    <a:pt x="1" y="6467"/>
                  </a:cubicBezTo>
                  <a:lnTo>
                    <a:pt x="10595" y="6467"/>
                  </a:lnTo>
                  <a:cubicBezTo>
                    <a:pt x="10140" y="5307"/>
                    <a:pt x="9834" y="1105"/>
                    <a:pt x="9760" y="66"/>
                  </a:cubicBezTo>
                  <a:lnTo>
                    <a:pt x="9333" y="66"/>
                  </a:lnTo>
                  <a:lnTo>
                    <a:pt x="9333" y="1"/>
                  </a:lnTo>
                  <a:lnTo>
                    <a:pt x="5298" y="29"/>
                  </a:lnTo>
                  <a:lnTo>
                    <a:pt x="1263" y="1"/>
                  </a:lnTo>
                  <a:close/>
                </a:path>
              </a:pathLst>
            </a:custGeom>
            <a:solidFill>
              <a:srgbClr val="CFCFE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578" name="Google Shape;578;p42"/>
            <p:cNvSpPr/>
            <p:nvPr/>
          </p:nvSpPr>
          <p:spPr>
            <a:xfrm>
              <a:off x="6641416" y="3889284"/>
              <a:ext cx="610574" cy="374486"/>
            </a:xfrm>
            <a:custGeom>
              <a:rect b="b" l="l" r="r" t="t"/>
              <a:pathLst>
                <a:path extrusionOk="0" h="6578" w="10725">
                  <a:moveTo>
                    <a:pt x="9343" y="112"/>
                  </a:moveTo>
                  <a:lnTo>
                    <a:pt x="9343" y="121"/>
                  </a:lnTo>
                  <a:cubicBezTo>
                    <a:pt x="9343" y="149"/>
                    <a:pt x="9370" y="177"/>
                    <a:pt x="9398" y="177"/>
                  </a:cubicBezTo>
                  <a:lnTo>
                    <a:pt x="9769" y="177"/>
                  </a:lnTo>
                  <a:cubicBezTo>
                    <a:pt x="9862" y="1429"/>
                    <a:pt x="10159" y="5242"/>
                    <a:pt x="10576" y="6466"/>
                  </a:cubicBezTo>
                  <a:lnTo>
                    <a:pt x="149" y="6466"/>
                  </a:lnTo>
                  <a:cubicBezTo>
                    <a:pt x="567" y="5242"/>
                    <a:pt x="864" y="1429"/>
                    <a:pt x="947" y="177"/>
                  </a:cubicBezTo>
                  <a:lnTo>
                    <a:pt x="1318" y="177"/>
                  </a:lnTo>
                  <a:cubicBezTo>
                    <a:pt x="1355" y="177"/>
                    <a:pt x="1383" y="149"/>
                    <a:pt x="1383" y="121"/>
                  </a:cubicBezTo>
                  <a:lnTo>
                    <a:pt x="1383" y="112"/>
                  </a:lnTo>
                  <a:lnTo>
                    <a:pt x="5363" y="149"/>
                  </a:lnTo>
                  <a:lnTo>
                    <a:pt x="9343" y="112"/>
                  </a:lnTo>
                  <a:close/>
                  <a:moveTo>
                    <a:pt x="1328" y="0"/>
                  </a:moveTo>
                  <a:cubicBezTo>
                    <a:pt x="1309" y="0"/>
                    <a:pt x="1290" y="0"/>
                    <a:pt x="1281" y="10"/>
                  </a:cubicBezTo>
                  <a:cubicBezTo>
                    <a:pt x="1272" y="28"/>
                    <a:pt x="1263" y="37"/>
                    <a:pt x="1263" y="56"/>
                  </a:cubicBezTo>
                  <a:lnTo>
                    <a:pt x="1263" y="65"/>
                  </a:lnTo>
                  <a:lnTo>
                    <a:pt x="892" y="65"/>
                  </a:lnTo>
                  <a:cubicBezTo>
                    <a:pt x="864" y="65"/>
                    <a:pt x="836" y="93"/>
                    <a:pt x="836" y="121"/>
                  </a:cubicBezTo>
                  <a:cubicBezTo>
                    <a:pt x="752" y="1327"/>
                    <a:pt x="446" y="5371"/>
                    <a:pt x="10" y="6503"/>
                  </a:cubicBezTo>
                  <a:cubicBezTo>
                    <a:pt x="1" y="6522"/>
                    <a:pt x="1" y="6540"/>
                    <a:pt x="10" y="6559"/>
                  </a:cubicBezTo>
                  <a:cubicBezTo>
                    <a:pt x="29" y="6568"/>
                    <a:pt x="38" y="6577"/>
                    <a:pt x="66" y="6577"/>
                  </a:cubicBezTo>
                  <a:lnTo>
                    <a:pt x="10660" y="6577"/>
                  </a:lnTo>
                  <a:cubicBezTo>
                    <a:pt x="10678" y="6577"/>
                    <a:pt x="10697" y="6568"/>
                    <a:pt x="10706" y="6559"/>
                  </a:cubicBezTo>
                  <a:cubicBezTo>
                    <a:pt x="10716" y="6540"/>
                    <a:pt x="10725" y="6522"/>
                    <a:pt x="10716" y="6503"/>
                  </a:cubicBezTo>
                  <a:cubicBezTo>
                    <a:pt x="10280" y="5371"/>
                    <a:pt x="9973" y="1327"/>
                    <a:pt x="9890" y="121"/>
                  </a:cubicBezTo>
                  <a:cubicBezTo>
                    <a:pt x="9881" y="84"/>
                    <a:pt x="9862" y="65"/>
                    <a:pt x="9825" y="65"/>
                  </a:cubicBezTo>
                  <a:lnTo>
                    <a:pt x="9454" y="65"/>
                  </a:lnTo>
                  <a:lnTo>
                    <a:pt x="9454" y="56"/>
                  </a:lnTo>
                  <a:cubicBezTo>
                    <a:pt x="9454" y="37"/>
                    <a:pt x="9445" y="19"/>
                    <a:pt x="9435" y="10"/>
                  </a:cubicBezTo>
                  <a:cubicBezTo>
                    <a:pt x="9426" y="0"/>
                    <a:pt x="9417" y="0"/>
                    <a:pt x="9398" y="0"/>
                  </a:cubicBezTo>
                  <a:lnTo>
                    <a:pt x="5363" y="28"/>
                  </a:lnTo>
                  <a:lnTo>
                    <a:pt x="1328" y="0"/>
                  </a:lnTo>
                  <a:close/>
                </a:path>
              </a:pathLst>
            </a:custGeom>
            <a:solidFill>
              <a:srgbClr val="01004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579" name="Google Shape;579;p42"/>
            <p:cNvSpPr/>
            <p:nvPr/>
          </p:nvSpPr>
          <p:spPr>
            <a:xfrm>
              <a:off x="6645116" y="3892415"/>
              <a:ext cx="603173" cy="368166"/>
            </a:xfrm>
            <a:custGeom>
              <a:rect b="b" l="l" r="r" t="t"/>
              <a:pathLst>
                <a:path extrusionOk="0" h="6467" w="10595">
                  <a:moveTo>
                    <a:pt x="1263" y="1"/>
                  </a:moveTo>
                  <a:lnTo>
                    <a:pt x="1263" y="66"/>
                  </a:lnTo>
                  <a:lnTo>
                    <a:pt x="836" y="66"/>
                  </a:lnTo>
                  <a:cubicBezTo>
                    <a:pt x="762" y="1105"/>
                    <a:pt x="446" y="5307"/>
                    <a:pt x="1" y="6467"/>
                  </a:cubicBezTo>
                  <a:lnTo>
                    <a:pt x="10595" y="6467"/>
                  </a:lnTo>
                  <a:cubicBezTo>
                    <a:pt x="10140" y="5307"/>
                    <a:pt x="9834" y="1105"/>
                    <a:pt x="9760" y="66"/>
                  </a:cubicBezTo>
                  <a:lnTo>
                    <a:pt x="9333" y="66"/>
                  </a:lnTo>
                  <a:lnTo>
                    <a:pt x="9333" y="1"/>
                  </a:lnTo>
                  <a:lnTo>
                    <a:pt x="5298" y="29"/>
                  </a:lnTo>
                  <a:lnTo>
                    <a:pt x="126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580" name="Google Shape;580;p42"/>
            <p:cNvSpPr/>
            <p:nvPr/>
          </p:nvSpPr>
          <p:spPr>
            <a:xfrm>
              <a:off x="6641416" y="3889284"/>
              <a:ext cx="610574" cy="374486"/>
            </a:xfrm>
            <a:custGeom>
              <a:rect b="b" l="l" r="r" t="t"/>
              <a:pathLst>
                <a:path extrusionOk="0" h="6578" w="10725">
                  <a:moveTo>
                    <a:pt x="9343" y="112"/>
                  </a:moveTo>
                  <a:lnTo>
                    <a:pt x="9343" y="121"/>
                  </a:lnTo>
                  <a:cubicBezTo>
                    <a:pt x="9343" y="149"/>
                    <a:pt x="9370" y="177"/>
                    <a:pt x="9398" y="177"/>
                  </a:cubicBezTo>
                  <a:lnTo>
                    <a:pt x="9769" y="177"/>
                  </a:lnTo>
                  <a:cubicBezTo>
                    <a:pt x="9862" y="1429"/>
                    <a:pt x="10159" y="5242"/>
                    <a:pt x="10576" y="6466"/>
                  </a:cubicBezTo>
                  <a:lnTo>
                    <a:pt x="149" y="6466"/>
                  </a:lnTo>
                  <a:cubicBezTo>
                    <a:pt x="567" y="5242"/>
                    <a:pt x="864" y="1429"/>
                    <a:pt x="947" y="177"/>
                  </a:cubicBezTo>
                  <a:lnTo>
                    <a:pt x="1318" y="177"/>
                  </a:lnTo>
                  <a:cubicBezTo>
                    <a:pt x="1355" y="177"/>
                    <a:pt x="1383" y="149"/>
                    <a:pt x="1383" y="121"/>
                  </a:cubicBezTo>
                  <a:lnTo>
                    <a:pt x="1383" y="112"/>
                  </a:lnTo>
                  <a:lnTo>
                    <a:pt x="5363" y="149"/>
                  </a:lnTo>
                  <a:lnTo>
                    <a:pt x="9343" y="112"/>
                  </a:lnTo>
                  <a:close/>
                  <a:moveTo>
                    <a:pt x="1328" y="0"/>
                  </a:moveTo>
                  <a:cubicBezTo>
                    <a:pt x="1309" y="0"/>
                    <a:pt x="1290" y="0"/>
                    <a:pt x="1281" y="10"/>
                  </a:cubicBezTo>
                  <a:cubicBezTo>
                    <a:pt x="1272" y="28"/>
                    <a:pt x="1263" y="37"/>
                    <a:pt x="1263" y="56"/>
                  </a:cubicBezTo>
                  <a:lnTo>
                    <a:pt x="1263" y="65"/>
                  </a:lnTo>
                  <a:lnTo>
                    <a:pt x="892" y="65"/>
                  </a:lnTo>
                  <a:cubicBezTo>
                    <a:pt x="864" y="65"/>
                    <a:pt x="836" y="93"/>
                    <a:pt x="836" y="121"/>
                  </a:cubicBezTo>
                  <a:cubicBezTo>
                    <a:pt x="752" y="1327"/>
                    <a:pt x="446" y="5371"/>
                    <a:pt x="10" y="6503"/>
                  </a:cubicBezTo>
                  <a:cubicBezTo>
                    <a:pt x="1" y="6522"/>
                    <a:pt x="1" y="6540"/>
                    <a:pt x="10" y="6559"/>
                  </a:cubicBezTo>
                  <a:cubicBezTo>
                    <a:pt x="29" y="6568"/>
                    <a:pt x="38" y="6577"/>
                    <a:pt x="66" y="6577"/>
                  </a:cubicBezTo>
                  <a:lnTo>
                    <a:pt x="10660" y="6577"/>
                  </a:lnTo>
                  <a:cubicBezTo>
                    <a:pt x="10678" y="6577"/>
                    <a:pt x="10697" y="6568"/>
                    <a:pt x="10706" y="6559"/>
                  </a:cubicBezTo>
                  <a:cubicBezTo>
                    <a:pt x="10716" y="6540"/>
                    <a:pt x="10725" y="6522"/>
                    <a:pt x="10716" y="6503"/>
                  </a:cubicBezTo>
                  <a:cubicBezTo>
                    <a:pt x="10280" y="5371"/>
                    <a:pt x="9973" y="1327"/>
                    <a:pt x="9890" y="121"/>
                  </a:cubicBezTo>
                  <a:cubicBezTo>
                    <a:pt x="9881" y="84"/>
                    <a:pt x="9862" y="65"/>
                    <a:pt x="9825" y="65"/>
                  </a:cubicBezTo>
                  <a:lnTo>
                    <a:pt x="9454" y="65"/>
                  </a:lnTo>
                  <a:lnTo>
                    <a:pt x="9454" y="56"/>
                  </a:lnTo>
                  <a:cubicBezTo>
                    <a:pt x="9454" y="37"/>
                    <a:pt x="9445" y="19"/>
                    <a:pt x="9435" y="10"/>
                  </a:cubicBezTo>
                  <a:cubicBezTo>
                    <a:pt x="9426" y="0"/>
                    <a:pt x="9417" y="0"/>
                    <a:pt x="9398" y="0"/>
                  </a:cubicBezTo>
                  <a:lnTo>
                    <a:pt x="5363" y="28"/>
                  </a:lnTo>
                  <a:lnTo>
                    <a:pt x="1328"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581" name="Google Shape;581;p42"/>
            <p:cNvSpPr/>
            <p:nvPr/>
          </p:nvSpPr>
          <p:spPr>
            <a:xfrm>
              <a:off x="5893081" y="3731363"/>
              <a:ext cx="2115747" cy="206542"/>
            </a:xfrm>
            <a:custGeom>
              <a:rect b="b" l="l" r="r" t="t"/>
              <a:pathLst>
                <a:path extrusionOk="0" h="3628" w="37164">
                  <a:moveTo>
                    <a:pt x="1" y="1"/>
                  </a:moveTo>
                  <a:lnTo>
                    <a:pt x="1" y="2431"/>
                  </a:lnTo>
                  <a:cubicBezTo>
                    <a:pt x="1" y="3090"/>
                    <a:pt x="539" y="3628"/>
                    <a:pt x="1198" y="3628"/>
                  </a:cubicBezTo>
                  <a:lnTo>
                    <a:pt x="35976" y="3628"/>
                  </a:lnTo>
                  <a:cubicBezTo>
                    <a:pt x="36635" y="3628"/>
                    <a:pt x="37163" y="3090"/>
                    <a:pt x="37163" y="2431"/>
                  </a:cubicBezTo>
                  <a:lnTo>
                    <a:pt x="37163"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582" name="Google Shape;582;p42"/>
            <p:cNvSpPr/>
            <p:nvPr/>
          </p:nvSpPr>
          <p:spPr>
            <a:xfrm>
              <a:off x="5889950" y="3727662"/>
              <a:ext cx="2122066" cy="213431"/>
            </a:xfrm>
            <a:custGeom>
              <a:rect b="b" l="l" r="r" t="t"/>
              <a:pathLst>
                <a:path extrusionOk="0" h="3749" w="37275">
                  <a:moveTo>
                    <a:pt x="37163" y="121"/>
                  </a:moveTo>
                  <a:lnTo>
                    <a:pt x="37163" y="2496"/>
                  </a:lnTo>
                  <a:cubicBezTo>
                    <a:pt x="37163" y="3127"/>
                    <a:pt x="36652" y="3637"/>
                    <a:pt x="36031" y="3637"/>
                  </a:cubicBezTo>
                  <a:lnTo>
                    <a:pt x="1253" y="3637"/>
                  </a:lnTo>
                  <a:cubicBezTo>
                    <a:pt x="622" y="3637"/>
                    <a:pt x="112" y="3127"/>
                    <a:pt x="112" y="2496"/>
                  </a:cubicBezTo>
                  <a:lnTo>
                    <a:pt x="112" y="121"/>
                  </a:lnTo>
                  <a:close/>
                  <a:moveTo>
                    <a:pt x="0" y="1"/>
                  </a:moveTo>
                  <a:lnTo>
                    <a:pt x="0" y="2496"/>
                  </a:lnTo>
                  <a:cubicBezTo>
                    <a:pt x="0" y="3192"/>
                    <a:pt x="557" y="3748"/>
                    <a:pt x="1243" y="3748"/>
                  </a:cubicBezTo>
                  <a:lnTo>
                    <a:pt x="36031" y="3748"/>
                  </a:lnTo>
                  <a:cubicBezTo>
                    <a:pt x="36717" y="3748"/>
                    <a:pt x="37274" y="3192"/>
                    <a:pt x="37274" y="2496"/>
                  </a:cubicBezTo>
                  <a:lnTo>
                    <a:pt x="37274"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583" name="Google Shape;583;p42"/>
            <p:cNvSpPr/>
            <p:nvPr/>
          </p:nvSpPr>
          <p:spPr>
            <a:xfrm>
              <a:off x="6906023" y="3777817"/>
              <a:ext cx="89836" cy="89323"/>
            </a:xfrm>
            <a:custGeom>
              <a:rect b="b" l="l" r="r" t="t"/>
              <a:pathLst>
                <a:path extrusionOk="0" h="1569" w="1578">
                  <a:moveTo>
                    <a:pt x="789" y="1"/>
                  </a:moveTo>
                  <a:cubicBezTo>
                    <a:pt x="353" y="1"/>
                    <a:pt x="1" y="353"/>
                    <a:pt x="1" y="780"/>
                  </a:cubicBezTo>
                  <a:cubicBezTo>
                    <a:pt x="1" y="1216"/>
                    <a:pt x="353" y="1569"/>
                    <a:pt x="789" y="1569"/>
                  </a:cubicBezTo>
                  <a:cubicBezTo>
                    <a:pt x="1225" y="1569"/>
                    <a:pt x="1578" y="1216"/>
                    <a:pt x="1578" y="780"/>
                  </a:cubicBezTo>
                  <a:cubicBezTo>
                    <a:pt x="1578" y="353"/>
                    <a:pt x="1225" y="1"/>
                    <a:pt x="78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584" name="Google Shape;584;p42"/>
            <p:cNvSpPr/>
            <p:nvPr/>
          </p:nvSpPr>
          <p:spPr>
            <a:xfrm>
              <a:off x="6431802" y="4215089"/>
              <a:ext cx="1038346" cy="98318"/>
            </a:xfrm>
            <a:custGeom>
              <a:rect b="b" l="l" r="r" t="t"/>
              <a:pathLst>
                <a:path extrusionOk="0" h="1727" w="18239">
                  <a:moveTo>
                    <a:pt x="1726" y="1"/>
                  </a:moveTo>
                  <a:cubicBezTo>
                    <a:pt x="770" y="1"/>
                    <a:pt x="0" y="771"/>
                    <a:pt x="0" y="1726"/>
                  </a:cubicBezTo>
                  <a:lnTo>
                    <a:pt x="18238" y="1726"/>
                  </a:lnTo>
                  <a:cubicBezTo>
                    <a:pt x="18238" y="780"/>
                    <a:pt x="17468" y="1"/>
                    <a:pt x="1651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585" name="Google Shape;585;p42"/>
            <p:cNvSpPr/>
            <p:nvPr/>
          </p:nvSpPr>
          <p:spPr>
            <a:xfrm>
              <a:off x="6428614" y="4211958"/>
              <a:ext cx="1044666" cy="105150"/>
            </a:xfrm>
            <a:custGeom>
              <a:rect b="b" l="l" r="r" t="t"/>
              <a:pathLst>
                <a:path extrusionOk="0" h="1847" w="18350">
                  <a:moveTo>
                    <a:pt x="16569" y="121"/>
                  </a:moveTo>
                  <a:cubicBezTo>
                    <a:pt x="17469" y="121"/>
                    <a:pt x="18211" y="835"/>
                    <a:pt x="18238" y="1726"/>
                  </a:cubicBezTo>
                  <a:lnTo>
                    <a:pt x="121" y="1726"/>
                  </a:lnTo>
                  <a:cubicBezTo>
                    <a:pt x="149" y="835"/>
                    <a:pt x="882" y="121"/>
                    <a:pt x="1782" y="121"/>
                  </a:cubicBezTo>
                  <a:close/>
                  <a:moveTo>
                    <a:pt x="1782" y="0"/>
                  </a:moveTo>
                  <a:cubicBezTo>
                    <a:pt x="798" y="0"/>
                    <a:pt x="0" y="798"/>
                    <a:pt x="0" y="1781"/>
                  </a:cubicBezTo>
                  <a:cubicBezTo>
                    <a:pt x="0" y="1819"/>
                    <a:pt x="28" y="1846"/>
                    <a:pt x="56" y="1846"/>
                  </a:cubicBezTo>
                  <a:lnTo>
                    <a:pt x="18294" y="1846"/>
                  </a:lnTo>
                  <a:cubicBezTo>
                    <a:pt x="18331" y="1846"/>
                    <a:pt x="18350" y="1819"/>
                    <a:pt x="18350" y="1781"/>
                  </a:cubicBezTo>
                  <a:cubicBezTo>
                    <a:pt x="18350" y="798"/>
                    <a:pt x="17552" y="0"/>
                    <a:pt x="1656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586" name="Google Shape;586;p42"/>
            <p:cNvSpPr/>
            <p:nvPr/>
          </p:nvSpPr>
          <p:spPr>
            <a:xfrm>
              <a:off x="6691628" y="4215089"/>
              <a:ext cx="519202" cy="49188"/>
            </a:xfrm>
            <a:custGeom>
              <a:rect b="b" l="l" r="r" t="t"/>
              <a:pathLst>
                <a:path extrusionOk="0" h="864" w="9120">
                  <a:moveTo>
                    <a:pt x="0" y="1"/>
                  </a:moveTo>
                  <a:cubicBezTo>
                    <a:pt x="0" y="483"/>
                    <a:pt x="381" y="864"/>
                    <a:pt x="863" y="864"/>
                  </a:cubicBezTo>
                  <a:lnTo>
                    <a:pt x="8257" y="864"/>
                  </a:lnTo>
                  <a:cubicBezTo>
                    <a:pt x="8730" y="864"/>
                    <a:pt x="9119" y="483"/>
                    <a:pt x="9119"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587" name="Google Shape;587;p42"/>
            <p:cNvSpPr/>
            <p:nvPr/>
          </p:nvSpPr>
          <p:spPr>
            <a:xfrm>
              <a:off x="6687927" y="4211958"/>
              <a:ext cx="526033" cy="56019"/>
            </a:xfrm>
            <a:custGeom>
              <a:rect b="b" l="l" r="r" t="t"/>
              <a:pathLst>
                <a:path extrusionOk="0" h="984" w="9240">
                  <a:moveTo>
                    <a:pt x="9119" y="121"/>
                  </a:moveTo>
                  <a:cubicBezTo>
                    <a:pt x="9092" y="529"/>
                    <a:pt x="8739" y="863"/>
                    <a:pt x="8312" y="863"/>
                  </a:cubicBezTo>
                  <a:lnTo>
                    <a:pt x="928" y="863"/>
                  </a:lnTo>
                  <a:cubicBezTo>
                    <a:pt x="501" y="863"/>
                    <a:pt x="149" y="538"/>
                    <a:pt x="121" y="121"/>
                  </a:cubicBezTo>
                  <a:close/>
                  <a:moveTo>
                    <a:pt x="65" y="0"/>
                  </a:moveTo>
                  <a:cubicBezTo>
                    <a:pt x="28" y="0"/>
                    <a:pt x="0" y="28"/>
                    <a:pt x="0" y="56"/>
                  </a:cubicBezTo>
                  <a:cubicBezTo>
                    <a:pt x="0" y="566"/>
                    <a:pt x="418" y="984"/>
                    <a:pt x="928" y="984"/>
                  </a:cubicBezTo>
                  <a:lnTo>
                    <a:pt x="8322" y="984"/>
                  </a:lnTo>
                  <a:cubicBezTo>
                    <a:pt x="8822" y="984"/>
                    <a:pt x="9240" y="566"/>
                    <a:pt x="9240" y="56"/>
                  </a:cubicBezTo>
                  <a:cubicBezTo>
                    <a:pt x="9240" y="28"/>
                    <a:pt x="9212" y="0"/>
                    <a:pt x="9184"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588" name="Google Shape;588;p42"/>
            <p:cNvSpPr/>
            <p:nvPr/>
          </p:nvSpPr>
          <p:spPr>
            <a:xfrm>
              <a:off x="7160554" y="2782355"/>
              <a:ext cx="560419" cy="804364"/>
            </a:xfrm>
            <a:custGeom>
              <a:rect b="b" l="l" r="r" t="t"/>
              <a:pathLst>
                <a:path extrusionOk="0" h="14129" w="9844">
                  <a:moveTo>
                    <a:pt x="437" y="0"/>
                  </a:moveTo>
                  <a:cubicBezTo>
                    <a:pt x="196" y="0"/>
                    <a:pt x="1" y="195"/>
                    <a:pt x="1" y="436"/>
                  </a:cubicBezTo>
                  <a:lnTo>
                    <a:pt x="1" y="13693"/>
                  </a:lnTo>
                  <a:cubicBezTo>
                    <a:pt x="1" y="13934"/>
                    <a:pt x="196" y="14129"/>
                    <a:pt x="437" y="14129"/>
                  </a:cubicBezTo>
                  <a:lnTo>
                    <a:pt x="9408" y="14129"/>
                  </a:lnTo>
                  <a:cubicBezTo>
                    <a:pt x="9649" y="14129"/>
                    <a:pt x="9834" y="13934"/>
                    <a:pt x="9844" y="13693"/>
                  </a:cubicBezTo>
                  <a:lnTo>
                    <a:pt x="9844" y="436"/>
                  </a:lnTo>
                  <a:cubicBezTo>
                    <a:pt x="9844" y="195"/>
                    <a:pt x="9649" y="0"/>
                    <a:pt x="9408"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589" name="Google Shape;589;p42"/>
            <p:cNvSpPr/>
            <p:nvPr/>
          </p:nvSpPr>
          <p:spPr>
            <a:xfrm>
              <a:off x="7157423" y="2779167"/>
              <a:ext cx="566738" cy="810740"/>
            </a:xfrm>
            <a:custGeom>
              <a:rect b="b" l="l" r="r" t="t"/>
              <a:pathLst>
                <a:path extrusionOk="0" h="14241" w="9955">
                  <a:moveTo>
                    <a:pt x="9463" y="112"/>
                  </a:moveTo>
                  <a:cubicBezTo>
                    <a:pt x="9667" y="112"/>
                    <a:pt x="9834" y="279"/>
                    <a:pt x="9834" y="492"/>
                  </a:cubicBezTo>
                  <a:lnTo>
                    <a:pt x="9834" y="13749"/>
                  </a:lnTo>
                  <a:cubicBezTo>
                    <a:pt x="9834" y="13962"/>
                    <a:pt x="9667" y="14129"/>
                    <a:pt x="9463" y="14129"/>
                  </a:cubicBezTo>
                  <a:lnTo>
                    <a:pt x="492" y="14129"/>
                  </a:lnTo>
                  <a:cubicBezTo>
                    <a:pt x="288" y="14129"/>
                    <a:pt x="121" y="13962"/>
                    <a:pt x="121" y="13749"/>
                  </a:cubicBezTo>
                  <a:lnTo>
                    <a:pt x="121" y="492"/>
                  </a:lnTo>
                  <a:cubicBezTo>
                    <a:pt x="121" y="279"/>
                    <a:pt x="288" y="112"/>
                    <a:pt x="492" y="112"/>
                  </a:cubicBezTo>
                  <a:close/>
                  <a:moveTo>
                    <a:pt x="492" y="1"/>
                  </a:moveTo>
                  <a:cubicBezTo>
                    <a:pt x="223" y="1"/>
                    <a:pt x="0" y="223"/>
                    <a:pt x="0" y="492"/>
                  </a:cubicBezTo>
                  <a:lnTo>
                    <a:pt x="0" y="13749"/>
                  </a:lnTo>
                  <a:cubicBezTo>
                    <a:pt x="0" y="14027"/>
                    <a:pt x="223" y="14240"/>
                    <a:pt x="492" y="14240"/>
                  </a:cubicBezTo>
                  <a:lnTo>
                    <a:pt x="9463" y="14240"/>
                  </a:lnTo>
                  <a:cubicBezTo>
                    <a:pt x="9732" y="14240"/>
                    <a:pt x="9954" y="14018"/>
                    <a:pt x="9954" y="13749"/>
                  </a:cubicBezTo>
                  <a:lnTo>
                    <a:pt x="9954" y="492"/>
                  </a:lnTo>
                  <a:cubicBezTo>
                    <a:pt x="9954" y="214"/>
                    <a:pt x="9732" y="1"/>
                    <a:pt x="946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590" name="Google Shape;590;p42"/>
            <p:cNvSpPr/>
            <p:nvPr/>
          </p:nvSpPr>
          <p:spPr>
            <a:xfrm>
              <a:off x="7228186" y="2854200"/>
              <a:ext cx="187015" cy="186958"/>
            </a:xfrm>
            <a:custGeom>
              <a:rect b="b" l="l" r="r" t="t"/>
              <a:pathLst>
                <a:path extrusionOk="0" h="3284" w="3285">
                  <a:moveTo>
                    <a:pt x="334" y="0"/>
                  </a:moveTo>
                  <a:cubicBezTo>
                    <a:pt x="149" y="0"/>
                    <a:pt x="0" y="158"/>
                    <a:pt x="0" y="343"/>
                  </a:cubicBezTo>
                  <a:lnTo>
                    <a:pt x="0" y="2950"/>
                  </a:lnTo>
                  <a:cubicBezTo>
                    <a:pt x="0" y="3136"/>
                    <a:pt x="149" y="3284"/>
                    <a:pt x="334" y="3284"/>
                  </a:cubicBezTo>
                  <a:lnTo>
                    <a:pt x="2941" y="3284"/>
                  </a:lnTo>
                  <a:cubicBezTo>
                    <a:pt x="3127" y="3284"/>
                    <a:pt x="3284" y="3136"/>
                    <a:pt x="3284" y="2950"/>
                  </a:cubicBezTo>
                  <a:lnTo>
                    <a:pt x="3284" y="343"/>
                  </a:lnTo>
                  <a:cubicBezTo>
                    <a:pt x="3284" y="158"/>
                    <a:pt x="3127" y="0"/>
                    <a:pt x="2941"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591" name="Google Shape;591;p42"/>
            <p:cNvSpPr/>
            <p:nvPr/>
          </p:nvSpPr>
          <p:spPr>
            <a:xfrm>
              <a:off x="7592078" y="2824084"/>
              <a:ext cx="22203" cy="22203"/>
            </a:xfrm>
            <a:custGeom>
              <a:rect b="b" l="l" r="r" t="t"/>
              <a:pathLst>
                <a:path extrusionOk="0" h="390" w="390">
                  <a:moveTo>
                    <a:pt x="195" y="112"/>
                  </a:moveTo>
                  <a:cubicBezTo>
                    <a:pt x="241" y="112"/>
                    <a:pt x="269" y="149"/>
                    <a:pt x="269" y="195"/>
                  </a:cubicBezTo>
                  <a:cubicBezTo>
                    <a:pt x="269" y="232"/>
                    <a:pt x="241" y="269"/>
                    <a:pt x="195" y="269"/>
                  </a:cubicBezTo>
                  <a:cubicBezTo>
                    <a:pt x="158" y="269"/>
                    <a:pt x="121" y="232"/>
                    <a:pt x="121" y="195"/>
                  </a:cubicBezTo>
                  <a:cubicBezTo>
                    <a:pt x="121" y="149"/>
                    <a:pt x="158" y="112"/>
                    <a:pt x="195" y="112"/>
                  </a:cubicBezTo>
                  <a:close/>
                  <a:moveTo>
                    <a:pt x="195" y="0"/>
                  </a:moveTo>
                  <a:cubicBezTo>
                    <a:pt x="93" y="0"/>
                    <a:pt x="0" y="84"/>
                    <a:pt x="0" y="195"/>
                  </a:cubicBezTo>
                  <a:cubicBezTo>
                    <a:pt x="0" y="297"/>
                    <a:pt x="93" y="390"/>
                    <a:pt x="195" y="390"/>
                  </a:cubicBezTo>
                  <a:cubicBezTo>
                    <a:pt x="306" y="390"/>
                    <a:pt x="390" y="297"/>
                    <a:pt x="390" y="195"/>
                  </a:cubicBezTo>
                  <a:cubicBezTo>
                    <a:pt x="390" y="84"/>
                    <a:pt x="306" y="0"/>
                    <a:pt x="19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592" name="Google Shape;592;p42"/>
            <p:cNvSpPr/>
            <p:nvPr/>
          </p:nvSpPr>
          <p:spPr>
            <a:xfrm>
              <a:off x="7624243" y="2824084"/>
              <a:ext cx="21747" cy="22203"/>
            </a:xfrm>
            <a:custGeom>
              <a:rect b="b" l="l" r="r" t="t"/>
              <a:pathLst>
                <a:path extrusionOk="0" h="390" w="382">
                  <a:moveTo>
                    <a:pt x="186" y="112"/>
                  </a:moveTo>
                  <a:cubicBezTo>
                    <a:pt x="233" y="112"/>
                    <a:pt x="270" y="149"/>
                    <a:pt x="270" y="195"/>
                  </a:cubicBezTo>
                  <a:cubicBezTo>
                    <a:pt x="270" y="232"/>
                    <a:pt x="233" y="269"/>
                    <a:pt x="186" y="269"/>
                  </a:cubicBezTo>
                  <a:cubicBezTo>
                    <a:pt x="149" y="269"/>
                    <a:pt x="112" y="232"/>
                    <a:pt x="112" y="195"/>
                  </a:cubicBezTo>
                  <a:cubicBezTo>
                    <a:pt x="112" y="149"/>
                    <a:pt x="149" y="112"/>
                    <a:pt x="186" y="112"/>
                  </a:cubicBezTo>
                  <a:close/>
                  <a:moveTo>
                    <a:pt x="186" y="0"/>
                  </a:moveTo>
                  <a:cubicBezTo>
                    <a:pt x="84" y="0"/>
                    <a:pt x="1" y="84"/>
                    <a:pt x="1" y="195"/>
                  </a:cubicBezTo>
                  <a:cubicBezTo>
                    <a:pt x="1" y="297"/>
                    <a:pt x="84" y="390"/>
                    <a:pt x="186" y="390"/>
                  </a:cubicBezTo>
                  <a:cubicBezTo>
                    <a:pt x="298" y="390"/>
                    <a:pt x="381" y="297"/>
                    <a:pt x="381" y="195"/>
                  </a:cubicBezTo>
                  <a:cubicBezTo>
                    <a:pt x="381" y="84"/>
                    <a:pt x="298" y="0"/>
                    <a:pt x="186"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593" name="Google Shape;593;p42"/>
            <p:cNvSpPr/>
            <p:nvPr/>
          </p:nvSpPr>
          <p:spPr>
            <a:xfrm>
              <a:off x="7653334" y="2824084"/>
              <a:ext cx="22203" cy="22203"/>
            </a:xfrm>
            <a:custGeom>
              <a:rect b="b" l="l" r="r" t="t"/>
              <a:pathLst>
                <a:path extrusionOk="0" h="390" w="390">
                  <a:moveTo>
                    <a:pt x="195" y="112"/>
                  </a:moveTo>
                  <a:cubicBezTo>
                    <a:pt x="241" y="112"/>
                    <a:pt x="269" y="149"/>
                    <a:pt x="269" y="195"/>
                  </a:cubicBezTo>
                  <a:cubicBezTo>
                    <a:pt x="269" y="232"/>
                    <a:pt x="241" y="269"/>
                    <a:pt x="195" y="269"/>
                  </a:cubicBezTo>
                  <a:cubicBezTo>
                    <a:pt x="158" y="269"/>
                    <a:pt x="121" y="232"/>
                    <a:pt x="121" y="195"/>
                  </a:cubicBezTo>
                  <a:cubicBezTo>
                    <a:pt x="121" y="149"/>
                    <a:pt x="158" y="112"/>
                    <a:pt x="195" y="112"/>
                  </a:cubicBezTo>
                  <a:close/>
                  <a:moveTo>
                    <a:pt x="195" y="0"/>
                  </a:moveTo>
                  <a:cubicBezTo>
                    <a:pt x="93" y="0"/>
                    <a:pt x="0" y="84"/>
                    <a:pt x="0" y="195"/>
                  </a:cubicBezTo>
                  <a:cubicBezTo>
                    <a:pt x="0" y="297"/>
                    <a:pt x="93" y="390"/>
                    <a:pt x="195" y="390"/>
                  </a:cubicBezTo>
                  <a:cubicBezTo>
                    <a:pt x="306" y="390"/>
                    <a:pt x="390" y="297"/>
                    <a:pt x="390" y="195"/>
                  </a:cubicBezTo>
                  <a:cubicBezTo>
                    <a:pt x="390" y="84"/>
                    <a:pt x="306" y="0"/>
                    <a:pt x="19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594" name="Google Shape;594;p42"/>
            <p:cNvSpPr/>
            <p:nvPr/>
          </p:nvSpPr>
          <p:spPr>
            <a:xfrm>
              <a:off x="7471104" y="2903842"/>
              <a:ext cx="172213" cy="6889"/>
            </a:xfrm>
            <a:custGeom>
              <a:rect b="b" l="l" r="r" t="t"/>
              <a:pathLst>
                <a:path extrusionOk="0" h="121" w="3025">
                  <a:moveTo>
                    <a:pt x="56" y="0"/>
                  </a:moveTo>
                  <a:cubicBezTo>
                    <a:pt x="29" y="0"/>
                    <a:pt x="1" y="28"/>
                    <a:pt x="1" y="65"/>
                  </a:cubicBezTo>
                  <a:cubicBezTo>
                    <a:pt x="1" y="93"/>
                    <a:pt x="29" y="121"/>
                    <a:pt x="56" y="121"/>
                  </a:cubicBezTo>
                  <a:lnTo>
                    <a:pt x="2960" y="121"/>
                  </a:lnTo>
                  <a:cubicBezTo>
                    <a:pt x="2997" y="121"/>
                    <a:pt x="3025" y="93"/>
                    <a:pt x="3025" y="65"/>
                  </a:cubicBezTo>
                  <a:cubicBezTo>
                    <a:pt x="3025" y="28"/>
                    <a:pt x="2997" y="0"/>
                    <a:pt x="296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595" name="Google Shape;595;p42"/>
            <p:cNvSpPr/>
            <p:nvPr/>
          </p:nvSpPr>
          <p:spPr>
            <a:xfrm>
              <a:off x="7471104" y="2947677"/>
              <a:ext cx="172213" cy="6889"/>
            </a:xfrm>
            <a:custGeom>
              <a:rect b="b" l="l" r="r" t="t"/>
              <a:pathLst>
                <a:path extrusionOk="0" h="121" w="3025">
                  <a:moveTo>
                    <a:pt x="56" y="0"/>
                  </a:moveTo>
                  <a:cubicBezTo>
                    <a:pt x="29" y="0"/>
                    <a:pt x="1" y="28"/>
                    <a:pt x="1" y="56"/>
                  </a:cubicBezTo>
                  <a:cubicBezTo>
                    <a:pt x="1" y="93"/>
                    <a:pt x="29" y="121"/>
                    <a:pt x="56" y="121"/>
                  </a:cubicBezTo>
                  <a:lnTo>
                    <a:pt x="2960" y="121"/>
                  </a:lnTo>
                  <a:cubicBezTo>
                    <a:pt x="2997" y="121"/>
                    <a:pt x="3025" y="93"/>
                    <a:pt x="3025" y="56"/>
                  </a:cubicBezTo>
                  <a:cubicBezTo>
                    <a:pt x="3025" y="28"/>
                    <a:pt x="2997" y="0"/>
                    <a:pt x="296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596" name="Google Shape;596;p42"/>
            <p:cNvSpPr/>
            <p:nvPr/>
          </p:nvSpPr>
          <p:spPr>
            <a:xfrm>
              <a:off x="7471104" y="2991456"/>
              <a:ext cx="172213" cy="6433"/>
            </a:xfrm>
            <a:custGeom>
              <a:rect b="b" l="l" r="r" t="t"/>
              <a:pathLst>
                <a:path extrusionOk="0" h="113" w="3025">
                  <a:moveTo>
                    <a:pt x="56" y="1"/>
                  </a:moveTo>
                  <a:cubicBezTo>
                    <a:pt x="29" y="1"/>
                    <a:pt x="1" y="29"/>
                    <a:pt x="1" y="57"/>
                  </a:cubicBezTo>
                  <a:cubicBezTo>
                    <a:pt x="1" y="84"/>
                    <a:pt x="29" y="112"/>
                    <a:pt x="56" y="112"/>
                  </a:cubicBezTo>
                  <a:lnTo>
                    <a:pt x="2960" y="112"/>
                  </a:lnTo>
                  <a:cubicBezTo>
                    <a:pt x="2997" y="112"/>
                    <a:pt x="3025" y="84"/>
                    <a:pt x="3025" y="57"/>
                  </a:cubicBezTo>
                  <a:cubicBezTo>
                    <a:pt x="3025" y="29"/>
                    <a:pt x="2997" y="1"/>
                    <a:pt x="296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597" name="Google Shape;597;p42"/>
            <p:cNvSpPr/>
            <p:nvPr/>
          </p:nvSpPr>
          <p:spPr>
            <a:xfrm>
              <a:off x="7453171" y="3091309"/>
              <a:ext cx="186446" cy="187015"/>
            </a:xfrm>
            <a:custGeom>
              <a:rect b="b" l="l" r="r" t="t"/>
              <a:pathLst>
                <a:path extrusionOk="0" h="3285" w="3275">
                  <a:moveTo>
                    <a:pt x="334" y="0"/>
                  </a:moveTo>
                  <a:cubicBezTo>
                    <a:pt x="149" y="0"/>
                    <a:pt x="0" y="149"/>
                    <a:pt x="0" y="334"/>
                  </a:cubicBezTo>
                  <a:lnTo>
                    <a:pt x="0" y="2941"/>
                  </a:lnTo>
                  <a:cubicBezTo>
                    <a:pt x="0" y="3126"/>
                    <a:pt x="149" y="3284"/>
                    <a:pt x="334" y="3284"/>
                  </a:cubicBezTo>
                  <a:lnTo>
                    <a:pt x="2941" y="3284"/>
                  </a:lnTo>
                  <a:cubicBezTo>
                    <a:pt x="3127" y="3284"/>
                    <a:pt x="3275" y="3126"/>
                    <a:pt x="3275" y="2941"/>
                  </a:cubicBezTo>
                  <a:lnTo>
                    <a:pt x="3275" y="334"/>
                  </a:lnTo>
                  <a:cubicBezTo>
                    <a:pt x="3275" y="149"/>
                    <a:pt x="3127" y="0"/>
                    <a:pt x="2941"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598" name="Google Shape;598;p42"/>
            <p:cNvSpPr/>
            <p:nvPr/>
          </p:nvSpPr>
          <p:spPr>
            <a:xfrm>
              <a:off x="7231374" y="3221734"/>
              <a:ext cx="165325" cy="6945"/>
            </a:xfrm>
            <a:custGeom>
              <a:rect b="b" l="l" r="r" t="t"/>
              <a:pathLst>
                <a:path extrusionOk="0" h="122" w="2904">
                  <a:moveTo>
                    <a:pt x="56" y="1"/>
                  </a:moveTo>
                  <a:cubicBezTo>
                    <a:pt x="19" y="1"/>
                    <a:pt x="0" y="28"/>
                    <a:pt x="0" y="56"/>
                  </a:cubicBezTo>
                  <a:cubicBezTo>
                    <a:pt x="0" y="93"/>
                    <a:pt x="19" y="121"/>
                    <a:pt x="56" y="121"/>
                  </a:cubicBezTo>
                  <a:lnTo>
                    <a:pt x="2848" y="121"/>
                  </a:lnTo>
                  <a:cubicBezTo>
                    <a:pt x="2876" y="121"/>
                    <a:pt x="2904" y="93"/>
                    <a:pt x="2904" y="56"/>
                  </a:cubicBezTo>
                  <a:cubicBezTo>
                    <a:pt x="2904" y="28"/>
                    <a:pt x="2885" y="1"/>
                    <a:pt x="284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599" name="Google Shape;599;p42"/>
            <p:cNvSpPr/>
            <p:nvPr/>
          </p:nvSpPr>
          <p:spPr>
            <a:xfrm>
              <a:off x="7231374" y="3178411"/>
              <a:ext cx="165325" cy="6433"/>
            </a:xfrm>
            <a:custGeom>
              <a:rect b="b" l="l" r="r" t="t"/>
              <a:pathLst>
                <a:path extrusionOk="0" h="113" w="2904">
                  <a:moveTo>
                    <a:pt x="56" y="1"/>
                  </a:moveTo>
                  <a:cubicBezTo>
                    <a:pt x="19" y="1"/>
                    <a:pt x="0" y="19"/>
                    <a:pt x="0" y="57"/>
                  </a:cubicBezTo>
                  <a:cubicBezTo>
                    <a:pt x="0" y="84"/>
                    <a:pt x="19" y="112"/>
                    <a:pt x="56" y="112"/>
                  </a:cubicBezTo>
                  <a:lnTo>
                    <a:pt x="2848" y="112"/>
                  </a:lnTo>
                  <a:cubicBezTo>
                    <a:pt x="2876" y="112"/>
                    <a:pt x="2904" y="84"/>
                    <a:pt x="2904" y="57"/>
                  </a:cubicBezTo>
                  <a:cubicBezTo>
                    <a:pt x="2904" y="19"/>
                    <a:pt x="2885" y="1"/>
                    <a:pt x="284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600" name="Google Shape;600;p42"/>
            <p:cNvSpPr/>
            <p:nvPr/>
          </p:nvSpPr>
          <p:spPr>
            <a:xfrm>
              <a:off x="7231374" y="3134575"/>
              <a:ext cx="165325" cy="6433"/>
            </a:xfrm>
            <a:custGeom>
              <a:rect b="b" l="l" r="r" t="t"/>
              <a:pathLst>
                <a:path extrusionOk="0" h="113" w="2904">
                  <a:moveTo>
                    <a:pt x="56" y="1"/>
                  </a:moveTo>
                  <a:cubicBezTo>
                    <a:pt x="19" y="1"/>
                    <a:pt x="0" y="29"/>
                    <a:pt x="0" y="57"/>
                  </a:cubicBezTo>
                  <a:cubicBezTo>
                    <a:pt x="0" y="94"/>
                    <a:pt x="19" y="112"/>
                    <a:pt x="56" y="112"/>
                  </a:cubicBezTo>
                  <a:lnTo>
                    <a:pt x="2848" y="112"/>
                  </a:lnTo>
                  <a:cubicBezTo>
                    <a:pt x="2876" y="112"/>
                    <a:pt x="2904" y="84"/>
                    <a:pt x="2904" y="57"/>
                  </a:cubicBezTo>
                  <a:cubicBezTo>
                    <a:pt x="2904" y="29"/>
                    <a:pt x="2885" y="1"/>
                    <a:pt x="284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601" name="Google Shape;601;p42"/>
            <p:cNvSpPr/>
            <p:nvPr/>
          </p:nvSpPr>
          <p:spPr>
            <a:xfrm>
              <a:off x="7417761" y="3341114"/>
              <a:ext cx="185990" cy="6376"/>
            </a:xfrm>
            <a:custGeom>
              <a:rect b="b" l="l" r="r" t="t"/>
              <a:pathLst>
                <a:path extrusionOk="0" h="112" w="3267">
                  <a:moveTo>
                    <a:pt x="66" y="0"/>
                  </a:moveTo>
                  <a:cubicBezTo>
                    <a:pt x="29" y="0"/>
                    <a:pt x="1" y="28"/>
                    <a:pt x="1" y="56"/>
                  </a:cubicBezTo>
                  <a:cubicBezTo>
                    <a:pt x="1" y="93"/>
                    <a:pt x="29" y="111"/>
                    <a:pt x="66" y="111"/>
                  </a:cubicBezTo>
                  <a:lnTo>
                    <a:pt x="3210" y="111"/>
                  </a:lnTo>
                  <a:cubicBezTo>
                    <a:pt x="3248" y="111"/>
                    <a:pt x="3266" y="93"/>
                    <a:pt x="3266" y="56"/>
                  </a:cubicBezTo>
                  <a:cubicBezTo>
                    <a:pt x="3266" y="28"/>
                    <a:pt x="3248" y="0"/>
                    <a:pt x="321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602" name="Google Shape;602;p42"/>
            <p:cNvSpPr/>
            <p:nvPr/>
          </p:nvSpPr>
          <p:spPr>
            <a:xfrm>
              <a:off x="7245607" y="3341114"/>
              <a:ext cx="143179" cy="6376"/>
            </a:xfrm>
            <a:custGeom>
              <a:rect b="b" l="l" r="r" t="t"/>
              <a:pathLst>
                <a:path extrusionOk="0" h="112" w="2515">
                  <a:moveTo>
                    <a:pt x="56" y="0"/>
                  </a:moveTo>
                  <a:cubicBezTo>
                    <a:pt x="28" y="0"/>
                    <a:pt x="1" y="28"/>
                    <a:pt x="1" y="56"/>
                  </a:cubicBezTo>
                  <a:cubicBezTo>
                    <a:pt x="1" y="93"/>
                    <a:pt x="28" y="111"/>
                    <a:pt x="56" y="111"/>
                  </a:cubicBezTo>
                  <a:lnTo>
                    <a:pt x="2459" y="111"/>
                  </a:lnTo>
                  <a:cubicBezTo>
                    <a:pt x="2487" y="111"/>
                    <a:pt x="2515" y="93"/>
                    <a:pt x="2515" y="56"/>
                  </a:cubicBezTo>
                  <a:cubicBezTo>
                    <a:pt x="2515" y="28"/>
                    <a:pt x="2487" y="0"/>
                    <a:pt x="2459"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603" name="Google Shape;603;p42"/>
            <p:cNvSpPr/>
            <p:nvPr/>
          </p:nvSpPr>
          <p:spPr>
            <a:xfrm>
              <a:off x="7245607" y="3390756"/>
              <a:ext cx="281519" cy="6376"/>
            </a:xfrm>
            <a:custGeom>
              <a:rect b="b" l="l" r="r" t="t"/>
              <a:pathLst>
                <a:path extrusionOk="0" h="112" w="4945">
                  <a:moveTo>
                    <a:pt x="56" y="0"/>
                  </a:moveTo>
                  <a:cubicBezTo>
                    <a:pt x="28" y="0"/>
                    <a:pt x="1" y="28"/>
                    <a:pt x="1" y="56"/>
                  </a:cubicBezTo>
                  <a:cubicBezTo>
                    <a:pt x="1" y="93"/>
                    <a:pt x="28" y="111"/>
                    <a:pt x="56" y="111"/>
                  </a:cubicBezTo>
                  <a:lnTo>
                    <a:pt x="4889" y="111"/>
                  </a:lnTo>
                  <a:cubicBezTo>
                    <a:pt x="4917" y="111"/>
                    <a:pt x="4945" y="93"/>
                    <a:pt x="4945" y="56"/>
                  </a:cubicBezTo>
                  <a:cubicBezTo>
                    <a:pt x="4945" y="28"/>
                    <a:pt x="4917" y="0"/>
                    <a:pt x="4889"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604" name="Google Shape;604;p42"/>
            <p:cNvSpPr/>
            <p:nvPr/>
          </p:nvSpPr>
          <p:spPr>
            <a:xfrm>
              <a:off x="7337490" y="2894335"/>
              <a:ext cx="44975" cy="47024"/>
            </a:xfrm>
            <a:custGeom>
              <a:rect b="b" l="l" r="r" t="t"/>
              <a:pathLst>
                <a:path extrusionOk="0" h="826" w="790">
                  <a:moveTo>
                    <a:pt x="121" y="0"/>
                  </a:moveTo>
                  <a:lnTo>
                    <a:pt x="1" y="714"/>
                  </a:lnTo>
                  <a:lnTo>
                    <a:pt x="724" y="826"/>
                  </a:lnTo>
                  <a:cubicBezTo>
                    <a:pt x="789" y="427"/>
                    <a:pt x="511" y="56"/>
                    <a:pt x="12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605" name="Google Shape;605;p42"/>
            <p:cNvSpPr/>
            <p:nvPr/>
          </p:nvSpPr>
          <p:spPr>
            <a:xfrm>
              <a:off x="7333790" y="2890065"/>
              <a:ext cx="51806" cy="54994"/>
            </a:xfrm>
            <a:custGeom>
              <a:rect b="b" l="l" r="r" t="t"/>
              <a:pathLst>
                <a:path extrusionOk="0" h="966" w="910">
                  <a:moveTo>
                    <a:pt x="233" y="140"/>
                  </a:moveTo>
                  <a:cubicBezTo>
                    <a:pt x="548" y="214"/>
                    <a:pt x="761" y="511"/>
                    <a:pt x="743" y="836"/>
                  </a:cubicBezTo>
                  <a:lnTo>
                    <a:pt x="131" y="743"/>
                  </a:lnTo>
                  <a:lnTo>
                    <a:pt x="233" y="140"/>
                  </a:lnTo>
                  <a:close/>
                  <a:moveTo>
                    <a:pt x="131" y="1"/>
                  </a:moveTo>
                  <a:lnTo>
                    <a:pt x="1" y="836"/>
                  </a:lnTo>
                  <a:lnTo>
                    <a:pt x="836" y="966"/>
                  </a:lnTo>
                  <a:lnTo>
                    <a:pt x="845" y="910"/>
                  </a:lnTo>
                  <a:cubicBezTo>
                    <a:pt x="910" y="483"/>
                    <a:pt x="622" y="84"/>
                    <a:pt x="186" y="10"/>
                  </a:cubicBezTo>
                  <a:lnTo>
                    <a:pt x="131"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606" name="Google Shape;606;p42"/>
            <p:cNvSpPr/>
            <p:nvPr/>
          </p:nvSpPr>
          <p:spPr>
            <a:xfrm>
              <a:off x="7250389" y="2883404"/>
              <a:ext cx="133672" cy="129971"/>
            </a:xfrm>
            <a:custGeom>
              <a:rect b="b" l="l" r="r" t="t"/>
              <a:pathLst>
                <a:path extrusionOk="0" h="2283" w="2348">
                  <a:moveTo>
                    <a:pt x="1207" y="1"/>
                  </a:moveTo>
                  <a:cubicBezTo>
                    <a:pt x="659" y="1"/>
                    <a:pt x="176" y="403"/>
                    <a:pt x="93" y="971"/>
                  </a:cubicBezTo>
                  <a:cubicBezTo>
                    <a:pt x="0" y="1593"/>
                    <a:pt x="427" y="2177"/>
                    <a:pt x="1048" y="2270"/>
                  </a:cubicBezTo>
                  <a:cubicBezTo>
                    <a:pt x="1105" y="2279"/>
                    <a:pt x="1162" y="2283"/>
                    <a:pt x="1218" y="2283"/>
                  </a:cubicBezTo>
                  <a:cubicBezTo>
                    <a:pt x="1773" y="2283"/>
                    <a:pt x="2263" y="1879"/>
                    <a:pt x="2347" y="1315"/>
                  </a:cubicBezTo>
                  <a:lnTo>
                    <a:pt x="1215" y="1138"/>
                  </a:lnTo>
                  <a:lnTo>
                    <a:pt x="1392" y="16"/>
                  </a:lnTo>
                  <a:cubicBezTo>
                    <a:pt x="1330" y="6"/>
                    <a:pt x="1268" y="1"/>
                    <a:pt x="120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607" name="Google Shape;607;p42"/>
            <p:cNvSpPr/>
            <p:nvPr/>
          </p:nvSpPr>
          <p:spPr>
            <a:xfrm>
              <a:off x="7249819" y="2879875"/>
              <a:ext cx="138454" cy="137031"/>
            </a:xfrm>
            <a:custGeom>
              <a:rect b="b" l="l" r="r" t="t"/>
              <a:pathLst>
                <a:path extrusionOk="0" h="2407" w="2432">
                  <a:moveTo>
                    <a:pt x="1235" y="115"/>
                  </a:moveTo>
                  <a:cubicBezTo>
                    <a:pt x="1262" y="115"/>
                    <a:pt x="1299" y="124"/>
                    <a:pt x="1337" y="124"/>
                  </a:cubicBezTo>
                  <a:lnTo>
                    <a:pt x="1160" y="1247"/>
                  </a:lnTo>
                  <a:lnTo>
                    <a:pt x="2292" y="1423"/>
                  </a:lnTo>
                  <a:cubicBezTo>
                    <a:pt x="2183" y="1928"/>
                    <a:pt x="1737" y="2288"/>
                    <a:pt x="1226" y="2288"/>
                  </a:cubicBezTo>
                  <a:cubicBezTo>
                    <a:pt x="1174" y="2288"/>
                    <a:pt x="1121" y="2284"/>
                    <a:pt x="1068" y="2276"/>
                  </a:cubicBezTo>
                  <a:cubicBezTo>
                    <a:pt x="780" y="2230"/>
                    <a:pt x="530" y="2072"/>
                    <a:pt x="363" y="1840"/>
                  </a:cubicBezTo>
                  <a:cubicBezTo>
                    <a:pt x="186" y="1608"/>
                    <a:pt x="112" y="1321"/>
                    <a:pt x="158" y="1043"/>
                  </a:cubicBezTo>
                  <a:cubicBezTo>
                    <a:pt x="205" y="755"/>
                    <a:pt x="363" y="505"/>
                    <a:pt x="594" y="328"/>
                  </a:cubicBezTo>
                  <a:cubicBezTo>
                    <a:pt x="780" y="189"/>
                    <a:pt x="1003" y="115"/>
                    <a:pt x="1235" y="115"/>
                  </a:cubicBezTo>
                  <a:close/>
                  <a:moveTo>
                    <a:pt x="1239" y="0"/>
                  </a:moveTo>
                  <a:cubicBezTo>
                    <a:pt x="982" y="0"/>
                    <a:pt x="733" y="84"/>
                    <a:pt x="520" y="236"/>
                  </a:cubicBezTo>
                  <a:cubicBezTo>
                    <a:pt x="270" y="421"/>
                    <a:pt x="94" y="699"/>
                    <a:pt x="47" y="1024"/>
                  </a:cubicBezTo>
                  <a:cubicBezTo>
                    <a:pt x="1" y="1339"/>
                    <a:pt x="75" y="1655"/>
                    <a:pt x="270" y="1915"/>
                  </a:cubicBezTo>
                  <a:cubicBezTo>
                    <a:pt x="455" y="2174"/>
                    <a:pt x="734" y="2341"/>
                    <a:pt x="1049" y="2388"/>
                  </a:cubicBezTo>
                  <a:cubicBezTo>
                    <a:pt x="1114" y="2397"/>
                    <a:pt x="1170" y="2406"/>
                    <a:pt x="1235" y="2406"/>
                  </a:cubicBezTo>
                  <a:cubicBezTo>
                    <a:pt x="1819" y="2406"/>
                    <a:pt x="2329" y="1980"/>
                    <a:pt x="2422" y="1386"/>
                  </a:cubicBezTo>
                  <a:lnTo>
                    <a:pt x="2431" y="1330"/>
                  </a:lnTo>
                  <a:lnTo>
                    <a:pt x="1290" y="1154"/>
                  </a:lnTo>
                  <a:lnTo>
                    <a:pt x="1476" y="22"/>
                  </a:lnTo>
                  <a:lnTo>
                    <a:pt x="1411" y="13"/>
                  </a:lnTo>
                  <a:cubicBezTo>
                    <a:pt x="1353" y="4"/>
                    <a:pt x="1296" y="0"/>
                    <a:pt x="123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608" name="Google Shape;608;p42"/>
            <p:cNvSpPr/>
            <p:nvPr/>
          </p:nvSpPr>
          <p:spPr>
            <a:xfrm>
              <a:off x="7464272" y="3113853"/>
              <a:ext cx="157411" cy="137714"/>
            </a:xfrm>
            <a:custGeom>
              <a:rect b="b" l="l" r="r" t="t"/>
              <a:pathLst>
                <a:path extrusionOk="0" h="2419" w="2765">
                  <a:moveTo>
                    <a:pt x="1383" y="0"/>
                  </a:moveTo>
                  <a:cubicBezTo>
                    <a:pt x="1168" y="0"/>
                    <a:pt x="950" y="58"/>
                    <a:pt x="752" y="179"/>
                  </a:cubicBezTo>
                  <a:cubicBezTo>
                    <a:pt x="186" y="523"/>
                    <a:pt x="0" y="1274"/>
                    <a:pt x="353" y="1840"/>
                  </a:cubicBezTo>
                  <a:cubicBezTo>
                    <a:pt x="583" y="2211"/>
                    <a:pt x="982" y="2418"/>
                    <a:pt x="1388" y="2418"/>
                  </a:cubicBezTo>
                  <a:cubicBezTo>
                    <a:pt x="1602" y="2418"/>
                    <a:pt x="1818" y="2360"/>
                    <a:pt x="2013" y="2239"/>
                  </a:cubicBezTo>
                  <a:cubicBezTo>
                    <a:pt x="2579" y="1896"/>
                    <a:pt x="2765" y="1153"/>
                    <a:pt x="2412" y="578"/>
                  </a:cubicBezTo>
                  <a:cubicBezTo>
                    <a:pt x="2187" y="208"/>
                    <a:pt x="1791" y="0"/>
                    <a:pt x="138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609" name="Google Shape;609;p42"/>
            <p:cNvSpPr/>
            <p:nvPr/>
          </p:nvSpPr>
          <p:spPr>
            <a:xfrm>
              <a:off x="7461084" y="3111177"/>
              <a:ext cx="156899" cy="144431"/>
            </a:xfrm>
            <a:custGeom>
              <a:rect b="b" l="l" r="r" t="t"/>
              <a:pathLst>
                <a:path extrusionOk="0" h="2537" w="2756">
                  <a:moveTo>
                    <a:pt x="1448" y="115"/>
                  </a:moveTo>
                  <a:cubicBezTo>
                    <a:pt x="1652" y="115"/>
                    <a:pt x="1856" y="171"/>
                    <a:pt x="2032" y="282"/>
                  </a:cubicBezTo>
                  <a:cubicBezTo>
                    <a:pt x="2301" y="431"/>
                    <a:pt x="2487" y="681"/>
                    <a:pt x="2561" y="987"/>
                  </a:cubicBezTo>
                  <a:cubicBezTo>
                    <a:pt x="2635" y="1284"/>
                    <a:pt x="2598" y="1590"/>
                    <a:pt x="2440" y="1859"/>
                  </a:cubicBezTo>
                  <a:cubicBezTo>
                    <a:pt x="2282" y="2119"/>
                    <a:pt x="2032" y="2304"/>
                    <a:pt x="1735" y="2379"/>
                  </a:cubicBezTo>
                  <a:cubicBezTo>
                    <a:pt x="1637" y="2406"/>
                    <a:pt x="1538" y="2419"/>
                    <a:pt x="1439" y="2419"/>
                  </a:cubicBezTo>
                  <a:cubicBezTo>
                    <a:pt x="1237" y="2419"/>
                    <a:pt x="1037" y="2364"/>
                    <a:pt x="863" y="2258"/>
                  </a:cubicBezTo>
                  <a:cubicBezTo>
                    <a:pt x="316" y="1933"/>
                    <a:pt x="130" y="1228"/>
                    <a:pt x="455" y="681"/>
                  </a:cubicBezTo>
                  <a:cubicBezTo>
                    <a:pt x="613" y="412"/>
                    <a:pt x="863" y="226"/>
                    <a:pt x="1160" y="152"/>
                  </a:cubicBezTo>
                  <a:cubicBezTo>
                    <a:pt x="1262" y="124"/>
                    <a:pt x="1355" y="115"/>
                    <a:pt x="1448" y="115"/>
                  </a:cubicBezTo>
                  <a:close/>
                  <a:moveTo>
                    <a:pt x="1449" y="1"/>
                  </a:moveTo>
                  <a:cubicBezTo>
                    <a:pt x="1343" y="1"/>
                    <a:pt x="1237" y="14"/>
                    <a:pt x="1132" y="41"/>
                  </a:cubicBezTo>
                  <a:cubicBezTo>
                    <a:pt x="808" y="124"/>
                    <a:pt x="529" y="328"/>
                    <a:pt x="353" y="616"/>
                  </a:cubicBezTo>
                  <a:cubicBezTo>
                    <a:pt x="0" y="1219"/>
                    <a:pt x="195" y="1998"/>
                    <a:pt x="798" y="2360"/>
                  </a:cubicBezTo>
                  <a:cubicBezTo>
                    <a:pt x="1002" y="2471"/>
                    <a:pt x="1216" y="2536"/>
                    <a:pt x="1448" y="2536"/>
                  </a:cubicBezTo>
                  <a:cubicBezTo>
                    <a:pt x="1550" y="2536"/>
                    <a:pt x="1652" y="2518"/>
                    <a:pt x="1763" y="2490"/>
                  </a:cubicBezTo>
                  <a:cubicBezTo>
                    <a:pt x="2088" y="2406"/>
                    <a:pt x="2366" y="2202"/>
                    <a:pt x="2533" y="1915"/>
                  </a:cubicBezTo>
                  <a:cubicBezTo>
                    <a:pt x="2709" y="1618"/>
                    <a:pt x="2756" y="1284"/>
                    <a:pt x="2672" y="950"/>
                  </a:cubicBezTo>
                  <a:cubicBezTo>
                    <a:pt x="2589" y="625"/>
                    <a:pt x="2385" y="347"/>
                    <a:pt x="2088" y="180"/>
                  </a:cubicBezTo>
                  <a:cubicBezTo>
                    <a:pt x="1893" y="60"/>
                    <a:pt x="1672" y="1"/>
                    <a:pt x="144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610" name="Google Shape;610;p42"/>
            <p:cNvSpPr/>
            <p:nvPr/>
          </p:nvSpPr>
          <p:spPr>
            <a:xfrm>
              <a:off x="7495925" y="3135657"/>
              <a:ext cx="95130" cy="95642"/>
            </a:xfrm>
            <a:custGeom>
              <a:rect b="b" l="l" r="r" t="t"/>
              <a:pathLst>
                <a:path extrusionOk="0" h="1680" w="1671">
                  <a:moveTo>
                    <a:pt x="836" y="1"/>
                  </a:moveTo>
                  <a:cubicBezTo>
                    <a:pt x="372" y="1"/>
                    <a:pt x="1" y="372"/>
                    <a:pt x="1" y="835"/>
                  </a:cubicBezTo>
                  <a:cubicBezTo>
                    <a:pt x="1" y="1299"/>
                    <a:pt x="372" y="1680"/>
                    <a:pt x="836" y="1680"/>
                  </a:cubicBezTo>
                  <a:cubicBezTo>
                    <a:pt x="1299" y="1680"/>
                    <a:pt x="1670" y="1299"/>
                    <a:pt x="1670" y="835"/>
                  </a:cubicBezTo>
                  <a:cubicBezTo>
                    <a:pt x="1670" y="372"/>
                    <a:pt x="1299" y="1"/>
                    <a:pt x="836"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611" name="Google Shape;611;p42"/>
            <p:cNvSpPr/>
            <p:nvPr/>
          </p:nvSpPr>
          <p:spPr>
            <a:xfrm>
              <a:off x="7492224" y="3132469"/>
              <a:ext cx="102531" cy="102019"/>
            </a:xfrm>
            <a:custGeom>
              <a:rect b="b" l="l" r="r" t="t"/>
              <a:pathLst>
                <a:path extrusionOk="0" h="1792" w="1801">
                  <a:moveTo>
                    <a:pt x="901" y="112"/>
                  </a:moveTo>
                  <a:cubicBezTo>
                    <a:pt x="1327" y="112"/>
                    <a:pt x="1680" y="465"/>
                    <a:pt x="1680" y="891"/>
                  </a:cubicBezTo>
                  <a:cubicBezTo>
                    <a:pt x="1680" y="1327"/>
                    <a:pt x="1327" y="1671"/>
                    <a:pt x="901" y="1671"/>
                  </a:cubicBezTo>
                  <a:cubicBezTo>
                    <a:pt x="474" y="1671"/>
                    <a:pt x="121" y="1318"/>
                    <a:pt x="121" y="891"/>
                  </a:cubicBezTo>
                  <a:cubicBezTo>
                    <a:pt x="121" y="465"/>
                    <a:pt x="474" y="112"/>
                    <a:pt x="901" y="112"/>
                  </a:cubicBezTo>
                  <a:close/>
                  <a:moveTo>
                    <a:pt x="901" y="1"/>
                  </a:moveTo>
                  <a:cubicBezTo>
                    <a:pt x="409" y="1"/>
                    <a:pt x="1" y="400"/>
                    <a:pt x="1" y="891"/>
                  </a:cubicBezTo>
                  <a:cubicBezTo>
                    <a:pt x="1" y="1392"/>
                    <a:pt x="409" y="1791"/>
                    <a:pt x="901" y="1791"/>
                  </a:cubicBezTo>
                  <a:cubicBezTo>
                    <a:pt x="1392" y="1791"/>
                    <a:pt x="1800" y="1392"/>
                    <a:pt x="1800" y="891"/>
                  </a:cubicBezTo>
                  <a:cubicBezTo>
                    <a:pt x="1800" y="400"/>
                    <a:pt x="1392" y="1"/>
                    <a:pt x="90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612" name="Google Shape;612;p42"/>
            <p:cNvSpPr/>
            <p:nvPr/>
          </p:nvSpPr>
          <p:spPr>
            <a:xfrm>
              <a:off x="7504920" y="3149434"/>
              <a:ext cx="77140" cy="67576"/>
            </a:xfrm>
            <a:custGeom>
              <a:rect b="b" l="l" r="r" t="t"/>
              <a:pathLst>
                <a:path extrusionOk="0" h="1187" w="1355">
                  <a:moveTo>
                    <a:pt x="677" y="0"/>
                  </a:moveTo>
                  <a:cubicBezTo>
                    <a:pt x="474" y="0"/>
                    <a:pt x="278" y="103"/>
                    <a:pt x="167" y="287"/>
                  </a:cubicBezTo>
                  <a:cubicBezTo>
                    <a:pt x="0" y="575"/>
                    <a:pt x="93" y="937"/>
                    <a:pt x="371" y="1104"/>
                  </a:cubicBezTo>
                  <a:cubicBezTo>
                    <a:pt x="469" y="1160"/>
                    <a:pt x="574" y="1187"/>
                    <a:pt x="678" y="1187"/>
                  </a:cubicBezTo>
                  <a:cubicBezTo>
                    <a:pt x="881" y="1187"/>
                    <a:pt x="1077" y="1084"/>
                    <a:pt x="1188" y="900"/>
                  </a:cubicBezTo>
                  <a:cubicBezTo>
                    <a:pt x="1355" y="612"/>
                    <a:pt x="1262" y="250"/>
                    <a:pt x="984" y="83"/>
                  </a:cubicBezTo>
                  <a:cubicBezTo>
                    <a:pt x="887" y="27"/>
                    <a:pt x="781" y="0"/>
                    <a:pt x="67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613" name="Google Shape;613;p42"/>
            <p:cNvSpPr/>
            <p:nvPr/>
          </p:nvSpPr>
          <p:spPr>
            <a:xfrm>
              <a:off x="7501219" y="3146246"/>
              <a:ext cx="84541" cy="74521"/>
            </a:xfrm>
            <a:custGeom>
              <a:rect b="b" l="l" r="r" t="t"/>
              <a:pathLst>
                <a:path extrusionOk="0" h="1309" w="1485">
                  <a:moveTo>
                    <a:pt x="746" y="112"/>
                  </a:moveTo>
                  <a:cubicBezTo>
                    <a:pt x="839" y="112"/>
                    <a:pt x="934" y="136"/>
                    <a:pt x="1021" y="186"/>
                  </a:cubicBezTo>
                  <a:cubicBezTo>
                    <a:pt x="1271" y="343"/>
                    <a:pt x="1355" y="668"/>
                    <a:pt x="1206" y="928"/>
                  </a:cubicBezTo>
                  <a:cubicBezTo>
                    <a:pt x="1132" y="1048"/>
                    <a:pt x="1012" y="1132"/>
                    <a:pt x="872" y="1169"/>
                  </a:cubicBezTo>
                  <a:cubicBezTo>
                    <a:pt x="826" y="1181"/>
                    <a:pt x="780" y="1187"/>
                    <a:pt x="734" y="1187"/>
                  </a:cubicBezTo>
                  <a:cubicBezTo>
                    <a:pt x="642" y="1187"/>
                    <a:pt x="551" y="1163"/>
                    <a:pt x="464" y="1113"/>
                  </a:cubicBezTo>
                  <a:cubicBezTo>
                    <a:pt x="214" y="965"/>
                    <a:pt x="130" y="631"/>
                    <a:pt x="279" y="380"/>
                  </a:cubicBezTo>
                  <a:cubicBezTo>
                    <a:pt x="378" y="207"/>
                    <a:pt x="559" y="112"/>
                    <a:pt x="746" y="112"/>
                  </a:cubicBezTo>
                  <a:close/>
                  <a:moveTo>
                    <a:pt x="742" y="0"/>
                  </a:moveTo>
                  <a:cubicBezTo>
                    <a:pt x="519" y="0"/>
                    <a:pt x="299" y="113"/>
                    <a:pt x="177" y="315"/>
                  </a:cubicBezTo>
                  <a:cubicBezTo>
                    <a:pt x="0" y="631"/>
                    <a:pt x="103" y="1030"/>
                    <a:pt x="409" y="1215"/>
                  </a:cubicBezTo>
                  <a:cubicBezTo>
                    <a:pt x="511" y="1271"/>
                    <a:pt x="622" y="1308"/>
                    <a:pt x="743" y="1308"/>
                  </a:cubicBezTo>
                  <a:cubicBezTo>
                    <a:pt x="798" y="1308"/>
                    <a:pt x="854" y="1299"/>
                    <a:pt x="900" y="1280"/>
                  </a:cubicBezTo>
                  <a:cubicBezTo>
                    <a:pt x="1077" y="1243"/>
                    <a:pt x="1216" y="1132"/>
                    <a:pt x="1299" y="983"/>
                  </a:cubicBezTo>
                  <a:cubicBezTo>
                    <a:pt x="1485" y="677"/>
                    <a:pt x="1383" y="269"/>
                    <a:pt x="1077" y="93"/>
                  </a:cubicBezTo>
                  <a:cubicBezTo>
                    <a:pt x="973" y="30"/>
                    <a:pt x="857" y="0"/>
                    <a:pt x="74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614" name="Google Shape;614;p42"/>
            <p:cNvSpPr/>
            <p:nvPr/>
          </p:nvSpPr>
          <p:spPr>
            <a:xfrm>
              <a:off x="7526553" y="3166797"/>
              <a:ext cx="33873" cy="33361"/>
            </a:xfrm>
            <a:custGeom>
              <a:rect b="b" l="l" r="r" t="t"/>
              <a:pathLst>
                <a:path extrusionOk="0" h="586" w="595">
                  <a:moveTo>
                    <a:pt x="298" y="1"/>
                  </a:moveTo>
                  <a:cubicBezTo>
                    <a:pt x="131" y="1"/>
                    <a:pt x="1" y="131"/>
                    <a:pt x="1" y="288"/>
                  </a:cubicBezTo>
                  <a:cubicBezTo>
                    <a:pt x="1" y="455"/>
                    <a:pt x="131" y="585"/>
                    <a:pt x="298" y="585"/>
                  </a:cubicBezTo>
                  <a:cubicBezTo>
                    <a:pt x="455" y="585"/>
                    <a:pt x="594" y="455"/>
                    <a:pt x="594" y="288"/>
                  </a:cubicBezTo>
                  <a:cubicBezTo>
                    <a:pt x="594" y="131"/>
                    <a:pt x="455" y="1"/>
                    <a:pt x="29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615" name="Google Shape;615;p42"/>
            <p:cNvSpPr/>
            <p:nvPr/>
          </p:nvSpPr>
          <p:spPr>
            <a:xfrm>
              <a:off x="7523422" y="3163097"/>
              <a:ext cx="40193" cy="40193"/>
            </a:xfrm>
            <a:custGeom>
              <a:rect b="b" l="l" r="r" t="t"/>
              <a:pathLst>
                <a:path extrusionOk="0" h="706" w="706">
                  <a:moveTo>
                    <a:pt x="353" y="121"/>
                  </a:moveTo>
                  <a:cubicBezTo>
                    <a:pt x="482" y="121"/>
                    <a:pt x="585" y="224"/>
                    <a:pt x="585" y="353"/>
                  </a:cubicBezTo>
                  <a:cubicBezTo>
                    <a:pt x="585" y="483"/>
                    <a:pt x="482" y="585"/>
                    <a:pt x="353" y="585"/>
                  </a:cubicBezTo>
                  <a:cubicBezTo>
                    <a:pt x="223" y="585"/>
                    <a:pt x="121" y="483"/>
                    <a:pt x="121" y="353"/>
                  </a:cubicBezTo>
                  <a:cubicBezTo>
                    <a:pt x="121" y="224"/>
                    <a:pt x="223" y="121"/>
                    <a:pt x="353" y="121"/>
                  </a:cubicBezTo>
                  <a:close/>
                  <a:moveTo>
                    <a:pt x="353" y="1"/>
                  </a:moveTo>
                  <a:cubicBezTo>
                    <a:pt x="158" y="1"/>
                    <a:pt x="0" y="159"/>
                    <a:pt x="0" y="353"/>
                  </a:cubicBezTo>
                  <a:cubicBezTo>
                    <a:pt x="0" y="548"/>
                    <a:pt x="158" y="706"/>
                    <a:pt x="353" y="706"/>
                  </a:cubicBezTo>
                  <a:cubicBezTo>
                    <a:pt x="547" y="706"/>
                    <a:pt x="705" y="548"/>
                    <a:pt x="705" y="353"/>
                  </a:cubicBezTo>
                  <a:cubicBezTo>
                    <a:pt x="705" y="159"/>
                    <a:pt x="547" y="1"/>
                    <a:pt x="35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616" name="Google Shape;616;p42"/>
            <p:cNvSpPr/>
            <p:nvPr/>
          </p:nvSpPr>
          <p:spPr>
            <a:xfrm>
              <a:off x="7495412" y="3128939"/>
              <a:ext cx="49188" cy="55905"/>
            </a:xfrm>
            <a:custGeom>
              <a:rect b="b" l="l" r="r" t="t"/>
              <a:pathLst>
                <a:path extrusionOk="0" h="982" w="864">
                  <a:moveTo>
                    <a:pt x="38" y="0"/>
                  </a:moveTo>
                  <a:cubicBezTo>
                    <a:pt x="31" y="0"/>
                    <a:pt x="24" y="3"/>
                    <a:pt x="19" y="7"/>
                  </a:cubicBezTo>
                  <a:cubicBezTo>
                    <a:pt x="0" y="16"/>
                    <a:pt x="0" y="35"/>
                    <a:pt x="10" y="54"/>
                  </a:cubicBezTo>
                  <a:lnTo>
                    <a:pt x="807" y="972"/>
                  </a:lnTo>
                  <a:cubicBezTo>
                    <a:pt x="817" y="981"/>
                    <a:pt x="826" y="981"/>
                    <a:pt x="835" y="981"/>
                  </a:cubicBezTo>
                  <a:lnTo>
                    <a:pt x="854" y="981"/>
                  </a:lnTo>
                  <a:cubicBezTo>
                    <a:pt x="863" y="972"/>
                    <a:pt x="863" y="953"/>
                    <a:pt x="854" y="935"/>
                  </a:cubicBezTo>
                  <a:lnTo>
                    <a:pt x="56" y="7"/>
                  </a:lnTo>
                  <a:cubicBezTo>
                    <a:pt x="51" y="3"/>
                    <a:pt x="44" y="0"/>
                    <a:pt x="38" y="0"/>
                  </a:cubicBezTo>
                  <a:close/>
                </a:path>
              </a:pathLst>
            </a:custGeom>
            <a:solidFill>
              <a:srgbClr val="01004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617" name="Google Shape;617;p42"/>
            <p:cNvSpPr/>
            <p:nvPr/>
          </p:nvSpPr>
          <p:spPr>
            <a:xfrm>
              <a:off x="7493818" y="3127231"/>
              <a:ext cx="52319" cy="59720"/>
            </a:xfrm>
            <a:custGeom>
              <a:rect b="b" l="l" r="r" t="t"/>
              <a:pathLst>
                <a:path extrusionOk="0" h="1049" w="919">
                  <a:moveTo>
                    <a:pt x="66" y="56"/>
                  </a:moveTo>
                  <a:lnTo>
                    <a:pt x="863" y="983"/>
                  </a:lnTo>
                  <a:lnTo>
                    <a:pt x="854" y="983"/>
                  </a:lnTo>
                  <a:lnTo>
                    <a:pt x="66" y="56"/>
                  </a:lnTo>
                  <a:close/>
                  <a:moveTo>
                    <a:pt x="66" y="0"/>
                  </a:moveTo>
                  <a:cubicBezTo>
                    <a:pt x="47" y="0"/>
                    <a:pt x="38" y="0"/>
                    <a:pt x="28" y="19"/>
                  </a:cubicBezTo>
                  <a:cubicBezTo>
                    <a:pt x="10" y="28"/>
                    <a:pt x="10" y="37"/>
                    <a:pt x="1" y="56"/>
                  </a:cubicBezTo>
                  <a:cubicBezTo>
                    <a:pt x="1" y="74"/>
                    <a:pt x="10" y="84"/>
                    <a:pt x="19" y="102"/>
                  </a:cubicBezTo>
                  <a:lnTo>
                    <a:pt x="817" y="1021"/>
                  </a:lnTo>
                  <a:cubicBezTo>
                    <a:pt x="826" y="1039"/>
                    <a:pt x="845" y="1048"/>
                    <a:pt x="863" y="1048"/>
                  </a:cubicBezTo>
                  <a:cubicBezTo>
                    <a:pt x="873" y="1048"/>
                    <a:pt x="882" y="1039"/>
                    <a:pt x="900" y="1030"/>
                  </a:cubicBezTo>
                  <a:cubicBezTo>
                    <a:pt x="910" y="1021"/>
                    <a:pt x="919" y="1002"/>
                    <a:pt x="919" y="983"/>
                  </a:cubicBezTo>
                  <a:cubicBezTo>
                    <a:pt x="919" y="974"/>
                    <a:pt x="919" y="956"/>
                    <a:pt x="900" y="946"/>
                  </a:cubicBezTo>
                  <a:lnTo>
                    <a:pt x="112" y="19"/>
                  </a:lnTo>
                  <a:cubicBezTo>
                    <a:pt x="103" y="9"/>
                    <a:pt x="84" y="0"/>
                    <a:pt x="6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618" name="Google Shape;618;p42"/>
            <p:cNvSpPr/>
            <p:nvPr/>
          </p:nvSpPr>
          <p:spPr>
            <a:xfrm>
              <a:off x="7482205" y="3116130"/>
              <a:ext cx="19072" cy="18502"/>
            </a:xfrm>
            <a:custGeom>
              <a:rect b="b" l="l" r="r" t="t"/>
              <a:pathLst>
                <a:path extrusionOk="0" h="325" w="335">
                  <a:moveTo>
                    <a:pt x="242" y="0"/>
                  </a:moveTo>
                  <a:cubicBezTo>
                    <a:pt x="223" y="10"/>
                    <a:pt x="214" y="19"/>
                    <a:pt x="214" y="37"/>
                  </a:cubicBezTo>
                  <a:lnTo>
                    <a:pt x="251" y="223"/>
                  </a:lnTo>
                  <a:cubicBezTo>
                    <a:pt x="251" y="223"/>
                    <a:pt x="251" y="232"/>
                    <a:pt x="242" y="232"/>
                  </a:cubicBezTo>
                  <a:lnTo>
                    <a:pt x="47" y="158"/>
                  </a:lnTo>
                  <a:cubicBezTo>
                    <a:pt x="28" y="158"/>
                    <a:pt x="19" y="158"/>
                    <a:pt x="10" y="177"/>
                  </a:cubicBezTo>
                  <a:cubicBezTo>
                    <a:pt x="0" y="195"/>
                    <a:pt x="10" y="214"/>
                    <a:pt x="28" y="214"/>
                  </a:cubicBezTo>
                  <a:lnTo>
                    <a:pt x="325" y="325"/>
                  </a:lnTo>
                  <a:cubicBezTo>
                    <a:pt x="325" y="325"/>
                    <a:pt x="334" y="316"/>
                    <a:pt x="334" y="316"/>
                  </a:cubicBezTo>
                  <a:lnTo>
                    <a:pt x="279" y="28"/>
                  </a:lnTo>
                  <a:cubicBezTo>
                    <a:pt x="270" y="10"/>
                    <a:pt x="260" y="0"/>
                    <a:pt x="242" y="0"/>
                  </a:cubicBezTo>
                  <a:close/>
                </a:path>
              </a:pathLst>
            </a:custGeom>
            <a:solidFill>
              <a:srgbClr val="01004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619" name="Google Shape;619;p42"/>
            <p:cNvSpPr/>
            <p:nvPr/>
          </p:nvSpPr>
          <p:spPr>
            <a:xfrm>
              <a:off x="7481123" y="3114536"/>
              <a:ext cx="21747" cy="21690"/>
            </a:xfrm>
            <a:custGeom>
              <a:rect b="b" l="l" r="r" t="t"/>
              <a:pathLst>
                <a:path extrusionOk="0" h="381" w="382">
                  <a:moveTo>
                    <a:pt x="270" y="56"/>
                  </a:moveTo>
                  <a:lnTo>
                    <a:pt x="316" y="307"/>
                  </a:lnTo>
                  <a:lnTo>
                    <a:pt x="316" y="307"/>
                  </a:lnTo>
                  <a:lnTo>
                    <a:pt x="263" y="288"/>
                  </a:lnTo>
                  <a:lnTo>
                    <a:pt x="263" y="288"/>
                  </a:lnTo>
                  <a:cubicBezTo>
                    <a:pt x="272" y="287"/>
                    <a:pt x="282" y="285"/>
                    <a:pt x="289" y="279"/>
                  </a:cubicBezTo>
                  <a:cubicBezTo>
                    <a:pt x="298" y="269"/>
                    <a:pt x="307" y="251"/>
                    <a:pt x="298" y="242"/>
                  </a:cubicBezTo>
                  <a:lnTo>
                    <a:pt x="270" y="56"/>
                  </a:lnTo>
                  <a:close/>
                  <a:moveTo>
                    <a:pt x="251" y="0"/>
                  </a:moveTo>
                  <a:cubicBezTo>
                    <a:pt x="242" y="0"/>
                    <a:pt x="224" y="10"/>
                    <a:pt x="214" y="28"/>
                  </a:cubicBezTo>
                  <a:cubicBezTo>
                    <a:pt x="214" y="38"/>
                    <a:pt x="205" y="56"/>
                    <a:pt x="214" y="75"/>
                  </a:cubicBezTo>
                  <a:lnTo>
                    <a:pt x="242" y="214"/>
                  </a:lnTo>
                  <a:lnTo>
                    <a:pt x="84" y="158"/>
                  </a:lnTo>
                  <a:lnTo>
                    <a:pt x="38" y="158"/>
                  </a:lnTo>
                  <a:cubicBezTo>
                    <a:pt x="19" y="167"/>
                    <a:pt x="10" y="177"/>
                    <a:pt x="1" y="195"/>
                  </a:cubicBezTo>
                  <a:cubicBezTo>
                    <a:pt x="1" y="214"/>
                    <a:pt x="1" y="223"/>
                    <a:pt x="10" y="242"/>
                  </a:cubicBezTo>
                  <a:cubicBezTo>
                    <a:pt x="10" y="251"/>
                    <a:pt x="29" y="260"/>
                    <a:pt x="38" y="269"/>
                  </a:cubicBezTo>
                  <a:lnTo>
                    <a:pt x="335" y="381"/>
                  </a:lnTo>
                  <a:lnTo>
                    <a:pt x="344" y="381"/>
                  </a:lnTo>
                  <a:cubicBezTo>
                    <a:pt x="353" y="381"/>
                    <a:pt x="363" y="381"/>
                    <a:pt x="372" y="372"/>
                  </a:cubicBezTo>
                  <a:cubicBezTo>
                    <a:pt x="381" y="362"/>
                    <a:pt x="381" y="344"/>
                    <a:pt x="381" y="334"/>
                  </a:cubicBezTo>
                  <a:lnTo>
                    <a:pt x="326" y="47"/>
                  </a:lnTo>
                  <a:cubicBezTo>
                    <a:pt x="326" y="28"/>
                    <a:pt x="316" y="19"/>
                    <a:pt x="298" y="10"/>
                  </a:cubicBezTo>
                  <a:cubicBezTo>
                    <a:pt x="289" y="0"/>
                    <a:pt x="270" y="0"/>
                    <a:pt x="25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620" name="Google Shape;620;p42"/>
            <p:cNvSpPr/>
            <p:nvPr/>
          </p:nvSpPr>
          <p:spPr>
            <a:xfrm>
              <a:off x="7487499" y="3121937"/>
              <a:ext cx="18502" cy="18218"/>
            </a:xfrm>
            <a:custGeom>
              <a:rect b="b" l="l" r="r" t="t"/>
              <a:pathLst>
                <a:path extrusionOk="0" h="320" w="325">
                  <a:moveTo>
                    <a:pt x="232" y="0"/>
                  </a:moveTo>
                  <a:cubicBezTo>
                    <a:pt x="214" y="0"/>
                    <a:pt x="204" y="19"/>
                    <a:pt x="214" y="37"/>
                  </a:cubicBezTo>
                  <a:lnTo>
                    <a:pt x="251" y="214"/>
                  </a:lnTo>
                  <a:cubicBezTo>
                    <a:pt x="251" y="220"/>
                    <a:pt x="246" y="227"/>
                    <a:pt x="240" y="227"/>
                  </a:cubicBezTo>
                  <a:cubicBezTo>
                    <a:pt x="238" y="227"/>
                    <a:pt x="235" y="226"/>
                    <a:pt x="232" y="223"/>
                  </a:cubicBezTo>
                  <a:lnTo>
                    <a:pt x="37" y="158"/>
                  </a:lnTo>
                  <a:cubicBezTo>
                    <a:pt x="35" y="156"/>
                    <a:pt x="32" y="154"/>
                    <a:pt x="28" y="154"/>
                  </a:cubicBezTo>
                  <a:cubicBezTo>
                    <a:pt x="19" y="154"/>
                    <a:pt x="7" y="163"/>
                    <a:pt x="0" y="177"/>
                  </a:cubicBezTo>
                  <a:cubicBezTo>
                    <a:pt x="0" y="186"/>
                    <a:pt x="10" y="204"/>
                    <a:pt x="19" y="214"/>
                  </a:cubicBezTo>
                  <a:lnTo>
                    <a:pt x="316" y="316"/>
                  </a:lnTo>
                  <a:cubicBezTo>
                    <a:pt x="318" y="318"/>
                    <a:pt x="320" y="320"/>
                    <a:pt x="322" y="320"/>
                  </a:cubicBezTo>
                  <a:cubicBezTo>
                    <a:pt x="325" y="320"/>
                    <a:pt x="325" y="313"/>
                    <a:pt x="325" y="306"/>
                  </a:cubicBezTo>
                  <a:lnTo>
                    <a:pt x="269" y="28"/>
                  </a:lnTo>
                  <a:cubicBezTo>
                    <a:pt x="269" y="10"/>
                    <a:pt x="251" y="0"/>
                    <a:pt x="232" y="0"/>
                  </a:cubicBezTo>
                  <a:close/>
                </a:path>
              </a:pathLst>
            </a:custGeom>
            <a:solidFill>
              <a:srgbClr val="01004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621" name="Google Shape;621;p42"/>
            <p:cNvSpPr/>
            <p:nvPr/>
          </p:nvSpPr>
          <p:spPr>
            <a:xfrm>
              <a:off x="7485905" y="3120115"/>
              <a:ext cx="21690" cy="21918"/>
            </a:xfrm>
            <a:custGeom>
              <a:rect b="b" l="l" r="r" t="t"/>
              <a:pathLst>
                <a:path extrusionOk="0" h="385" w="381">
                  <a:moveTo>
                    <a:pt x="56" y="218"/>
                  </a:moveTo>
                  <a:lnTo>
                    <a:pt x="251" y="283"/>
                  </a:lnTo>
                  <a:cubicBezTo>
                    <a:pt x="256" y="287"/>
                    <a:pt x="262" y="290"/>
                    <a:pt x="269" y="290"/>
                  </a:cubicBezTo>
                  <a:cubicBezTo>
                    <a:pt x="276" y="290"/>
                    <a:pt x="283" y="287"/>
                    <a:pt x="288" y="283"/>
                  </a:cubicBezTo>
                  <a:cubicBezTo>
                    <a:pt x="295" y="276"/>
                    <a:pt x="302" y="263"/>
                    <a:pt x="305" y="253"/>
                  </a:cubicBezTo>
                  <a:lnTo>
                    <a:pt x="305" y="253"/>
                  </a:lnTo>
                  <a:lnTo>
                    <a:pt x="316" y="311"/>
                  </a:lnTo>
                  <a:lnTo>
                    <a:pt x="56" y="218"/>
                  </a:lnTo>
                  <a:close/>
                  <a:moveTo>
                    <a:pt x="270" y="1"/>
                  </a:moveTo>
                  <a:cubicBezTo>
                    <a:pt x="266" y="1"/>
                    <a:pt x="263" y="2"/>
                    <a:pt x="260" y="4"/>
                  </a:cubicBezTo>
                  <a:cubicBezTo>
                    <a:pt x="242" y="4"/>
                    <a:pt x="223" y="14"/>
                    <a:pt x="214" y="32"/>
                  </a:cubicBezTo>
                  <a:cubicBezTo>
                    <a:pt x="214" y="42"/>
                    <a:pt x="205" y="60"/>
                    <a:pt x="214" y="69"/>
                  </a:cubicBezTo>
                  <a:lnTo>
                    <a:pt x="242" y="218"/>
                  </a:lnTo>
                  <a:lnTo>
                    <a:pt x="84" y="162"/>
                  </a:lnTo>
                  <a:cubicBezTo>
                    <a:pt x="75" y="158"/>
                    <a:pt x="65" y="155"/>
                    <a:pt x="57" y="155"/>
                  </a:cubicBezTo>
                  <a:cubicBezTo>
                    <a:pt x="49" y="155"/>
                    <a:pt x="42" y="158"/>
                    <a:pt x="38" y="162"/>
                  </a:cubicBezTo>
                  <a:cubicBezTo>
                    <a:pt x="19" y="171"/>
                    <a:pt x="10" y="181"/>
                    <a:pt x="0" y="199"/>
                  </a:cubicBezTo>
                  <a:cubicBezTo>
                    <a:pt x="0" y="209"/>
                    <a:pt x="0" y="227"/>
                    <a:pt x="10" y="246"/>
                  </a:cubicBezTo>
                  <a:cubicBezTo>
                    <a:pt x="10" y="255"/>
                    <a:pt x="28" y="264"/>
                    <a:pt x="38" y="274"/>
                  </a:cubicBezTo>
                  <a:lnTo>
                    <a:pt x="334" y="376"/>
                  </a:lnTo>
                  <a:cubicBezTo>
                    <a:pt x="334" y="385"/>
                    <a:pt x="344" y="385"/>
                    <a:pt x="344" y="385"/>
                  </a:cubicBezTo>
                  <a:cubicBezTo>
                    <a:pt x="353" y="385"/>
                    <a:pt x="362" y="376"/>
                    <a:pt x="372" y="366"/>
                  </a:cubicBezTo>
                  <a:cubicBezTo>
                    <a:pt x="381" y="357"/>
                    <a:pt x="381" y="348"/>
                    <a:pt x="381" y="329"/>
                  </a:cubicBezTo>
                  <a:lnTo>
                    <a:pt x="325" y="51"/>
                  </a:lnTo>
                  <a:cubicBezTo>
                    <a:pt x="325" y="32"/>
                    <a:pt x="316" y="23"/>
                    <a:pt x="297" y="14"/>
                  </a:cubicBezTo>
                  <a:cubicBezTo>
                    <a:pt x="291" y="7"/>
                    <a:pt x="280" y="1"/>
                    <a:pt x="27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622" name="Google Shape;622;p42"/>
            <p:cNvSpPr/>
            <p:nvPr/>
          </p:nvSpPr>
          <p:spPr>
            <a:xfrm>
              <a:off x="6932439" y="3332119"/>
              <a:ext cx="175914" cy="249866"/>
            </a:xfrm>
            <a:custGeom>
              <a:rect b="b" l="l" r="r" t="t"/>
              <a:pathLst>
                <a:path extrusionOk="0" h="4389" w="3090">
                  <a:moveTo>
                    <a:pt x="399" y="0"/>
                  </a:moveTo>
                  <a:cubicBezTo>
                    <a:pt x="177" y="0"/>
                    <a:pt x="0" y="177"/>
                    <a:pt x="0" y="390"/>
                  </a:cubicBezTo>
                  <a:lnTo>
                    <a:pt x="0" y="3999"/>
                  </a:lnTo>
                  <a:cubicBezTo>
                    <a:pt x="0" y="4212"/>
                    <a:pt x="177" y="4388"/>
                    <a:pt x="399" y="4388"/>
                  </a:cubicBezTo>
                  <a:lnTo>
                    <a:pt x="2700" y="4388"/>
                  </a:lnTo>
                  <a:cubicBezTo>
                    <a:pt x="2913" y="4388"/>
                    <a:pt x="3090" y="4212"/>
                    <a:pt x="3090" y="3999"/>
                  </a:cubicBezTo>
                  <a:lnTo>
                    <a:pt x="3090" y="390"/>
                  </a:lnTo>
                  <a:cubicBezTo>
                    <a:pt x="3090" y="177"/>
                    <a:pt x="2913" y="0"/>
                    <a:pt x="270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623" name="Google Shape;623;p42"/>
            <p:cNvSpPr/>
            <p:nvPr/>
          </p:nvSpPr>
          <p:spPr>
            <a:xfrm>
              <a:off x="6929251" y="3328419"/>
              <a:ext cx="182802" cy="256697"/>
            </a:xfrm>
            <a:custGeom>
              <a:rect b="b" l="l" r="r" t="t"/>
              <a:pathLst>
                <a:path extrusionOk="0" h="4509" w="3211">
                  <a:moveTo>
                    <a:pt x="2756" y="121"/>
                  </a:moveTo>
                  <a:cubicBezTo>
                    <a:pt x="2942" y="121"/>
                    <a:pt x="3090" y="270"/>
                    <a:pt x="3090" y="455"/>
                  </a:cubicBezTo>
                  <a:lnTo>
                    <a:pt x="3090" y="4054"/>
                  </a:lnTo>
                  <a:cubicBezTo>
                    <a:pt x="3090" y="4240"/>
                    <a:pt x="2942" y="4398"/>
                    <a:pt x="2756" y="4398"/>
                  </a:cubicBezTo>
                  <a:lnTo>
                    <a:pt x="455" y="4398"/>
                  </a:lnTo>
                  <a:cubicBezTo>
                    <a:pt x="270" y="4398"/>
                    <a:pt x="121" y="4240"/>
                    <a:pt x="121" y="4054"/>
                  </a:cubicBezTo>
                  <a:lnTo>
                    <a:pt x="121" y="455"/>
                  </a:lnTo>
                  <a:cubicBezTo>
                    <a:pt x="121" y="270"/>
                    <a:pt x="270" y="121"/>
                    <a:pt x="455" y="121"/>
                  </a:cubicBezTo>
                  <a:close/>
                  <a:moveTo>
                    <a:pt x="455" y="0"/>
                  </a:moveTo>
                  <a:cubicBezTo>
                    <a:pt x="205" y="0"/>
                    <a:pt x="1" y="205"/>
                    <a:pt x="1" y="455"/>
                  </a:cubicBezTo>
                  <a:lnTo>
                    <a:pt x="1" y="4064"/>
                  </a:lnTo>
                  <a:cubicBezTo>
                    <a:pt x="1" y="4305"/>
                    <a:pt x="205" y="4509"/>
                    <a:pt x="455" y="4509"/>
                  </a:cubicBezTo>
                  <a:lnTo>
                    <a:pt x="2756" y="4509"/>
                  </a:lnTo>
                  <a:cubicBezTo>
                    <a:pt x="3006" y="4509"/>
                    <a:pt x="3211" y="4314"/>
                    <a:pt x="3211" y="4064"/>
                  </a:cubicBezTo>
                  <a:lnTo>
                    <a:pt x="3211" y="455"/>
                  </a:lnTo>
                  <a:cubicBezTo>
                    <a:pt x="3211" y="205"/>
                    <a:pt x="3006" y="0"/>
                    <a:pt x="275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624" name="Google Shape;624;p42"/>
            <p:cNvSpPr/>
            <p:nvPr/>
          </p:nvSpPr>
          <p:spPr>
            <a:xfrm>
              <a:off x="6626671" y="3327906"/>
              <a:ext cx="268880" cy="268880"/>
            </a:xfrm>
            <a:custGeom>
              <a:rect b="b" l="l" r="r" t="t"/>
              <a:pathLst>
                <a:path extrusionOk="0" h="4723" w="4723">
                  <a:moveTo>
                    <a:pt x="473" y="0"/>
                  </a:moveTo>
                  <a:cubicBezTo>
                    <a:pt x="214" y="0"/>
                    <a:pt x="0" y="214"/>
                    <a:pt x="0" y="473"/>
                  </a:cubicBezTo>
                  <a:lnTo>
                    <a:pt x="0" y="4249"/>
                  </a:lnTo>
                  <a:cubicBezTo>
                    <a:pt x="0" y="4509"/>
                    <a:pt x="214" y="4722"/>
                    <a:pt x="473" y="4722"/>
                  </a:cubicBezTo>
                  <a:lnTo>
                    <a:pt x="4249" y="4722"/>
                  </a:lnTo>
                  <a:cubicBezTo>
                    <a:pt x="4518" y="4722"/>
                    <a:pt x="4722" y="4509"/>
                    <a:pt x="4722" y="4249"/>
                  </a:cubicBezTo>
                  <a:lnTo>
                    <a:pt x="4722" y="473"/>
                  </a:lnTo>
                  <a:cubicBezTo>
                    <a:pt x="4722" y="214"/>
                    <a:pt x="4518" y="0"/>
                    <a:pt x="424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625" name="Google Shape;625;p42"/>
            <p:cNvSpPr/>
            <p:nvPr/>
          </p:nvSpPr>
          <p:spPr>
            <a:xfrm>
              <a:off x="6623483" y="3324718"/>
              <a:ext cx="275769" cy="275200"/>
            </a:xfrm>
            <a:custGeom>
              <a:rect b="b" l="l" r="r" t="t"/>
              <a:pathLst>
                <a:path extrusionOk="0" h="4834" w="4844">
                  <a:moveTo>
                    <a:pt x="4305" y="112"/>
                  </a:moveTo>
                  <a:cubicBezTo>
                    <a:pt x="4537" y="112"/>
                    <a:pt x="4722" y="297"/>
                    <a:pt x="4722" y="529"/>
                  </a:cubicBezTo>
                  <a:lnTo>
                    <a:pt x="4722" y="4305"/>
                  </a:lnTo>
                  <a:cubicBezTo>
                    <a:pt x="4722" y="4537"/>
                    <a:pt x="4537" y="4722"/>
                    <a:pt x="4305" y="4722"/>
                  </a:cubicBezTo>
                  <a:lnTo>
                    <a:pt x="529" y="4722"/>
                  </a:lnTo>
                  <a:cubicBezTo>
                    <a:pt x="297" y="4722"/>
                    <a:pt x="112" y="4537"/>
                    <a:pt x="112" y="4305"/>
                  </a:cubicBezTo>
                  <a:lnTo>
                    <a:pt x="112" y="529"/>
                  </a:lnTo>
                  <a:cubicBezTo>
                    <a:pt x="112" y="297"/>
                    <a:pt x="297" y="112"/>
                    <a:pt x="529" y="112"/>
                  </a:cubicBezTo>
                  <a:close/>
                  <a:moveTo>
                    <a:pt x="529" y="1"/>
                  </a:moveTo>
                  <a:cubicBezTo>
                    <a:pt x="242" y="1"/>
                    <a:pt x="1" y="232"/>
                    <a:pt x="1" y="529"/>
                  </a:cubicBezTo>
                  <a:lnTo>
                    <a:pt x="1" y="4305"/>
                  </a:lnTo>
                  <a:cubicBezTo>
                    <a:pt x="1" y="4602"/>
                    <a:pt x="242" y="4834"/>
                    <a:pt x="529" y="4834"/>
                  </a:cubicBezTo>
                  <a:lnTo>
                    <a:pt x="4305" y="4834"/>
                  </a:lnTo>
                  <a:cubicBezTo>
                    <a:pt x="4602" y="4834"/>
                    <a:pt x="4843" y="4602"/>
                    <a:pt x="4843" y="4305"/>
                  </a:cubicBezTo>
                  <a:lnTo>
                    <a:pt x="4843" y="529"/>
                  </a:lnTo>
                  <a:cubicBezTo>
                    <a:pt x="4843" y="232"/>
                    <a:pt x="4602" y="1"/>
                    <a:pt x="430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626" name="Google Shape;626;p42"/>
            <p:cNvSpPr/>
            <p:nvPr/>
          </p:nvSpPr>
          <p:spPr>
            <a:xfrm>
              <a:off x="6695328" y="3411877"/>
              <a:ext cx="136290" cy="100937"/>
            </a:xfrm>
            <a:custGeom>
              <a:rect b="b" l="l" r="r" t="t"/>
              <a:pathLst>
                <a:path extrusionOk="0" h="1773" w="2394">
                  <a:moveTo>
                    <a:pt x="241" y="0"/>
                  </a:moveTo>
                  <a:cubicBezTo>
                    <a:pt x="112" y="0"/>
                    <a:pt x="0" y="112"/>
                    <a:pt x="0" y="241"/>
                  </a:cubicBezTo>
                  <a:lnTo>
                    <a:pt x="0" y="1540"/>
                  </a:lnTo>
                  <a:cubicBezTo>
                    <a:pt x="0" y="1670"/>
                    <a:pt x="112" y="1772"/>
                    <a:pt x="241" y="1772"/>
                  </a:cubicBezTo>
                  <a:lnTo>
                    <a:pt x="2152" y="1772"/>
                  </a:lnTo>
                  <a:cubicBezTo>
                    <a:pt x="2292" y="1772"/>
                    <a:pt x="2394" y="1670"/>
                    <a:pt x="2394" y="1540"/>
                  </a:cubicBezTo>
                  <a:lnTo>
                    <a:pt x="2394" y="241"/>
                  </a:lnTo>
                  <a:cubicBezTo>
                    <a:pt x="2394" y="112"/>
                    <a:pt x="2292" y="0"/>
                    <a:pt x="2152"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627" name="Google Shape;627;p42"/>
            <p:cNvSpPr/>
            <p:nvPr/>
          </p:nvSpPr>
          <p:spPr>
            <a:xfrm>
              <a:off x="6692140" y="3408689"/>
              <a:ext cx="142667" cy="107768"/>
            </a:xfrm>
            <a:custGeom>
              <a:rect b="b" l="l" r="r" t="t"/>
              <a:pathLst>
                <a:path extrusionOk="0" h="1893" w="2506">
                  <a:moveTo>
                    <a:pt x="2208" y="112"/>
                  </a:moveTo>
                  <a:cubicBezTo>
                    <a:pt x="2310" y="112"/>
                    <a:pt x="2394" y="195"/>
                    <a:pt x="2394" y="297"/>
                  </a:cubicBezTo>
                  <a:lnTo>
                    <a:pt x="2394" y="1596"/>
                  </a:lnTo>
                  <a:cubicBezTo>
                    <a:pt x="2394" y="1689"/>
                    <a:pt x="2310" y="1772"/>
                    <a:pt x="2208" y="1772"/>
                  </a:cubicBezTo>
                  <a:lnTo>
                    <a:pt x="297" y="1772"/>
                  </a:lnTo>
                  <a:cubicBezTo>
                    <a:pt x="195" y="1772"/>
                    <a:pt x="121" y="1689"/>
                    <a:pt x="121" y="1596"/>
                  </a:cubicBezTo>
                  <a:lnTo>
                    <a:pt x="121" y="297"/>
                  </a:lnTo>
                  <a:cubicBezTo>
                    <a:pt x="121" y="195"/>
                    <a:pt x="195" y="112"/>
                    <a:pt x="297" y="112"/>
                  </a:cubicBezTo>
                  <a:close/>
                  <a:moveTo>
                    <a:pt x="297" y="1"/>
                  </a:moveTo>
                  <a:cubicBezTo>
                    <a:pt x="130" y="1"/>
                    <a:pt x="1" y="130"/>
                    <a:pt x="1" y="297"/>
                  </a:cubicBezTo>
                  <a:lnTo>
                    <a:pt x="1" y="1596"/>
                  </a:lnTo>
                  <a:cubicBezTo>
                    <a:pt x="1" y="1754"/>
                    <a:pt x="130" y="1893"/>
                    <a:pt x="297" y="1893"/>
                  </a:cubicBezTo>
                  <a:lnTo>
                    <a:pt x="2208" y="1893"/>
                  </a:lnTo>
                  <a:cubicBezTo>
                    <a:pt x="2375" y="1893"/>
                    <a:pt x="2505" y="1754"/>
                    <a:pt x="2505" y="1596"/>
                  </a:cubicBezTo>
                  <a:lnTo>
                    <a:pt x="2505" y="297"/>
                  </a:lnTo>
                  <a:cubicBezTo>
                    <a:pt x="2505" y="130"/>
                    <a:pt x="2375" y="1"/>
                    <a:pt x="220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628" name="Google Shape;628;p42"/>
            <p:cNvSpPr/>
            <p:nvPr/>
          </p:nvSpPr>
          <p:spPr>
            <a:xfrm>
              <a:off x="6695328" y="3425597"/>
              <a:ext cx="136290" cy="37232"/>
            </a:xfrm>
            <a:custGeom>
              <a:rect b="b" l="l" r="r" t="t"/>
              <a:pathLst>
                <a:path extrusionOk="0" h="654" w="2394">
                  <a:moveTo>
                    <a:pt x="0" y="0"/>
                  </a:moveTo>
                  <a:lnTo>
                    <a:pt x="965" y="585"/>
                  </a:lnTo>
                  <a:cubicBezTo>
                    <a:pt x="1046" y="630"/>
                    <a:pt x="1137" y="653"/>
                    <a:pt x="1226" y="653"/>
                  </a:cubicBezTo>
                  <a:cubicBezTo>
                    <a:pt x="1320" y="653"/>
                    <a:pt x="1413" y="628"/>
                    <a:pt x="1494" y="576"/>
                  </a:cubicBezTo>
                  <a:lnTo>
                    <a:pt x="2394"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629" name="Google Shape;629;p42"/>
            <p:cNvSpPr/>
            <p:nvPr/>
          </p:nvSpPr>
          <p:spPr>
            <a:xfrm>
              <a:off x="6693734" y="3422409"/>
              <a:ext cx="139479" cy="43381"/>
            </a:xfrm>
            <a:custGeom>
              <a:rect b="b" l="l" r="r" t="t"/>
              <a:pathLst>
                <a:path extrusionOk="0" h="762" w="2450">
                  <a:moveTo>
                    <a:pt x="56" y="1"/>
                  </a:moveTo>
                  <a:lnTo>
                    <a:pt x="0" y="103"/>
                  </a:lnTo>
                  <a:lnTo>
                    <a:pt x="965" y="687"/>
                  </a:lnTo>
                  <a:cubicBezTo>
                    <a:pt x="1058" y="743"/>
                    <a:pt x="1151" y="761"/>
                    <a:pt x="1253" y="761"/>
                  </a:cubicBezTo>
                  <a:cubicBezTo>
                    <a:pt x="1355" y="761"/>
                    <a:pt x="1457" y="734"/>
                    <a:pt x="1550" y="678"/>
                  </a:cubicBezTo>
                  <a:lnTo>
                    <a:pt x="2449" y="103"/>
                  </a:lnTo>
                  <a:lnTo>
                    <a:pt x="2394" y="1"/>
                  </a:lnTo>
                  <a:lnTo>
                    <a:pt x="1485" y="576"/>
                  </a:lnTo>
                  <a:cubicBezTo>
                    <a:pt x="1413" y="623"/>
                    <a:pt x="1332" y="647"/>
                    <a:pt x="1251" y="647"/>
                  </a:cubicBezTo>
                  <a:cubicBezTo>
                    <a:pt x="1174" y="647"/>
                    <a:pt x="1098" y="626"/>
                    <a:pt x="1030" y="585"/>
                  </a:cubicBezTo>
                  <a:lnTo>
                    <a:pt x="56"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630" name="Google Shape;630;p42"/>
            <p:cNvSpPr/>
            <p:nvPr/>
          </p:nvSpPr>
          <p:spPr>
            <a:xfrm>
              <a:off x="6732275" y="3079126"/>
              <a:ext cx="373973" cy="201817"/>
            </a:xfrm>
            <a:custGeom>
              <a:rect b="b" l="l" r="r" t="t"/>
              <a:pathLst>
                <a:path extrusionOk="0" h="3545" w="6569">
                  <a:moveTo>
                    <a:pt x="177" y="1"/>
                  </a:moveTo>
                  <a:cubicBezTo>
                    <a:pt x="75" y="1"/>
                    <a:pt x="1" y="84"/>
                    <a:pt x="1" y="186"/>
                  </a:cubicBezTo>
                  <a:lnTo>
                    <a:pt x="1" y="3368"/>
                  </a:lnTo>
                  <a:cubicBezTo>
                    <a:pt x="1" y="3461"/>
                    <a:pt x="75" y="3545"/>
                    <a:pt x="177" y="3545"/>
                  </a:cubicBezTo>
                  <a:lnTo>
                    <a:pt x="6383" y="3545"/>
                  </a:lnTo>
                  <a:cubicBezTo>
                    <a:pt x="6485" y="3545"/>
                    <a:pt x="6568" y="3461"/>
                    <a:pt x="6568" y="3368"/>
                  </a:cubicBezTo>
                  <a:lnTo>
                    <a:pt x="6568" y="186"/>
                  </a:lnTo>
                  <a:cubicBezTo>
                    <a:pt x="6568" y="84"/>
                    <a:pt x="6485" y="1"/>
                    <a:pt x="6383" y="1"/>
                  </a:cubicBezTo>
                  <a:close/>
                </a:path>
              </a:pathLst>
            </a:custGeom>
            <a:solidFill>
              <a:srgbClr val="9487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631" name="Google Shape;631;p42"/>
            <p:cNvSpPr/>
            <p:nvPr/>
          </p:nvSpPr>
          <p:spPr>
            <a:xfrm>
              <a:off x="6732275" y="3083908"/>
              <a:ext cx="373973" cy="201817"/>
            </a:xfrm>
            <a:custGeom>
              <a:rect b="b" l="l" r="r" t="t"/>
              <a:pathLst>
                <a:path extrusionOk="0" h="3545" w="6569">
                  <a:moveTo>
                    <a:pt x="177" y="0"/>
                  </a:moveTo>
                  <a:cubicBezTo>
                    <a:pt x="75" y="0"/>
                    <a:pt x="1" y="84"/>
                    <a:pt x="1" y="186"/>
                  </a:cubicBezTo>
                  <a:lnTo>
                    <a:pt x="1" y="3359"/>
                  </a:lnTo>
                  <a:cubicBezTo>
                    <a:pt x="1" y="3461"/>
                    <a:pt x="75" y="3544"/>
                    <a:pt x="177" y="3544"/>
                  </a:cubicBezTo>
                  <a:lnTo>
                    <a:pt x="6383" y="3544"/>
                  </a:lnTo>
                  <a:cubicBezTo>
                    <a:pt x="6485" y="3544"/>
                    <a:pt x="6568" y="3461"/>
                    <a:pt x="6568" y="3359"/>
                  </a:cubicBezTo>
                  <a:lnTo>
                    <a:pt x="6568" y="186"/>
                  </a:lnTo>
                  <a:cubicBezTo>
                    <a:pt x="6568" y="84"/>
                    <a:pt x="6485" y="0"/>
                    <a:pt x="6383"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632" name="Google Shape;632;p42"/>
            <p:cNvSpPr/>
            <p:nvPr/>
          </p:nvSpPr>
          <p:spPr>
            <a:xfrm>
              <a:off x="6728575" y="3080720"/>
              <a:ext cx="380862" cy="208136"/>
            </a:xfrm>
            <a:custGeom>
              <a:rect b="b" l="l" r="r" t="t"/>
              <a:pathLst>
                <a:path extrusionOk="0" h="3656" w="6690">
                  <a:moveTo>
                    <a:pt x="242" y="112"/>
                  </a:moveTo>
                  <a:lnTo>
                    <a:pt x="242" y="121"/>
                  </a:lnTo>
                  <a:lnTo>
                    <a:pt x="6448" y="121"/>
                  </a:lnTo>
                  <a:cubicBezTo>
                    <a:pt x="6522" y="121"/>
                    <a:pt x="6578" y="177"/>
                    <a:pt x="6578" y="242"/>
                  </a:cubicBezTo>
                  <a:lnTo>
                    <a:pt x="6578" y="3415"/>
                  </a:lnTo>
                  <a:cubicBezTo>
                    <a:pt x="6578" y="3489"/>
                    <a:pt x="6522" y="3544"/>
                    <a:pt x="6448" y="3544"/>
                  </a:cubicBezTo>
                  <a:lnTo>
                    <a:pt x="242" y="3544"/>
                  </a:lnTo>
                  <a:cubicBezTo>
                    <a:pt x="177" y="3544"/>
                    <a:pt x="121" y="3489"/>
                    <a:pt x="121" y="3415"/>
                  </a:cubicBezTo>
                  <a:lnTo>
                    <a:pt x="121" y="242"/>
                  </a:lnTo>
                  <a:cubicBezTo>
                    <a:pt x="121" y="177"/>
                    <a:pt x="177" y="112"/>
                    <a:pt x="242" y="112"/>
                  </a:cubicBezTo>
                  <a:close/>
                  <a:moveTo>
                    <a:pt x="242" y="1"/>
                  </a:moveTo>
                  <a:cubicBezTo>
                    <a:pt x="112" y="1"/>
                    <a:pt x="1" y="112"/>
                    <a:pt x="1" y="242"/>
                  </a:cubicBezTo>
                  <a:lnTo>
                    <a:pt x="1" y="3415"/>
                  </a:lnTo>
                  <a:cubicBezTo>
                    <a:pt x="1" y="3554"/>
                    <a:pt x="112" y="3656"/>
                    <a:pt x="242" y="3656"/>
                  </a:cubicBezTo>
                  <a:lnTo>
                    <a:pt x="6448" y="3656"/>
                  </a:lnTo>
                  <a:cubicBezTo>
                    <a:pt x="6587" y="3656"/>
                    <a:pt x="6689" y="3554"/>
                    <a:pt x="6689" y="3415"/>
                  </a:cubicBezTo>
                  <a:lnTo>
                    <a:pt x="6689" y="242"/>
                  </a:lnTo>
                  <a:cubicBezTo>
                    <a:pt x="6689" y="112"/>
                    <a:pt x="6587" y="1"/>
                    <a:pt x="644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633" name="Google Shape;633;p42"/>
            <p:cNvSpPr/>
            <p:nvPr/>
          </p:nvSpPr>
          <p:spPr>
            <a:xfrm>
              <a:off x="6793531" y="3145164"/>
              <a:ext cx="125246" cy="6376"/>
            </a:xfrm>
            <a:custGeom>
              <a:rect b="b" l="l" r="r" t="t"/>
              <a:pathLst>
                <a:path extrusionOk="0" h="112" w="2200">
                  <a:moveTo>
                    <a:pt x="66" y="0"/>
                  </a:moveTo>
                  <a:cubicBezTo>
                    <a:pt x="29" y="0"/>
                    <a:pt x="1" y="19"/>
                    <a:pt x="1" y="56"/>
                  </a:cubicBezTo>
                  <a:cubicBezTo>
                    <a:pt x="1" y="84"/>
                    <a:pt x="29" y="112"/>
                    <a:pt x="66" y="112"/>
                  </a:cubicBezTo>
                  <a:lnTo>
                    <a:pt x="2144" y="112"/>
                  </a:lnTo>
                  <a:cubicBezTo>
                    <a:pt x="2171" y="112"/>
                    <a:pt x="2199" y="84"/>
                    <a:pt x="2199" y="56"/>
                  </a:cubicBezTo>
                  <a:cubicBezTo>
                    <a:pt x="2199" y="19"/>
                    <a:pt x="2171" y="0"/>
                    <a:pt x="2144"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634" name="Google Shape;634;p42"/>
            <p:cNvSpPr/>
            <p:nvPr/>
          </p:nvSpPr>
          <p:spPr>
            <a:xfrm>
              <a:off x="6942971" y="3145164"/>
              <a:ext cx="112038" cy="6376"/>
            </a:xfrm>
            <a:custGeom>
              <a:rect b="b" l="l" r="r" t="t"/>
              <a:pathLst>
                <a:path extrusionOk="0" h="112" w="1968">
                  <a:moveTo>
                    <a:pt x="57" y="0"/>
                  </a:moveTo>
                  <a:cubicBezTo>
                    <a:pt x="29" y="0"/>
                    <a:pt x="1" y="19"/>
                    <a:pt x="1" y="56"/>
                  </a:cubicBezTo>
                  <a:cubicBezTo>
                    <a:pt x="1" y="84"/>
                    <a:pt x="29" y="112"/>
                    <a:pt x="57" y="112"/>
                  </a:cubicBezTo>
                  <a:lnTo>
                    <a:pt x="1912" y="112"/>
                  </a:lnTo>
                  <a:cubicBezTo>
                    <a:pt x="1940" y="112"/>
                    <a:pt x="1968" y="84"/>
                    <a:pt x="1968" y="56"/>
                  </a:cubicBezTo>
                  <a:cubicBezTo>
                    <a:pt x="1968" y="19"/>
                    <a:pt x="1940" y="0"/>
                    <a:pt x="1912"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635" name="Google Shape;635;p42"/>
            <p:cNvSpPr/>
            <p:nvPr/>
          </p:nvSpPr>
          <p:spPr>
            <a:xfrm>
              <a:off x="6793531" y="3208526"/>
              <a:ext cx="112551" cy="6945"/>
            </a:xfrm>
            <a:custGeom>
              <a:rect b="b" l="l" r="r" t="t"/>
              <a:pathLst>
                <a:path extrusionOk="0" h="122" w="1977">
                  <a:moveTo>
                    <a:pt x="66" y="1"/>
                  </a:moveTo>
                  <a:cubicBezTo>
                    <a:pt x="29" y="1"/>
                    <a:pt x="1" y="29"/>
                    <a:pt x="1" y="66"/>
                  </a:cubicBezTo>
                  <a:cubicBezTo>
                    <a:pt x="1" y="93"/>
                    <a:pt x="29" y="121"/>
                    <a:pt x="66" y="121"/>
                  </a:cubicBezTo>
                  <a:lnTo>
                    <a:pt x="1912" y="121"/>
                  </a:lnTo>
                  <a:cubicBezTo>
                    <a:pt x="1949" y="121"/>
                    <a:pt x="1977" y="93"/>
                    <a:pt x="1977" y="66"/>
                  </a:cubicBezTo>
                  <a:cubicBezTo>
                    <a:pt x="1977" y="29"/>
                    <a:pt x="1949" y="1"/>
                    <a:pt x="1912"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636" name="Google Shape;636;p42"/>
            <p:cNvSpPr/>
            <p:nvPr/>
          </p:nvSpPr>
          <p:spPr>
            <a:xfrm>
              <a:off x="6893328" y="3175280"/>
              <a:ext cx="112551" cy="6376"/>
            </a:xfrm>
            <a:custGeom>
              <a:rect b="b" l="l" r="r" t="t"/>
              <a:pathLst>
                <a:path extrusionOk="0" h="112" w="1977">
                  <a:moveTo>
                    <a:pt x="66" y="0"/>
                  </a:moveTo>
                  <a:cubicBezTo>
                    <a:pt x="29" y="0"/>
                    <a:pt x="1" y="19"/>
                    <a:pt x="1" y="56"/>
                  </a:cubicBezTo>
                  <a:cubicBezTo>
                    <a:pt x="1" y="84"/>
                    <a:pt x="29" y="112"/>
                    <a:pt x="66" y="112"/>
                  </a:cubicBezTo>
                  <a:lnTo>
                    <a:pt x="1912" y="112"/>
                  </a:lnTo>
                  <a:cubicBezTo>
                    <a:pt x="1949" y="112"/>
                    <a:pt x="1977" y="84"/>
                    <a:pt x="1977" y="56"/>
                  </a:cubicBezTo>
                  <a:cubicBezTo>
                    <a:pt x="1977" y="19"/>
                    <a:pt x="1949" y="0"/>
                    <a:pt x="1912"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637" name="Google Shape;637;p42"/>
            <p:cNvSpPr/>
            <p:nvPr/>
          </p:nvSpPr>
          <p:spPr>
            <a:xfrm>
              <a:off x="6793531" y="3175280"/>
              <a:ext cx="76115" cy="6376"/>
            </a:xfrm>
            <a:custGeom>
              <a:rect b="b" l="l" r="r" t="t"/>
              <a:pathLst>
                <a:path extrusionOk="0" h="112" w="1337">
                  <a:moveTo>
                    <a:pt x="66" y="0"/>
                  </a:moveTo>
                  <a:cubicBezTo>
                    <a:pt x="29" y="0"/>
                    <a:pt x="1" y="19"/>
                    <a:pt x="1" y="56"/>
                  </a:cubicBezTo>
                  <a:cubicBezTo>
                    <a:pt x="1" y="84"/>
                    <a:pt x="29" y="112"/>
                    <a:pt x="66" y="112"/>
                  </a:cubicBezTo>
                  <a:lnTo>
                    <a:pt x="1281" y="112"/>
                  </a:lnTo>
                  <a:cubicBezTo>
                    <a:pt x="1309" y="112"/>
                    <a:pt x="1337" y="84"/>
                    <a:pt x="1337" y="56"/>
                  </a:cubicBezTo>
                  <a:cubicBezTo>
                    <a:pt x="1337" y="19"/>
                    <a:pt x="1309" y="0"/>
                    <a:pt x="128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638" name="Google Shape;638;p42"/>
            <p:cNvSpPr/>
            <p:nvPr/>
          </p:nvSpPr>
          <p:spPr>
            <a:xfrm>
              <a:off x="6931926" y="3208526"/>
              <a:ext cx="49131" cy="6945"/>
            </a:xfrm>
            <a:custGeom>
              <a:rect b="b" l="l" r="r" t="t"/>
              <a:pathLst>
                <a:path extrusionOk="0" h="122" w="863">
                  <a:moveTo>
                    <a:pt x="56" y="1"/>
                  </a:moveTo>
                  <a:cubicBezTo>
                    <a:pt x="19" y="1"/>
                    <a:pt x="0" y="29"/>
                    <a:pt x="0" y="66"/>
                  </a:cubicBezTo>
                  <a:cubicBezTo>
                    <a:pt x="0" y="93"/>
                    <a:pt x="19" y="121"/>
                    <a:pt x="56" y="121"/>
                  </a:cubicBezTo>
                  <a:lnTo>
                    <a:pt x="798" y="121"/>
                  </a:lnTo>
                  <a:cubicBezTo>
                    <a:pt x="835" y="121"/>
                    <a:pt x="863" y="93"/>
                    <a:pt x="863" y="66"/>
                  </a:cubicBezTo>
                  <a:cubicBezTo>
                    <a:pt x="863" y="29"/>
                    <a:pt x="835" y="1"/>
                    <a:pt x="79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639" name="Google Shape;639;p42"/>
            <p:cNvSpPr/>
            <p:nvPr/>
          </p:nvSpPr>
          <p:spPr>
            <a:xfrm>
              <a:off x="6732275" y="2787650"/>
              <a:ext cx="373973" cy="250378"/>
            </a:xfrm>
            <a:custGeom>
              <a:rect b="b" l="l" r="r" t="t"/>
              <a:pathLst>
                <a:path extrusionOk="0" h="4398" w="6569">
                  <a:moveTo>
                    <a:pt x="177" y="0"/>
                  </a:moveTo>
                  <a:cubicBezTo>
                    <a:pt x="75" y="0"/>
                    <a:pt x="1" y="84"/>
                    <a:pt x="1" y="176"/>
                  </a:cubicBezTo>
                  <a:lnTo>
                    <a:pt x="1" y="4212"/>
                  </a:lnTo>
                  <a:cubicBezTo>
                    <a:pt x="1" y="4314"/>
                    <a:pt x="75" y="4397"/>
                    <a:pt x="177" y="4397"/>
                  </a:cubicBezTo>
                  <a:lnTo>
                    <a:pt x="6383" y="4397"/>
                  </a:lnTo>
                  <a:cubicBezTo>
                    <a:pt x="6485" y="4397"/>
                    <a:pt x="6568" y="4314"/>
                    <a:pt x="6568" y="4212"/>
                  </a:cubicBezTo>
                  <a:lnTo>
                    <a:pt x="6568" y="176"/>
                  </a:lnTo>
                  <a:cubicBezTo>
                    <a:pt x="6568" y="74"/>
                    <a:pt x="6485" y="0"/>
                    <a:pt x="638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640" name="Google Shape;640;p42"/>
            <p:cNvSpPr/>
            <p:nvPr/>
          </p:nvSpPr>
          <p:spPr>
            <a:xfrm>
              <a:off x="6728575" y="2783949"/>
              <a:ext cx="380862" cy="257210"/>
            </a:xfrm>
            <a:custGeom>
              <a:rect b="b" l="l" r="r" t="t"/>
              <a:pathLst>
                <a:path extrusionOk="0" h="4518" w="6690">
                  <a:moveTo>
                    <a:pt x="6448" y="121"/>
                  </a:moveTo>
                  <a:cubicBezTo>
                    <a:pt x="6522" y="121"/>
                    <a:pt x="6578" y="177"/>
                    <a:pt x="6578" y="241"/>
                  </a:cubicBezTo>
                  <a:lnTo>
                    <a:pt x="6578" y="4277"/>
                  </a:lnTo>
                  <a:cubicBezTo>
                    <a:pt x="6578" y="4342"/>
                    <a:pt x="6522" y="4397"/>
                    <a:pt x="6448" y="4397"/>
                  </a:cubicBezTo>
                  <a:lnTo>
                    <a:pt x="242" y="4397"/>
                  </a:lnTo>
                  <a:cubicBezTo>
                    <a:pt x="177" y="4397"/>
                    <a:pt x="121" y="4342"/>
                    <a:pt x="121" y="4277"/>
                  </a:cubicBezTo>
                  <a:lnTo>
                    <a:pt x="121" y="241"/>
                  </a:lnTo>
                  <a:cubicBezTo>
                    <a:pt x="121" y="177"/>
                    <a:pt x="177" y="121"/>
                    <a:pt x="242" y="121"/>
                  </a:cubicBezTo>
                  <a:close/>
                  <a:moveTo>
                    <a:pt x="242" y="0"/>
                  </a:moveTo>
                  <a:cubicBezTo>
                    <a:pt x="112" y="0"/>
                    <a:pt x="1" y="112"/>
                    <a:pt x="1" y="241"/>
                  </a:cubicBezTo>
                  <a:lnTo>
                    <a:pt x="1" y="4277"/>
                  </a:lnTo>
                  <a:cubicBezTo>
                    <a:pt x="1" y="4407"/>
                    <a:pt x="112" y="4518"/>
                    <a:pt x="242" y="4518"/>
                  </a:cubicBezTo>
                  <a:lnTo>
                    <a:pt x="6448" y="4518"/>
                  </a:lnTo>
                  <a:cubicBezTo>
                    <a:pt x="6587" y="4518"/>
                    <a:pt x="6689" y="4407"/>
                    <a:pt x="6689" y="4277"/>
                  </a:cubicBezTo>
                  <a:lnTo>
                    <a:pt x="6689" y="241"/>
                  </a:lnTo>
                  <a:cubicBezTo>
                    <a:pt x="6689" y="112"/>
                    <a:pt x="6587" y="0"/>
                    <a:pt x="644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641" name="Google Shape;641;p42"/>
            <p:cNvSpPr/>
            <p:nvPr/>
          </p:nvSpPr>
          <p:spPr>
            <a:xfrm>
              <a:off x="6997395" y="2799263"/>
              <a:ext cx="19584" cy="19584"/>
            </a:xfrm>
            <a:custGeom>
              <a:rect b="b" l="l" r="r" t="t"/>
              <a:pathLst>
                <a:path extrusionOk="0" h="344" w="344">
                  <a:moveTo>
                    <a:pt x="167" y="112"/>
                  </a:moveTo>
                  <a:cubicBezTo>
                    <a:pt x="205" y="112"/>
                    <a:pt x="223" y="139"/>
                    <a:pt x="223" y="167"/>
                  </a:cubicBezTo>
                  <a:cubicBezTo>
                    <a:pt x="223" y="195"/>
                    <a:pt x="205" y="223"/>
                    <a:pt x="167" y="223"/>
                  </a:cubicBezTo>
                  <a:cubicBezTo>
                    <a:pt x="140" y="223"/>
                    <a:pt x="112" y="195"/>
                    <a:pt x="112" y="167"/>
                  </a:cubicBezTo>
                  <a:cubicBezTo>
                    <a:pt x="112" y="139"/>
                    <a:pt x="140" y="112"/>
                    <a:pt x="167" y="112"/>
                  </a:cubicBezTo>
                  <a:close/>
                  <a:moveTo>
                    <a:pt x="167" y="0"/>
                  </a:moveTo>
                  <a:cubicBezTo>
                    <a:pt x="75" y="0"/>
                    <a:pt x="0" y="74"/>
                    <a:pt x="0" y="167"/>
                  </a:cubicBezTo>
                  <a:cubicBezTo>
                    <a:pt x="0" y="260"/>
                    <a:pt x="75" y="344"/>
                    <a:pt x="167" y="344"/>
                  </a:cubicBezTo>
                  <a:cubicBezTo>
                    <a:pt x="260" y="344"/>
                    <a:pt x="344" y="260"/>
                    <a:pt x="344" y="167"/>
                  </a:cubicBezTo>
                  <a:cubicBezTo>
                    <a:pt x="344" y="74"/>
                    <a:pt x="260" y="0"/>
                    <a:pt x="167"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642" name="Google Shape;642;p42"/>
            <p:cNvSpPr/>
            <p:nvPr/>
          </p:nvSpPr>
          <p:spPr>
            <a:xfrm>
              <a:off x="7035424" y="2799263"/>
              <a:ext cx="19584" cy="19584"/>
            </a:xfrm>
            <a:custGeom>
              <a:rect b="b" l="l" r="r" t="t"/>
              <a:pathLst>
                <a:path extrusionOk="0" h="344" w="344">
                  <a:moveTo>
                    <a:pt x="167" y="112"/>
                  </a:moveTo>
                  <a:cubicBezTo>
                    <a:pt x="205" y="112"/>
                    <a:pt x="223" y="139"/>
                    <a:pt x="223" y="167"/>
                  </a:cubicBezTo>
                  <a:cubicBezTo>
                    <a:pt x="223" y="195"/>
                    <a:pt x="205" y="223"/>
                    <a:pt x="167" y="223"/>
                  </a:cubicBezTo>
                  <a:cubicBezTo>
                    <a:pt x="140" y="223"/>
                    <a:pt x="121" y="195"/>
                    <a:pt x="121" y="167"/>
                  </a:cubicBezTo>
                  <a:cubicBezTo>
                    <a:pt x="121" y="139"/>
                    <a:pt x="140" y="112"/>
                    <a:pt x="167" y="112"/>
                  </a:cubicBezTo>
                  <a:close/>
                  <a:moveTo>
                    <a:pt x="167" y="0"/>
                  </a:moveTo>
                  <a:cubicBezTo>
                    <a:pt x="75" y="0"/>
                    <a:pt x="0" y="74"/>
                    <a:pt x="0" y="167"/>
                  </a:cubicBezTo>
                  <a:cubicBezTo>
                    <a:pt x="0" y="260"/>
                    <a:pt x="75" y="344"/>
                    <a:pt x="167" y="344"/>
                  </a:cubicBezTo>
                  <a:cubicBezTo>
                    <a:pt x="269" y="344"/>
                    <a:pt x="344" y="260"/>
                    <a:pt x="344" y="167"/>
                  </a:cubicBezTo>
                  <a:cubicBezTo>
                    <a:pt x="344" y="74"/>
                    <a:pt x="269" y="0"/>
                    <a:pt x="167"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643" name="Google Shape;643;p42"/>
            <p:cNvSpPr/>
            <p:nvPr/>
          </p:nvSpPr>
          <p:spPr>
            <a:xfrm>
              <a:off x="7073452" y="2799263"/>
              <a:ext cx="19584" cy="19584"/>
            </a:xfrm>
            <a:custGeom>
              <a:rect b="b" l="l" r="r" t="t"/>
              <a:pathLst>
                <a:path extrusionOk="0" h="344" w="344">
                  <a:moveTo>
                    <a:pt x="177" y="112"/>
                  </a:moveTo>
                  <a:cubicBezTo>
                    <a:pt x="204" y="112"/>
                    <a:pt x="232" y="139"/>
                    <a:pt x="232" y="167"/>
                  </a:cubicBezTo>
                  <a:cubicBezTo>
                    <a:pt x="232" y="195"/>
                    <a:pt x="204" y="223"/>
                    <a:pt x="177" y="223"/>
                  </a:cubicBezTo>
                  <a:cubicBezTo>
                    <a:pt x="149" y="223"/>
                    <a:pt x="121" y="195"/>
                    <a:pt x="121" y="167"/>
                  </a:cubicBezTo>
                  <a:cubicBezTo>
                    <a:pt x="121" y="139"/>
                    <a:pt x="149" y="112"/>
                    <a:pt x="177" y="112"/>
                  </a:cubicBezTo>
                  <a:close/>
                  <a:moveTo>
                    <a:pt x="177" y="0"/>
                  </a:moveTo>
                  <a:cubicBezTo>
                    <a:pt x="84" y="0"/>
                    <a:pt x="0" y="74"/>
                    <a:pt x="0" y="167"/>
                  </a:cubicBezTo>
                  <a:cubicBezTo>
                    <a:pt x="0" y="260"/>
                    <a:pt x="84" y="344"/>
                    <a:pt x="177" y="344"/>
                  </a:cubicBezTo>
                  <a:cubicBezTo>
                    <a:pt x="269" y="344"/>
                    <a:pt x="344" y="260"/>
                    <a:pt x="344" y="167"/>
                  </a:cubicBezTo>
                  <a:cubicBezTo>
                    <a:pt x="344" y="74"/>
                    <a:pt x="269" y="0"/>
                    <a:pt x="177"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644" name="Google Shape;644;p42"/>
            <p:cNvSpPr/>
            <p:nvPr/>
          </p:nvSpPr>
          <p:spPr>
            <a:xfrm>
              <a:off x="6833154" y="2829891"/>
              <a:ext cx="173295" cy="173295"/>
            </a:xfrm>
            <a:custGeom>
              <a:rect b="b" l="l" r="r" t="t"/>
              <a:pathLst>
                <a:path extrusionOk="0" h="3044" w="3044">
                  <a:moveTo>
                    <a:pt x="1522" y="0"/>
                  </a:moveTo>
                  <a:cubicBezTo>
                    <a:pt x="678" y="0"/>
                    <a:pt x="0" y="687"/>
                    <a:pt x="0" y="1522"/>
                  </a:cubicBezTo>
                  <a:cubicBezTo>
                    <a:pt x="0" y="2366"/>
                    <a:pt x="678" y="3043"/>
                    <a:pt x="1522" y="3043"/>
                  </a:cubicBezTo>
                  <a:cubicBezTo>
                    <a:pt x="2357" y="3043"/>
                    <a:pt x="3043" y="2366"/>
                    <a:pt x="3043" y="1522"/>
                  </a:cubicBezTo>
                  <a:cubicBezTo>
                    <a:pt x="3043" y="687"/>
                    <a:pt x="2357" y="0"/>
                    <a:pt x="1522"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645" name="Google Shape;645;p42"/>
            <p:cNvSpPr/>
            <p:nvPr/>
          </p:nvSpPr>
          <p:spPr>
            <a:xfrm>
              <a:off x="6829966" y="2826703"/>
              <a:ext cx="179614" cy="180127"/>
            </a:xfrm>
            <a:custGeom>
              <a:rect b="b" l="l" r="r" t="t"/>
              <a:pathLst>
                <a:path extrusionOk="0" h="3164" w="3155">
                  <a:moveTo>
                    <a:pt x="1578" y="112"/>
                  </a:moveTo>
                  <a:cubicBezTo>
                    <a:pt x="2385" y="112"/>
                    <a:pt x="3044" y="771"/>
                    <a:pt x="3044" y="1578"/>
                  </a:cubicBezTo>
                  <a:cubicBezTo>
                    <a:pt x="3044" y="2385"/>
                    <a:pt x="2385" y="3043"/>
                    <a:pt x="1578" y="3043"/>
                  </a:cubicBezTo>
                  <a:cubicBezTo>
                    <a:pt x="771" y="3043"/>
                    <a:pt x="112" y="2385"/>
                    <a:pt x="112" y="1578"/>
                  </a:cubicBezTo>
                  <a:cubicBezTo>
                    <a:pt x="112" y="771"/>
                    <a:pt x="771" y="112"/>
                    <a:pt x="1578" y="112"/>
                  </a:cubicBezTo>
                  <a:close/>
                  <a:moveTo>
                    <a:pt x="1578" y="1"/>
                  </a:moveTo>
                  <a:cubicBezTo>
                    <a:pt x="706" y="1"/>
                    <a:pt x="1" y="706"/>
                    <a:pt x="1" y="1578"/>
                  </a:cubicBezTo>
                  <a:cubicBezTo>
                    <a:pt x="1" y="2450"/>
                    <a:pt x="706" y="3164"/>
                    <a:pt x="1578" y="3164"/>
                  </a:cubicBezTo>
                  <a:cubicBezTo>
                    <a:pt x="2450" y="3164"/>
                    <a:pt x="3155" y="2450"/>
                    <a:pt x="3155" y="1578"/>
                  </a:cubicBezTo>
                  <a:cubicBezTo>
                    <a:pt x="3155" y="706"/>
                    <a:pt x="2450" y="1"/>
                    <a:pt x="157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646" name="Google Shape;646;p42"/>
            <p:cNvSpPr/>
            <p:nvPr/>
          </p:nvSpPr>
          <p:spPr>
            <a:xfrm>
              <a:off x="6851656" y="2848393"/>
              <a:ext cx="136290" cy="136290"/>
            </a:xfrm>
            <a:custGeom>
              <a:rect b="b" l="l" r="r" t="t"/>
              <a:pathLst>
                <a:path extrusionOk="0" h="2394" w="2394">
                  <a:moveTo>
                    <a:pt x="1197" y="0"/>
                  </a:moveTo>
                  <a:cubicBezTo>
                    <a:pt x="538" y="0"/>
                    <a:pt x="0" y="538"/>
                    <a:pt x="0" y="1197"/>
                  </a:cubicBezTo>
                  <a:cubicBezTo>
                    <a:pt x="0" y="1855"/>
                    <a:pt x="538" y="2393"/>
                    <a:pt x="1197" y="2393"/>
                  </a:cubicBezTo>
                  <a:cubicBezTo>
                    <a:pt x="1855" y="2393"/>
                    <a:pt x="2394" y="1855"/>
                    <a:pt x="2394" y="1197"/>
                  </a:cubicBezTo>
                  <a:cubicBezTo>
                    <a:pt x="2394" y="538"/>
                    <a:pt x="1855" y="0"/>
                    <a:pt x="1197"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647" name="Google Shape;647;p42"/>
            <p:cNvSpPr/>
            <p:nvPr/>
          </p:nvSpPr>
          <p:spPr>
            <a:xfrm>
              <a:off x="6848468" y="2845205"/>
              <a:ext cx="142667" cy="142667"/>
            </a:xfrm>
            <a:custGeom>
              <a:rect b="b" l="l" r="r" t="t"/>
              <a:pathLst>
                <a:path extrusionOk="0" h="2506" w="2506">
                  <a:moveTo>
                    <a:pt x="1253" y="121"/>
                  </a:moveTo>
                  <a:cubicBezTo>
                    <a:pt x="1874" y="121"/>
                    <a:pt x="2385" y="631"/>
                    <a:pt x="2385" y="1253"/>
                  </a:cubicBezTo>
                  <a:cubicBezTo>
                    <a:pt x="2385" y="1884"/>
                    <a:pt x="1874" y="2394"/>
                    <a:pt x="1253" y="2394"/>
                  </a:cubicBezTo>
                  <a:cubicBezTo>
                    <a:pt x="622" y="2394"/>
                    <a:pt x="112" y="1884"/>
                    <a:pt x="112" y="1253"/>
                  </a:cubicBezTo>
                  <a:cubicBezTo>
                    <a:pt x="112" y="631"/>
                    <a:pt x="622" y="121"/>
                    <a:pt x="1253" y="121"/>
                  </a:cubicBezTo>
                  <a:close/>
                  <a:moveTo>
                    <a:pt x="1253" y="0"/>
                  </a:moveTo>
                  <a:cubicBezTo>
                    <a:pt x="557" y="0"/>
                    <a:pt x="0" y="566"/>
                    <a:pt x="0" y="1253"/>
                  </a:cubicBezTo>
                  <a:cubicBezTo>
                    <a:pt x="0" y="1948"/>
                    <a:pt x="557" y="2505"/>
                    <a:pt x="1253" y="2505"/>
                  </a:cubicBezTo>
                  <a:cubicBezTo>
                    <a:pt x="1939" y="2505"/>
                    <a:pt x="2505" y="1948"/>
                    <a:pt x="2505" y="1253"/>
                  </a:cubicBezTo>
                  <a:cubicBezTo>
                    <a:pt x="2505" y="566"/>
                    <a:pt x="1939" y="0"/>
                    <a:pt x="125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648" name="Google Shape;648;p42"/>
            <p:cNvSpPr/>
            <p:nvPr/>
          </p:nvSpPr>
          <p:spPr>
            <a:xfrm>
              <a:off x="6915018" y="2877939"/>
              <a:ext cx="38599" cy="43381"/>
            </a:xfrm>
            <a:custGeom>
              <a:rect b="b" l="l" r="r" t="t"/>
              <a:pathLst>
                <a:path extrusionOk="0" h="762" w="678">
                  <a:moveTo>
                    <a:pt x="84" y="1"/>
                  </a:moveTo>
                  <a:cubicBezTo>
                    <a:pt x="37" y="1"/>
                    <a:pt x="0" y="38"/>
                    <a:pt x="0" y="75"/>
                  </a:cubicBezTo>
                  <a:lnTo>
                    <a:pt x="0" y="761"/>
                  </a:lnTo>
                  <a:lnTo>
                    <a:pt x="603" y="761"/>
                  </a:lnTo>
                  <a:cubicBezTo>
                    <a:pt x="640" y="761"/>
                    <a:pt x="678" y="724"/>
                    <a:pt x="678" y="678"/>
                  </a:cubicBezTo>
                  <a:cubicBezTo>
                    <a:pt x="678" y="631"/>
                    <a:pt x="640" y="603"/>
                    <a:pt x="603" y="603"/>
                  </a:cubicBezTo>
                  <a:lnTo>
                    <a:pt x="167" y="603"/>
                  </a:lnTo>
                  <a:lnTo>
                    <a:pt x="167" y="75"/>
                  </a:lnTo>
                  <a:cubicBezTo>
                    <a:pt x="167" y="38"/>
                    <a:pt x="130" y="1"/>
                    <a:pt x="8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649" name="Google Shape;649;p42"/>
            <p:cNvSpPr/>
            <p:nvPr/>
          </p:nvSpPr>
          <p:spPr>
            <a:xfrm>
              <a:off x="6909724" y="2906973"/>
              <a:ext cx="20666" cy="20666"/>
            </a:xfrm>
            <a:custGeom>
              <a:rect b="b" l="l" r="r" t="t"/>
              <a:pathLst>
                <a:path extrusionOk="0" h="363" w="363">
                  <a:moveTo>
                    <a:pt x="177" y="1"/>
                  </a:moveTo>
                  <a:cubicBezTo>
                    <a:pt x="84" y="1"/>
                    <a:pt x="1" y="84"/>
                    <a:pt x="1" y="186"/>
                  </a:cubicBezTo>
                  <a:cubicBezTo>
                    <a:pt x="1" y="288"/>
                    <a:pt x="84" y="363"/>
                    <a:pt x="177" y="363"/>
                  </a:cubicBezTo>
                  <a:cubicBezTo>
                    <a:pt x="279" y="363"/>
                    <a:pt x="362" y="288"/>
                    <a:pt x="362" y="186"/>
                  </a:cubicBezTo>
                  <a:cubicBezTo>
                    <a:pt x="362" y="84"/>
                    <a:pt x="279" y="1"/>
                    <a:pt x="177" y="1"/>
                  </a:cubicBezTo>
                  <a:close/>
                </a:path>
              </a:pathLst>
            </a:custGeom>
            <a:solidFill>
              <a:srgbClr val="2AAF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650" name="Google Shape;650;p42"/>
            <p:cNvSpPr/>
            <p:nvPr/>
          </p:nvSpPr>
          <p:spPr>
            <a:xfrm>
              <a:off x="6906536" y="2903842"/>
              <a:ext cx="26985" cy="26985"/>
            </a:xfrm>
            <a:custGeom>
              <a:rect b="b" l="l" r="r" t="t"/>
              <a:pathLst>
                <a:path extrusionOk="0" h="474" w="474">
                  <a:moveTo>
                    <a:pt x="233" y="111"/>
                  </a:moveTo>
                  <a:cubicBezTo>
                    <a:pt x="307" y="111"/>
                    <a:pt x="363" y="167"/>
                    <a:pt x="363" y="241"/>
                  </a:cubicBezTo>
                  <a:cubicBezTo>
                    <a:pt x="363" y="306"/>
                    <a:pt x="307" y="362"/>
                    <a:pt x="233" y="362"/>
                  </a:cubicBezTo>
                  <a:cubicBezTo>
                    <a:pt x="168" y="362"/>
                    <a:pt x="112" y="306"/>
                    <a:pt x="112" y="241"/>
                  </a:cubicBezTo>
                  <a:cubicBezTo>
                    <a:pt x="112" y="167"/>
                    <a:pt x="168" y="111"/>
                    <a:pt x="233" y="111"/>
                  </a:cubicBezTo>
                  <a:close/>
                  <a:moveTo>
                    <a:pt x="233" y="0"/>
                  </a:moveTo>
                  <a:cubicBezTo>
                    <a:pt x="103" y="0"/>
                    <a:pt x="1" y="102"/>
                    <a:pt x="1" y="232"/>
                  </a:cubicBezTo>
                  <a:cubicBezTo>
                    <a:pt x="1" y="371"/>
                    <a:pt x="103" y="473"/>
                    <a:pt x="233" y="473"/>
                  </a:cubicBezTo>
                  <a:cubicBezTo>
                    <a:pt x="372" y="473"/>
                    <a:pt x="474" y="371"/>
                    <a:pt x="474" y="232"/>
                  </a:cubicBezTo>
                  <a:cubicBezTo>
                    <a:pt x="474" y="102"/>
                    <a:pt x="372" y="0"/>
                    <a:pt x="23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651" name="Google Shape;651;p42"/>
            <p:cNvSpPr/>
            <p:nvPr/>
          </p:nvSpPr>
          <p:spPr>
            <a:xfrm>
              <a:off x="6131273" y="2776548"/>
              <a:ext cx="556206" cy="494892"/>
            </a:xfrm>
            <a:custGeom>
              <a:rect b="b" l="l" r="r" t="t"/>
              <a:pathLst>
                <a:path extrusionOk="0" h="8693" w="9770">
                  <a:moveTo>
                    <a:pt x="771" y="0"/>
                  </a:moveTo>
                  <a:cubicBezTo>
                    <a:pt x="344" y="0"/>
                    <a:pt x="1" y="353"/>
                    <a:pt x="1" y="780"/>
                  </a:cubicBezTo>
                  <a:lnTo>
                    <a:pt x="1" y="7923"/>
                  </a:lnTo>
                  <a:cubicBezTo>
                    <a:pt x="1" y="8349"/>
                    <a:pt x="344" y="8693"/>
                    <a:pt x="771" y="8693"/>
                  </a:cubicBezTo>
                  <a:lnTo>
                    <a:pt x="8999" y="8693"/>
                  </a:lnTo>
                  <a:cubicBezTo>
                    <a:pt x="9426" y="8693"/>
                    <a:pt x="9769" y="8349"/>
                    <a:pt x="9769" y="7923"/>
                  </a:cubicBezTo>
                  <a:lnTo>
                    <a:pt x="9769" y="780"/>
                  </a:lnTo>
                  <a:cubicBezTo>
                    <a:pt x="9769" y="353"/>
                    <a:pt x="9426" y="0"/>
                    <a:pt x="899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652" name="Google Shape;652;p42"/>
            <p:cNvSpPr/>
            <p:nvPr/>
          </p:nvSpPr>
          <p:spPr>
            <a:xfrm>
              <a:off x="6127572" y="2773360"/>
              <a:ext cx="563550" cy="501269"/>
            </a:xfrm>
            <a:custGeom>
              <a:rect b="b" l="l" r="r" t="t"/>
              <a:pathLst>
                <a:path extrusionOk="0" h="8805" w="9899">
                  <a:moveTo>
                    <a:pt x="9064" y="121"/>
                  </a:moveTo>
                  <a:cubicBezTo>
                    <a:pt x="9454" y="121"/>
                    <a:pt x="9778" y="437"/>
                    <a:pt x="9778" y="836"/>
                  </a:cubicBezTo>
                  <a:lnTo>
                    <a:pt x="9778" y="7979"/>
                  </a:lnTo>
                  <a:cubicBezTo>
                    <a:pt x="9778" y="8368"/>
                    <a:pt x="9454" y="8693"/>
                    <a:pt x="9064" y="8693"/>
                  </a:cubicBezTo>
                  <a:lnTo>
                    <a:pt x="836" y="8693"/>
                  </a:lnTo>
                  <a:cubicBezTo>
                    <a:pt x="446" y="8693"/>
                    <a:pt x="121" y="8368"/>
                    <a:pt x="121" y="7979"/>
                  </a:cubicBezTo>
                  <a:lnTo>
                    <a:pt x="121" y="836"/>
                  </a:lnTo>
                  <a:cubicBezTo>
                    <a:pt x="121" y="437"/>
                    <a:pt x="446" y="121"/>
                    <a:pt x="836" y="121"/>
                  </a:cubicBezTo>
                  <a:close/>
                  <a:moveTo>
                    <a:pt x="836" y="1"/>
                  </a:moveTo>
                  <a:cubicBezTo>
                    <a:pt x="381" y="1"/>
                    <a:pt x="1" y="372"/>
                    <a:pt x="1" y="836"/>
                  </a:cubicBezTo>
                  <a:lnTo>
                    <a:pt x="1" y="7979"/>
                  </a:lnTo>
                  <a:cubicBezTo>
                    <a:pt x="1" y="8433"/>
                    <a:pt x="381" y="8804"/>
                    <a:pt x="836" y="8804"/>
                  </a:cubicBezTo>
                  <a:lnTo>
                    <a:pt x="9064" y="8804"/>
                  </a:lnTo>
                  <a:cubicBezTo>
                    <a:pt x="9519" y="8804"/>
                    <a:pt x="9899" y="8433"/>
                    <a:pt x="9899" y="7979"/>
                  </a:cubicBezTo>
                  <a:lnTo>
                    <a:pt x="9899" y="836"/>
                  </a:lnTo>
                  <a:cubicBezTo>
                    <a:pt x="9899" y="372"/>
                    <a:pt x="9519" y="1"/>
                    <a:pt x="906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653" name="Google Shape;653;p42"/>
            <p:cNvSpPr/>
            <p:nvPr/>
          </p:nvSpPr>
          <p:spPr>
            <a:xfrm>
              <a:off x="6317204" y="2829094"/>
              <a:ext cx="183827" cy="167488"/>
            </a:xfrm>
            <a:custGeom>
              <a:rect b="b" l="l" r="r" t="t"/>
              <a:pathLst>
                <a:path extrusionOk="0" h="2942" w="3229">
                  <a:moveTo>
                    <a:pt x="1618" y="0"/>
                  </a:moveTo>
                  <a:cubicBezTo>
                    <a:pt x="1241" y="0"/>
                    <a:pt x="863" y="144"/>
                    <a:pt x="575" y="432"/>
                  </a:cubicBezTo>
                  <a:cubicBezTo>
                    <a:pt x="0" y="1007"/>
                    <a:pt x="0" y="1935"/>
                    <a:pt x="575" y="2510"/>
                  </a:cubicBezTo>
                  <a:cubicBezTo>
                    <a:pt x="863" y="2797"/>
                    <a:pt x="1241" y="2941"/>
                    <a:pt x="1618" y="2941"/>
                  </a:cubicBezTo>
                  <a:cubicBezTo>
                    <a:pt x="1995" y="2941"/>
                    <a:pt x="2370" y="2797"/>
                    <a:pt x="2653" y="2510"/>
                  </a:cubicBezTo>
                  <a:cubicBezTo>
                    <a:pt x="3228" y="1935"/>
                    <a:pt x="3228" y="1007"/>
                    <a:pt x="2653" y="432"/>
                  </a:cubicBezTo>
                  <a:cubicBezTo>
                    <a:pt x="2370" y="144"/>
                    <a:pt x="1995" y="0"/>
                    <a:pt x="161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654" name="Google Shape;654;p42"/>
            <p:cNvSpPr/>
            <p:nvPr/>
          </p:nvSpPr>
          <p:spPr>
            <a:xfrm>
              <a:off x="6322441" y="2825678"/>
              <a:ext cx="173807" cy="174320"/>
            </a:xfrm>
            <a:custGeom>
              <a:rect b="b" l="l" r="r" t="t"/>
              <a:pathLst>
                <a:path extrusionOk="0" h="3062" w="3053">
                  <a:moveTo>
                    <a:pt x="1532" y="121"/>
                  </a:moveTo>
                  <a:cubicBezTo>
                    <a:pt x="2311" y="121"/>
                    <a:pt x="2942" y="752"/>
                    <a:pt x="2942" y="1531"/>
                  </a:cubicBezTo>
                  <a:cubicBezTo>
                    <a:pt x="2942" y="2310"/>
                    <a:pt x="2311" y="2941"/>
                    <a:pt x="1532" y="2941"/>
                  </a:cubicBezTo>
                  <a:cubicBezTo>
                    <a:pt x="752" y="2941"/>
                    <a:pt x="112" y="2310"/>
                    <a:pt x="112" y="1531"/>
                  </a:cubicBezTo>
                  <a:cubicBezTo>
                    <a:pt x="112" y="752"/>
                    <a:pt x="752" y="121"/>
                    <a:pt x="1532" y="121"/>
                  </a:cubicBezTo>
                  <a:close/>
                  <a:moveTo>
                    <a:pt x="1532" y="0"/>
                  </a:moveTo>
                  <a:cubicBezTo>
                    <a:pt x="687" y="0"/>
                    <a:pt x="1" y="687"/>
                    <a:pt x="1" y="1531"/>
                  </a:cubicBezTo>
                  <a:cubicBezTo>
                    <a:pt x="1" y="2375"/>
                    <a:pt x="687" y="3061"/>
                    <a:pt x="1532" y="3061"/>
                  </a:cubicBezTo>
                  <a:cubicBezTo>
                    <a:pt x="2366" y="3061"/>
                    <a:pt x="3053" y="2375"/>
                    <a:pt x="3053" y="1531"/>
                  </a:cubicBezTo>
                  <a:cubicBezTo>
                    <a:pt x="3053" y="687"/>
                    <a:pt x="2366" y="0"/>
                    <a:pt x="153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655" name="Google Shape;655;p42"/>
            <p:cNvSpPr/>
            <p:nvPr/>
          </p:nvSpPr>
          <p:spPr>
            <a:xfrm>
              <a:off x="6370547" y="2912780"/>
              <a:ext cx="76058" cy="38485"/>
            </a:xfrm>
            <a:custGeom>
              <a:rect b="b" l="l" r="r" t="t"/>
              <a:pathLst>
                <a:path extrusionOk="0" h="676" w="1336">
                  <a:moveTo>
                    <a:pt x="668" y="1"/>
                  </a:moveTo>
                  <a:cubicBezTo>
                    <a:pt x="297" y="1"/>
                    <a:pt x="0" y="307"/>
                    <a:pt x="0" y="669"/>
                  </a:cubicBezTo>
                  <a:cubicBezTo>
                    <a:pt x="0" y="673"/>
                    <a:pt x="334" y="676"/>
                    <a:pt x="668" y="676"/>
                  </a:cubicBezTo>
                  <a:cubicBezTo>
                    <a:pt x="1002" y="676"/>
                    <a:pt x="1336" y="673"/>
                    <a:pt x="1336" y="669"/>
                  </a:cubicBezTo>
                  <a:cubicBezTo>
                    <a:pt x="1336" y="307"/>
                    <a:pt x="1039" y="1"/>
                    <a:pt x="668" y="1"/>
                  </a:cubicBezTo>
                  <a:close/>
                </a:path>
              </a:pathLst>
            </a:custGeom>
            <a:solidFill>
              <a:srgbClr val="2AAF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656" name="Google Shape;656;p42"/>
            <p:cNvSpPr/>
            <p:nvPr/>
          </p:nvSpPr>
          <p:spPr>
            <a:xfrm>
              <a:off x="6366846" y="2909649"/>
              <a:ext cx="82947" cy="44918"/>
            </a:xfrm>
            <a:custGeom>
              <a:rect b="b" l="l" r="r" t="t"/>
              <a:pathLst>
                <a:path extrusionOk="0" h="789" w="1457">
                  <a:moveTo>
                    <a:pt x="733" y="121"/>
                  </a:moveTo>
                  <a:cubicBezTo>
                    <a:pt x="1048" y="121"/>
                    <a:pt x="1308" y="362"/>
                    <a:pt x="1336" y="668"/>
                  </a:cubicBezTo>
                  <a:lnTo>
                    <a:pt x="121" y="668"/>
                  </a:lnTo>
                  <a:cubicBezTo>
                    <a:pt x="149" y="362"/>
                    <a:pt x="418" y="121"/>
                    <a:pt x="733" y="121"/>
                  </a:cubicBezTo>
                  <a:close/>
                  <a:moveTo>
                    <a:pt x="733" y="0"/>
                  </a:moveTo>
                  <a:cubicBezTo>
                    <a:pt x="334" y="0"/>
                    <a:pt x="0" y="325"/>
                    <a:pt x="0" y="733"/>
                  </a:cubicBezTo>
                  <a:cubicBezTo>
                    <a:pt x="0" y="789"/>
                    <a:pt x="0" y="789"/>
                    <a:pt x="297" y="789"/>
                  </a:cubicBezTo>
                  <a:lnTo>
                    <a:pt x="807" y="789"/>
                  </a:lnTo>
                  <a:cubicBezTo>
                    <a:pt x="1457" y="789"/>
                    <a:pt x="1457" y="789"/>
                    <a:pt x="1457" y="733"/>
                  </a:cubicBezTo>
                  <a:cubicBezTo>
                    <a:pt x="1457" y="325"/>
                    <a:pt x="1132" y="0"/>
                    <a:pt x="73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657" name="Google Shape;657;p42"/>
            <p:cNvSpPr/>
            <p:nvPr/>
          </p:nvSpPr>
          <p:spPr>
            <a:xfrm>
              <a:off x="6386885" y="2864731"/>
              <a:ext cx="43381" cy="43381"/>
            </a:xfrm>
            <a:custGeom>
              <a:rect b="b" l="l" r="r" t="t"/>
              <a:pathLst>
                <a:path extrusionOk="0" h="762" w="762">
                  <a:moveTo>
                    <a:pt x="381" y="1"/>
                  </a:moveTo>
                  <a:cubicBezTo>
                    <a:pt x="177" y="1"/>
                    <a:pt x="1" y="168"/>
                    <a:pt x="1" y="381"/>
                  </a:cubicBezTo>
                  <a:cubicBezTo>
                    <a:pt x="1" y="585"/>
                    <a:pt x="177" y="761"/>
                    <a:pt x="381" y="761"/>
                  </a:cubicBezTo>
                  <a:cubicBezTo>
                    <a:pt x="594" y="761"/>
                    <a:pt x="761" y="585"/>
                    <a:pt x="761" y="381"/>
                  </a:cubicBezTo>
                  <a:cubicBezTo>
                    <a:pt x="761" y="168"/>
                    <a:pt x="594" y="1"/>
                    <a:pt x="381" y="1"/>
                  </a:cubicBezTo>
                  <a:close/>
                </a:path>
              </a:pathLst>
            </a:custGeom>
            <a:solidFill>
              <a:srgbClr val="2AAF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658" name="Google Shape;658;p42"/>
            <p:cNvSpPr/>
            <p:nvPr/>
          </p:nvSpPr>
          <p:spPr>
            <a:xfrm>
              <a:off x="6383697" y="2861031"/>
              <a:ext cx="50269" cy="50212"/>
            </a:xfrm>
            <a:custGeom>
              <a:rect b="b" l="l" r="r" t="t"/>
              <a:pathLst>
                <a:path extrusionOk="0" h="882" w="883">
                  <a:moveTo>
                    <a:pt x="437" y="121"/>
                  </a:moveTo>
                  <a:cubicBezTo>
                    <a:pt x="613" y="121"/>
                    <a:pt x="762" y="260"/>
                    <a:pt x="762" y="437"/>
                  </a:cubicBezTo>
                  <a:cubicBezTo>
                    <a:pt x="762" y="622"/>
                    <a:pt x="613" y="761"/>
                    <a:pt x="437" y="761"/>
                  </a:cubicBezTo>
                  <a:cubicBezTo>
                    <a:pt x="261" y="761"/>
                    <a:pt x="122" y="622"/>
                    <a:pt x="122" y="437"/>
                  </a:cubicBezTo>
                  <a:cubicBezTo>
                    <a:pt x="122" y="260"/>
                    <a:pt x="261" y="121"/>
                    <a:pt x="437" y="121"/>
                  </a:cubicBezTo>
                  <a:close/>
                  <a:moveTo>
                    <a:pt x="437" y="1"/>
                  </a:moveTo>
                  <a:cubicBezTo>
                    <a:pt x="196" y="1"/>
                    <a:pt x="1" y="195"/>
                    <a:pt x="1" y="437"/>
                  </a:cubicBezTo>
                  <a:cubicBezTo>
                    <a:pt x="1" y="687"/>
                    <a:pt x="196" y="882"/>
                    <a:pt x="437" y="882"/>
                  </a:cubicBezTo>
                  <a:cubicBezTo>
                    <a:pt x="678" y="882"/>
                    <a:pt x="873" y="687"/>
                    <a:pt x="882" y="437"/>
                  </a:cubicBezTo>
                  <a:cubicBezTo>
                    <a:pt x="882" y="195"/>
                    <a:pt x="678" y="1"/>
                    <a:pt x="43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659" name="Google Shape;659;p42"/>
            <p:cNvSpPr/>
            <p:nvPr/>
          </p:nvSpPr>
          <p:spPr>
            <a:xfrm>
              <a:off x="6246953" y="3037967"/>
              <a:ext cx="324843" cy="58695"/>
            </a:xfrm>
            <a:custGeom>
              <a:rect b="b" l="l" r="r" t="t"/>
              <a:pathLst>
                <a:path extrusionOk="0" h="1031" w="5706">
                  <a:moveTo>
                    <a:pt x="511" y="0"/>
                  </a:moveTo>
                  <a:cubicBezTo>
                    <a:pt x="232" y="0"/>
                    <a:pt x="0" y="232"/>
                    <a:pt x="0" y="511"/>
                  </a:cubicBezTo>
                  <a:cubicBezTo>
                    <a:pt x="0" y="798"/>
                    <a:pt x="232" y="1030"/>
                    <a:pt x="511" y="1030"/>
                  </a:cubicBezTo>
                  <a:lnTo>
                    <a:pt x="5195" y="1030"/>
                  </a:lnTo>
                  <a:cubicBezTo>
                    <a:pt x="5483" y="1030"/>
                    <a:pt x="5705" y="798"/>
                    <a:pt x="5705" y="511"/>
                  </a:cubicBezTo>
                  <a:cubicBezTo>
                    <a:pt x="5705" y="232"/>
                    <a:pt x="5474" y="0"/>
                    <a:pt x="519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660" name="Google Shape;660;p42"/>
            <p:cNvSpPr/>
            <p:nvPr/>
          </p:nvSpPr>
          <p:spPr>
            <a:xfrm>
              <a:off x="6243765" y="3034779"/>
              <a:ext cx="331731" cy="65014"/>
            </a:xfrm>
            <a:custGeom>
              <a:rect b="b" l="l" r="r" t="t"/>
              <a:pathLst>
                <a:path extrusionOk="0" h="1142" w="5827">
                  <a:moveTo>
                    <a:pt x="5251" y="112"/>
                  </a:moveTo>
                  <a:cubicBezTo>
                    <a:pt x="5502" y="112"/>
                    <a:pt x="5706" y="316"/>
                    <a:pt x="5706" y="567"/>
                  </a:cubicBezTo>
                  <a:cubicBezTo>
                    <a:pt x="5706" y="817"/>
                    <a:pt x="5502" y="1021"/>
                    <a:pt x="5251" y="1021"/>
                  </a:cubicBezTo>
                  <a:lnTo>
                    <a:pt x="567" y="1021"/>
                  </a:lnTo>
                  <a:cubicBezTo>
                    <a:pt x="316" y="1021"/>
                    <a:pt x="112" y="817"/>
                    <a:pt x="112" y="567"/>
                  </a:cubicBezTo>
                  <a:cubicBezTo>
                    <a:pt x="112" y="316"/>
                    <a:pt x="316" y="112"/>
                    <a:pt x="567" y="112"/>
                  </a:cubicBezTo>
                  <a:close/>
                  <a:moveTo>
                    <a:pt x="567" y="1"/>
                  </a:moveTo>
                  <a:cubicBezTo>
                    <a:pt x="251" y="1"/>
                    <a:pt x="1" y="251"/>
                    <a:pt x="1" y="567"/>
                  </a:cubicBezTo>
                  <a:cubicBezTo>
                    <a:pt x="1" y="882"/>
                    <a:pt x="251" y="1142"/>
                    <a:pt x="567" y="1142"/>
                  </a:cubicBezTo>
                  <a:lnTo>
                    <a:pt x="5251" y="1142"/>
                  </a:lnTo>
                  <a:cubicBezTo>
                    <a:pt x="5567" y="1142"/>
                    <a:pt x="5826" y="882"/>
                    <a:pt x="5826" y="567"/>
                  </a:cubicBezTo>
                  <a:cubicBezTo>
                    <a:pt x="5826" y="251"/>
                    <a:pt x="5567" y="1"/>
                    <a:pt x="525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661" name="Google Shape;661;p42"/>
            <p:cNvSpPr/>
            <p:nvPr/>
          </p:nvSpPr>
          <p:spPr>
            <a:xfrm>
              <a:off x="6246953" y="3133038"/>
              <a:ext cx="324843" cy="58638"/>
            </a:xfrm>
            <a:custGeom>
              <a:rect b="b" l="l" r="r" t="t"/>
              <a:pathLst>
                <a:path extrusionOk="0" h="1030" w="5706">
                  <a:moveTo>
                    <a:pt x="511" y="0"/>
                  </a:moveTo>
                  <a:cubicBezTo>
                    <a:pt x="232" y="0"/>
                    <a:pt x="0" y="232"/>
                    <a:pt x="0" y="520"/>
                  </a:cubicBezTo>
                  <a:cubicBezTo>
                    <a:pt x="0" y="807"/>
                    <a:pt x="232" y="1030"/>
                    <a:pt x="511" y="1030"/>
                  </a:cubicBezTo>
                  <a:lnTo>
                    <a:pt x="5195" y="1030"/>
                  </a:lnTo>
                  <a:cubicBezTo>
                    <a:pt x="5483" y="1030"/>
                    <a:pt x="5705" y="807"/>
                    <a:pt x="5705" y="520"/>
                  </a:cubicBezTo>
                  <a:cubicBezTo>
                    <a:pt x="5705" y="232"/>
                    <a:pt x="5474" y="0"/>
                    <a:pt x="519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662" name="Google Shape;662;p42"/>
            <p:cNvSpPr/>
            <p:nvPr/>
          </p:nvSpPr>
          <p:spPr>
            <a:xfrm>
              <a:off x="6243765" y="3129850"/>
              <a:ext cx="331731" cy="65526"/>
            </a:xfrm>
            <a:custGeom>
              <a:rect b="b" l="l" r="r" t="t"/>
              <a:pathLst>
                <a:path extrusionOk="0" h="1151" w="5827">
                  <a:moveTo>
                    <a:pt x="5251" y="121"/>
                  </a:moveTo>
                  <a:cubicBezTo>
                    <a:pt x="5502" y="121"/>
                    <a:pt x="5706" y="325"/>
                    <a:pt x="5706" y="576"/>
                  </a:cubicBezTo>
                  <a:cubicBezTo>
                    <a:pt x="5706" y="826"/>
                    <a:pt x="5502" y="1030"/>
                    <a:pt x="5251" y="1030"/>
                  </a:cubicBezTo>
                  <a:lnTo>
                    <a:pt x="567" y="1030"/>
                  </a:lnTo>
                  <a:cubicBezTo>
                    <a:pt x="316" y="1030"/>
                    <a:pt x="112" y="826"/>
                    <a:pt x="112" y="576"/>
                  </a:cubicBezTo>
                  <a:cubicBezTo>
                    <a:pt x="112" y="325"/>
                    <a:pt x="316" y="121"/>
                    <a:pt x="567" y="121"/>
                  </a:cubicBezTo>
                  <a:close/>
                  <a:moveTo>
                    <a:pt x="567" y="0"/>
                  </a:moveTo>
                  <a:cubicBezTo>
                    <a:pt x="251" y="0"/>
                    <a:pt x="1" y="260"/>
                    <a:pt x="1" y="576"/>
                  </a:cubicBezTo>
                  <a:cubicBezTo>
                    <a:pt x="1" y="891"/>
                    <a:pt x="251" y="1151"/>
                    <a:pt x="567" y="1151"/>
                  </a:cubicBezTo>
                  <a:lnTo>
                    <a:pt x="5251" y="1151"/>
                  </a:lnTo>
                  <a:cubicBezTo>
                    <a:pt x="5567" y="1151"/>
                    <a:pt x="5826" y="891"/>
                    <a:pt x="5826" y="576"/>
                  </a:cubicBezTo>
                  <a:cubicBezTo>
                    <a:pt x="5826" y="260"/>
                    <a:pt x="5567" y="0"/>
                    <a:pt x="5251" y="0"/>
                  </a:cubicBezTo>
                  <a:close/>
                </a:path>
              </a:pathLst>
            </a:custGeom>
            <a:solidFill>
              <a:srgbClr val="01004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663" name="Google Shape;663;p42"/>
            <p:cNvSpPr/>
            <p:nvPr/>
          </p:nvSpPr>
          <p:spPr>
            <a:xfrm>
              <a:off x="6362576" y="3211714"/>
              <a:ext cx="93536" cy="10589"/>
            </a:xfrm>
            <a:custGeom>
              <a:rect b="b" l="l" r="r" t="t"/>
              <a:pathLst>
                <a:path extrusionOk="0" h="186" w="1643">
                  <a:moveTo>
                    <a:pt x="94" y="0"/>
                  </a:moveTo>
                  <a:cubicBezTo>
                    <a:pt x="38" y="0"/>
                    <a:pt x="1" y="37"/>
                    <a:pt x="1" y="84"/>
                  </a:cubicBezTo>
                  <a:lnTo>
                    <a:pt x="1" y="93"/>
                  </a:lnTo>
                  <a:cubicBezTo>
                    <a:pt x="1" y="149"/>
                    <a:pt x="38" y="186"/>
                    <a:pt x="94" y="186"/>
                  </a:cubicBezTo>
                  <a:lnTo>
                    <a:pt x="1550" y="186"/>
                  </a:lnTo>
                  <a:cubicBezTo>
                    <a:pt x="1606" y="186"/>
                    <a:pt x="1643" y="149"/>
                    <a:pt x="1643" y="93"/>
                  </a:cubicBezTo>
                  <a:lnTo>
                    <a:pt x="1643" y="84"/>
                  </a:lnTo>
                  <a:cubicBezTo>
                    <a:pt x="1643" y="37"/>
                    <a:pt x="1606" y="0"/>
                    <a:pt x="155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664" name="Google Shape;664;p42"/>
            <p:cNvSpPr/>
            <p:nvPr/>
          </p:nvSpPr>
          <p:spPr>
            <a:xfrm>
              <a:off x="6608682" y="2809681"/>
              <a:ext cx="39680" cy="38769"/>
            </a:xfrm>
            <a:custGeom>
              <a:rect b="b" l="l" r="r" t="t"/>
              <a:pathLst>
                <a:path extrusionOk="0" h="681" w="697">
                  <a:moveTo>
                    <a:pt x="631" y="0"/>
                  </a:moveTo>
                  <a:cubicBezTo>
                    <a:pt x="615" y="0"/>
                    <a:pt x="599" y="7"/>
                    <a:pt x="585" y="21"/>
                  </a:cubicBezTo>
                  <a:lnTo>
                    <a:pt x="29" y="578"/>
                  </a:lnTo>
                  <a:cubicBezTo>
                    <a:pt x="1" y="597"/>
                    <a:pt x="1" y="634"/>
                    <a:pt x="29" y="661"/>
                  </a:cubicBezTo>
                  <a:cubicBezTo>
                    <a:pt x="38" y="671"/>
                    <a:pt x="57" y="680"/>
                    <a:pt x="66" y="680"/>
                  </a:cubicBezTo>
                  <a:cubicBezTo>
                    <a:pt x="84" y="680"/>
                    <a:pt x="94" y="671"/>
                    <a:pt x="112" y="661"/>
                  </a:cubicBezTo>
                  <a:lnTo>
                    <a:pt x="669" y="96"/>
                  </a:lnTo>
                  <a:cubicBezTo>
                    <a:pt x="697" y="77"/>
                    <a:pt x="697" y="40"/>
                    <a:pt x="669" y="21"/>
                  </a:cubicBezTo>
                  <a:cubicBezTo>
                    <a:pt x="659" y="7"/>
                    <a:pt x="646" y="0"/>
                    <a:pt x="631"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665" name="Google Shape;665;p42"/>
            <p:cNvSpPr/>
            <p:nvPr/>
          </p:nvSpPr>
          <p:spPr>
            <a:xfrm>
              <a:off x="6608682" y="2809681"/>
              <a:ext cx="39680" cy="38769"/>
            </a:xfrm>
            <a:custGeom>
              <a:rect b="b" l="l" r="r" t="t"/>
              <a:pathLst>
                <a:path extrusionOk="0" h="681" w="697">
                  <a:moveTo>
                    <a:pt x="67" y="0"/>
                  </a:moveTo>
                  <a:cubicBezTo>
                    <a:pt x="52" y="0"/>
                    <a:pt x="38" y="7"/>
                    <a:pt x="29" y="21"/>
                  </a:cubicBezTo>
                  <a:cubicBezTo>
                    <a:pt x="1" y="40"/>
                    <a:pt x="1" y="77"/>
                    <a:pt x="29" y="96"/>
                  </a:cubicBezTo>
                  <a:lnTo>
                    <a:pt x="585" y="661"/>
                  </a:lnTo>
                  <a:cubicBezTo>
                    <a:pt x="595" y="671"/>
                    <a:pt x="613" y="680"/>
                    <a:pt x="632" y="680"/>
                  </a:cubicBezTo>
                  <a:cubicBezTo>
                    <a:pt x="641" y="680"/>
                    <a:pt x="659" y="671"/>
                    <a:pt x="669" y="661"/>
                  </a:cubicBezTo>
                  <a:cubicBezTo>
                    <a:pt x="697" y="634"/>
                    <a:pt x="697" y="597"/>
                    <a:pt x="669" y="578"/>
                  </a:cubicBezTo>
                  <a:lnTo>
                    <a:pt x="112" y="21"/>
                  </a:lnTo>
                  <a:cubicBezTo>
                    <a:pt x="98" y="7"/>
                    <a:pt x="82" y="0"/>
                    <a:pt x="67"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666" name="Google Shape;666;p42"/>
            <p:cNvSpPr/>
            <p:nvPr/>
          </p:nvSpPr>
          <p:spPr>
            <a:xfrm>
              <a:off x="6131273" y="3328419"/>
              <a:ext cx="460564" cy="268880"/>
            </a:xfrm>
            <a:custGeom>
              <a:rect b="b" l="l" r="r" t="t"/>
              <a:pathLst>
                <a:path extrusionOk="0" h="4723" w="8090">
                  <a:moveTo>
                    <a:pt x="474" y="0"/>
                  </a:moveTo>
                  <a:cubicBezTo>
                    <a:pt x="214" y="0"/>
                    <a:pt x="1" y="214"/>
                    <a:pt x="1" y="474"/>
                  </a:cubicBezTo>
                  <a:lnTo>
                    <a:pt x="1" y="4249"/>
                  </a:lnTo>
                  <a:cubicBezTo>
                    <a:pt x="1" y="4509"/>
                    <a:pt x="214" y="4722"/>
                    <a:pt x="474" y="4722"/>
                  </a:cubicBezTo>
                  <a:lnTo>
                    <a:pt x="7617" y="4722"/>
                  </a:lnTo>
                  <a:cubicBezTo>
                    <a:pt x="7877" y="4722"/>
                    <a:pt x="8090" y="4509"/>
                    <a:pt x="8090" y="4249"/>
                  </a:cubicBezTo>
                  <a:lnTo>
                    <a:pt x="8090" y="474"/>
                  </a:lnTo>
                  <a:cubicBezTo>
                    <a:pt x="8090" y="214"/>
                    <a:pt x="7877" y="0"/>
                    <a:pt x="761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667" name="Google Shape;667;p42"/>
            <p:cNvSpPr/>
            <p:nvPr/>
          </p:nvSpPr>
          <p:spPr>
            <a:xfrm>
              <a:off x="6466643" y="3355346"/>
              <a:ext cx="71903" cy="201248"/>
            </a:xfrm>
            <a:custGeom>
              <a:rect b="b" l="l" r="r" t="t"/>
              <a:pathLst>
                <a:path extrusionOk="0" h="3535" w="1263">
                  <a:moveTo>
                    <a:pt x="0" y="1"/>
                  </a:moveTo>
                  <a:lnTo>
                    <a:pt x="0" y="3535"/>
                  </a:lnTo>
                  <a:lnTo>
                    <a:pt x="1262" y="3535"/>
                  </a:lnTo>
                  <a:lnTo>
                    <a:pt x="1262"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668" name="Google Shape;668;p42"/>
            <p:cNvSpPr/>
            <p:nvPr/>
          </p:nvSpPr>
          <p:spPr>
            <a:xfrm>
              <a:off x="6463455" y="3352158"/>
              <a:ext cx="78222" cy="208136"/>
            </a:xfrm>
            <a:custGeom>
              <a:rect b="b" l="l" r="r" t="t"/>
              <a:pathLst>
                <a:path extrusionOk="0" h="3656" w="1374">
                  <a:moveTo>
                    <a:pt x="1262" y="112"/>
                  </a:moveTo>
                  <a:lnTo>
                    <a:pt x="1262" y="3535"/>
                  </a:lnTo>
                  <a:lnTo>
                    <a:pt x="121" y="3535"/>
                  </a:lnTo>
                  <a:lnTo>
                    <a:pt x="121" y="112"/>
                  </a:lnTo>
                  <a:close/>
                  <a:moveTo>
                    <a:pt x="66" y="1"/>
                  </a:moveTo>
                  <a:cubicBezTo>
                    <a:pt x="29" y="1"/>
                    <a:pt x="1" y="29"/>
                    <a:pt x="1" y="57"/>
                  </a:cubicBezTo>
                  <a:lnTo>
                    <a:pt x="1" y="3591"/>
                  </a:lnTo>
                  <a:cubicBezTo>
                    <a:pt x="1" y="3628"/>
                    <a:pt x="29" y="3656"/>
                    <a:pt x="66" y="3656"/>
                  </a:cubicBezTo>
                  <a:lnTo>
                    <a:pt x="1318" y="3656"/>
                  </a:lnTo>
                  <a:cubicBezTo>
                    <a:pt x="1355" y="3656"/>
                    <a:pt x="1374" y="3628"/>
                    <a:pt x="1374" y="3591"/>
                  </a:cubicBezTo>
                  <a:lnTo>
                    <a:pt x="1374" y="57"/>
                  </a:lnTo>
                  <a:cubicBezTo>
                    <a:pt x="1374" y="29"/>
                    <a:pt x="1355" y="1"/>
                    <a:pt x="131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669" name="Google Shape;669;p42"/>
            <p:cNvSpPr/>
            <p:nvPr/>
          </p:nvSpPr>
          <p:spPr>
            <a:xfrm>
              <a:off x="6365252" y="3443017"/>
              <a:ext cx="71846" cy="113575"/>
            </a:xfrm>
            <a:custGeom>
              <a:rect b="b" l="l" r="r" t="t"/>
              <a:pathLst>
                <a:path extrusionOk="0" h="1995" w="1262">
                  <a:moveTo>
                    <a:pt x="0" y="1"/>
                  </a:moveTo>
                  <a:lnTo>
                    <a:pt x="0" y="1995"/>
                  </a:lnTo>
                  <a:lnTo>
                    <a:pt x="1262" y="1995"/>
                  </a:lnTo>
                  <a:lnTo>
                    <a:pt x="1262"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670" name="Google Shape;670;p42"/>
            <p:cNvSpPr/>
            <p:nvPr/>
          </p:nvSpPr>
          <p:spPr>
            <a:xfrm>
              <a:off x="6362064" y="3439829"/>
              <a:ext cx="78222" cy="120464"/>
            </a:xfrm>
            <a:custGeom>
              <a:rect b="b" l="l" r="r" t="t"/>
              <a:pathLst>
                <a:path extrusionOk="0" h="2116" w="1374">
                  <a:moveTo>
                    <a:pt x="1262" y="112"/>
                  </a:moveTo>
                  <a:lnTo>
                    <a:pt x="1262" y="1995"/>
                  </a:lnTo>
                  <a:lnTo>
                    <a:pt x="121" y="1995"/>
                  </a:lnTo>
                  <a:lnTo>
                    <a:pt x="121" y="112"/>
                  </a:lnTo>
                  <a:close/>
                  <a:moveTo>
                    <a:pt x="56" y="1"/>
                  </a:moveTo>
                  <a:cubicBezTo>
                    <a:pt x="28" y="1"/>
                    <a:pt x="1" y="19"/>
                    <a:pt x="1" y="57"/>
                  </a:cubicBezTo>
                  <a:lnTo>
                    <a:pt x="1" y="2051"/>
                  </a:lnTo>
                  <a:cubicBezTo>
                    <a:pt x="1" y="2088"/>
                    <a:pt x="28" y="2116"/>
                    <a:pt x="56" y="2116"/>
                  </a:cubicBezTo>
                  <a:lnTo>
                    <a:pt x="1318" y="2116"/>
                  </a:lnTo>
                  <a:cubicBezTo>
                    <a:pt x="1355" y="2116"/>
                    <a:pt x="1374" y="2088"/>
                    <a:pt x="1374" y="2051"/>
                  </a:cubicBezTo>
                  <a:lnTo>
                    <a:pt x="1374" y="57"/>
                  </a:lnTo>
                  <a:cubicBezTo>
                    <a:pt x="1374" y="19"/>
                    <a:pt x="1355" y="1"/>
                    <a:pt x="131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671" name="Google Shape;671;p42"/>
            <p:cNvSpPr/>
            <p:nvPr/>
          </p:nvSpPr>
          <p:spPr>
            <a:xfrm>
              <a:off x="6461861" y="3355346"/>
              <a:ext cx="71390" cy="194416"/>
            </a:xfrm>
            <a:custGeom>
              <a:rect b="b" l="l" r="r" t="t"/>
              <a:pathLst>
                <a:path extrusionOk="0" h="3415" w="1254">
                  <a:moveTo>
                    <a:pt x="1" y="1"/>
                  </a:moveTo>
                  <a:lnTo>
                    <a:pt x="1" y="3414"/>
                  </a:lnTo>
                  <a:lnTo>
                    <a:pt x="1253" y="3414"/>
                  </a:lnTo>
                  <a:lnTo>
                    <a:pt x="125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672" name="Google Shape;672;p42"/>
            <p:cNvSpPr/>
            <p:nvPr/>
          </p:nvSpPr>
          <p:spPr>
            <a:xfrm>
              <a:off x="6458161" y="3352158"/>
              <a:ext cx="78791" cy="200792"/>
            </a:xfrm>
            <a:custGeom>
              <a:rect b="b" l="l" r="r" t="t"/>
              <a:pathLst>
                <a:path extrusionOk="0" h="3527" w="1384">
                  <a:moveTo>
                    <a:pt x="1263" y="112"/>
                  </a:moveTo>
                  <a:lnTo>
                    <a:pt x="1263" y="3405"/>
                  </a:lnTo>
                  <a:lnTo>
                    <a:pt x="122" y="3405"/>
                  </a:lnTo>
                  <a:lnTo>
                    <a:pt x="122" y="112"/>
                  </a:lnTo>
                  <a:close/>
                  <a:moveTo>
                    <a:pt x="1" y="1"/>
                  </a:moveTo>
                  <a:lnTo>
                    <a:pt x="1" y="3526"/>
                  </a:lnTo>
                  <a:lnTo>
                    <a:pt x="1383" y="3526"/>
                  </a:lnTo>
                  <a:lnTo>
                    <a:pt x="1383"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673" name="Google Shape;673;p42"/>
            <p:cNvSpPr/>
            <p:nvPr/>
          </p:nvSpPr>
          <p:spPr>
            <a:xfrm>
              <a:off x="6359958" y="3443017"/>
              <a:ext cx="71903" cy="106744"/>
            </a:xfrm>
            <a:custGeom>
              <a:rect b="b" l="l" r="r" t="t"/>
              <a:pathLst>
                <a:path extrusionOk="0" h="1875" w="1263">
                  <a:moveTo>
                    <a:pt x="1" y="1"/>
                  </a:moveTo>
                  <a:lnTo>
                    <a:pt x="1" y="1874"/>
                  </a:lnTo>
                  <a:lnTo>
                    <a:pt x="1262" y="1874"/>
                  </a:lnTo>
                  <a:lnTo>
                    <a:pt x="1262"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674" name="Google Shape;674;p42"/>
            <p:cNvSpPr/>
            <p:nvPr/>
          </p:nvSpPr>
          <p:spPr>
            <a:xfrm>
              <a:off x="6356770" y="3439829"/>
              <a:ext cx="78222" cy="113120"/>
            </a:xfrm>
            <a:custGeom>
              <a:rect b="b" l="l" r="r" t="t"/>
              <a:pathLst>
                <a:path extrusionOk="0" h="1987" w="1374">
                  <a:moveTo>
                    <a:pt x="1262" y="112"/>
                  </a:moveTo>
                  <a:lnTo>
                    <a:pt x="1262" y="1865"/>
                  </a:lnTo>
                  <a:lnTo>
                    <a:pt x="121" y="1865"/>
                  </a:lnTo>
                  <a:lnTo>
                    <a:pt x="121" y="112"/>
                  </a:lnTo>
                  <a:close/>
                  <a:moveTo>
                    <a:pt x="57" y="1"/>
                  </a:moveTo>
                  <a:cubicBezTo>
                    <a:pt x="29" y="1"/>
                    <a:pt x="1" y="19"/>
                    <a:pt x="1" y="57"/>
                  </a:cubicBezTo>
                  <a:lnTo>
                    <a:pt x="1" y="1930"/>
                  </a:lnTo>
                  <a:cubicBezTo>
                    <a:pt x="1" y="1958"/>
                    <a:pt x="29" y="1986"/>
                    <a:pt x="57" y="1986"/>
                  </a:cubicBezTo>
                  <a:lnTo>
                    <a:pt x="1318" y="1986"/>
                  </a:lnTo>
                  <a:cubicBezTo>
                    <a:pt x="1355" y="1986"/>
                    <a:pt x="1374" y="1958"/>
                    <a:pt x="1374" y="1930"/>
                  </a:cubicBezTo>
                  <a:lnTo>
                    <a:pt x="1374" y="57"/>
                  </a:lnTo>
                  <a:cubicBezTo>
                    <a:pt x="1374" y="19"/>
                    <a:pt x="1355" y="1"/>
                    <a:pt x="131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675" name="Google Shape;675;p42"/>
            <p:cNvSpPr/>
            <p:nvPr/>
          </p:nvSpPr>
          <p:spPr>
            <a:xfrm>
              <a:off x="6263292" y="3494765"/>
              <a:ext cx="71903" cy="62395"/>
            </a:xfrm>
            <a:custGeom>
              <a:rect b="b" l="l" r="r" t="t"/>
              <a:pathLst>
                <a:path extrusionOk="0" h="1096" w="1263">
                  <a:moveTo>
                    <a:pt x="1" y="1"/>
                  </a:moveTo>
                  <a:lnTo>
                    <a:pt x="1" y="1095"/>
                  </a:lnTo>
                  <a:lnTo>
                    <a:pt x="1263" y="1095"/>
                  </a:lnTo>
                  <a:lnTo>
                    <a:pt x="1263"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676" name="Google Shape;676;p42"/>
            <p:cNvSpPr/>
            <p:nvPr/>
          </p:nvSpPr>
          <p:spPr>
            <a:xfrm>
              <a:off x="6260161" y="3491577"/>
              <a:ext cx="78222" cy="68715"/>
            </a:xfrm>
            <a:custGeom>
              <a:rect b="b" l="l" r="r" t="t"/>
              <a:pathLst>
                <a:path extrusionOk="0" h="1207" w="1374">
                  <a:moveTo>
                    <a:pt x="1253" y="122"/>
                  </a:moveTo>
                  <a:lnTo>
                    <a:pt x="1253" y="1096"/>
                  </a:lnTo>
                  <a:lnTo>
                    <a:pt x="112" y="1096"/>
                  </a:lnTo>
                  <a:lnTo>
                    <a:pt x="112" y="122"/>
                  </a:lnTo>
                  <a:close/>
                  <a:moveTo>
                    <a:pt x="56" y="1"/>
                  </a:moveTo>
                  <a:cubicBezTo>
                    <a:pt x="19" y="1"/>
                    <a:pt x="0" y="29"/>
                    <a:pt x="0" y="57"/>
                  </a:cubicBezTo>
                  <a:lnTo>
                    <a:pt x="0" y="1151"/>
                  </a:lnTo>
                  <a:cubicBezTo>
                    <a:pt x="0" y="1188"/>
                    <a:pt x="19" y="1207"/>
                    <a:pt x="56" y="1207"/>
                  </a:cubicBezTo>
                  <a:lnTo>
                    <a:pt x="1318" y="1207"/>
                  </a:lnTo>
                  <a:cubicBezTo>
                    <a:pt x="1345" y="1207"/>
                    <a:pt x="1373" y="1188"/>
                    <a:pt x="1373" y="1151"/>
                  </a:cubicBezTo>
                  <a:lnTo>
                    <a:pt x="1373" y="57"/>
                  </a:lnTo>
                  <a:cubicBezTo>
                    <a:pt x="1373" y="29"/>
                    <a:pt x="1345" y="1"/>
                    <a:pt x="131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677" name="Google Shape;677;p42"/>
            <p:cNvSpPr/>
            <p:nvPr/>
          </p:nvSpPr>
          <p:spPr>
            <a:xfrm>
              <a:off x="6258054" y="3494765"/>
              <a:ext cx="71846" cy="58182"/>
            </a:xfrm>
            <a:custGeom>
              <a:rect b="b" l="l" r="r" t="t"/>
              <a:pathLst>
                <a:path extrusionOk="0" h="1022" w="1262">
                  <a:moveTo>
                    <a:pt x="0" y="1"/>
                  </a:moveTo>
                  <a:lnTo>
                    <a:pt x="0" y="1021"/>
                  </a:lnTo>
                  <a:lnTo>
                    <a:pt x="1262" y="1021"/>
                  </a:lnTo>
                  <a:lnTo>
                    <a:pt x="1262"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678" name="Google Shape;678;p42"/>
            <p:cNvSpPr/>
            <p:nvPr/>
          </p:nvSpPr>
          <p:spPr>
            <a:xfrm>
              <a:off x="6254866" y="3491577"/>
              <a:ext cx="78222" cy="64502"/>
            </a:xfrm>
            <a:custGeom>
              <a:rect b="b" l="l" r="r" t="t"/>
              <a:pathLst>
                <a:path extrusionOk="0" h="1133" w="1374">
                  <a:moveTo>
                    <a:pt x="1253" y="122"/>
                  </a:moveTo>
                  <a:lnTo>
                    <a:pt x="1253" y="1021"/>
                  </a:lnTo>
                  <a:lnTo>
                    <a:pt x="112" y="1021"/>
                  </a:lnTo>
                  <a:lnTo>
                    <a:pt x="112" y="122"/>
                  </a:lnTo>
                  <a:close/>
                  <a:moveTo>
                    <a:pt x="0" y="1"/>
                  </a:moveTo>
                  <a:lnTo>
                    <a:pt x="0" y="1133"/>
                  </a:lnTo>
                  <a:lnTo>
                    <a:pt x="1373" y="1133"/>
                  </a:lnTo>
                  <a:lnTo>
                    <a:pt x="1373"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679" name="Google Shape;679;p42"/>
            <p:cNvSpPr/>
            <p:nvPr/>
          </p:nvSpPr>
          <p:spPr>
            <a:xfrm>
              <a:off x="6166113" y="3528069"/>
              <a:ext cx="71903" cy="29091"/>
            </a:xfrm>
            <a:custGeom>
              <a:rect b="b" l="l" r="r" t="t"/>
              <a:pathLst>
                <a:path extrusionOk="0" h="511" w="1263">
                  <a:moveTo>
                    <a:pt x="1" y="0"/>
                  </a:moveTo>
                  <a:lnTo>
                    <a:pt x="1" y="510"/>
                  </a:lnTo>
                  <a:lnTo>
                    <a:pt x="1263" y="510"/>
                  </a:lnTo>
                  <a:lnTo>
                    <a:pt x="1263"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680" name="Google Shape;680;p42"/>
            <p:cNvSpPr/>
            <p:nvPr/>
          </p:nvSpPr>
          <p:spPr>
            <a:xfrm>
              <a:off x="6162470" y="3524369"/>
              <a:ext cx="78734" cy="35923"/>
            </a:xfrm>
            <a:custGeom>
              <a:rect b="b" l="l" r="r" t="t"/>
              <a:pathLst>
                <a:path extrusionOk="0" h="631" w="1383">
                  <a:moveTo>
                    <a:pt x="1262" y="121"/>
                  </a:moveTo>
                  <a:lnTo>
                    <a:pt x="1262" y="520"/>
                  </a:lnTo>
                  <a:lnTo>
                    <a:pt x="121" y="520"/>
                  </a:lnTo>
                  <a:lnTo>
                    <a:pt x="121" y="121"/>
                  </a:lnTo>
                  <a:close/>
                  <a:moveTo>
                    <a:pt x="65" y="0"/>
                  </a:moveTo>
                  <a:cubicBezTo>
                    <a:pt x="28" y="0"/>
                    <a:pt x="0" y="28"/>
                    <a:pt x="0" y="65"/>
                  </a:cubicBezTo>
                  <a:lnTo>
                    <a:pt x="0" y="575"/>
                  </a:lnTo>
                  <a:cubicBezTo>
                    <a:pt x="0" y="612"/>
                    <a:pt x="28" y="631"/>
                    <a:pt x="65" y="631"/>
                  </a:cubicBezTo>
                  <a:lnTo>
                    <a:pt x="1327" y="631"/>
                  </a:lnTo>
                  <a:cubicBezTo>
                    <a:pt x="1354" y="631"/>
                    <a:pt x="1382" y="612"/>
                    <a:pt x="1382" y="575"/>
                  </a:cubicBezTo>
                  <a:lnTo>
                    <a:pt x="1382" y="65"/>
                  </a:lnTo>
                  <a:cubicBezTo>
                    <a:pt x="1382" y="28"/>
                    <a:pt x="1354" y="0"/>
                    <a:pt x="1327"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681" name="Google Shape;681;p42"/>
            <p:cNvSpPr/>
            <p:nvPr/>
          </p:nvSpPr>
          <p:spPr>
            <a:xfrm>
              <a:off x="6160876" y="3528069"/>
              <a:ext cx="71846" cy="26985"/>
            </a:xfrm>
            <a:custGeom>
              <a:rect b="b" l="l" r="r" t="t"/>
              <a:pathLst>
                <a:path extrusionOk="0" h="474" w="1262">
                  <a:moveTo>
                    <a:pt x="0" y="0"/>
                  </a:moveTo>
                  <a:lnTo>
                    <a:pt x="0" y="473"/>
                  </a:lnTo>
                  <a:lnTo>
                    <a:pt x="1262" y="473"/>
                  </a:lnTo>
                  <a:lnTo>
                    <a:pt x="1262"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682" name="Google Shape;682;p42"/>
            <p:cNvSpPr/>
            <p:nvPr/>
          </p:nvSpPr>
          <p:spPr>
            <a:xfrm>
              <a:off x="6157176" y="3524369"/>
              <a:ext cx="78734" cy="34386"/>
            </a:xfrm>
            <a:custGeom>
              <a:rect b="b" l="l" r="r" t="t"/>
              <a:pathLst>
                <a:path extrusionOk="0" h="604" w="1383">
                  <a:moveTo>
                    <a:pt x="1262" y="121"/>
                  </a:moveTo>
                  <a:lnTo>
                    <a:pt x="1262" y="482"/>
                  </a:lnTo>
                  <a:lnTo>
                    <a:pt x="121" y="482"/>
                  </a:lnTo>
                  <a:lnTo>
                    <a:pt x="121" y="121"/>
                  </a:lnTo>
                  <a:close/>
                  <a:moveTo>
                    <a:pt x="65" y="0"/>
                  </a:moveTo>
                  <a:cubicBezTo>
                    <a:pt x="28" y="0"/>
                    <a:pt x="0" y="28"/>
                    <a:pt x="0" y="65"/>
                  </a:cubicBezTo>
                  <a:lnTo>
                    <a:pt x="0" y="538"/>
                  </a:lnTo>
                  <a:cubicBezTo>
                    <a:pt x="0" y="575"/>
                    <a:pt x="28" y="603"/>
                    <a:pt x="65" y="603"/>
                  </a:cubicBezTo>
                  <a:lnTo>
                    <a:pt x="1327" y="603"/>
                  </a:lnTo>
                  <a:cubicBezTo>
                    <a:pt x="1355" y="603"/>
                    <a:pt x="1382" y="575"/>
                    <a:pt x="1382" y="538"/>
                  </a:cubicBezTo>
                  <a:lnTo>
                    <a:pt x="1382" y="65"/>
                  </a:lnTo>
                  <a:cubicBezTo>
                    <a:pt x="1382" y="28"/>
                    <a:pt x="1355" y="0"/>
                    <a:pt x="1327"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683" name="Google Shape;683;p42"/>
            <p:cNvSpPr/>
            <p:nvPr/>
          </p:nvSpPr>
          <p:spPr>
            <a:xfrm>
              <a:off x="6176190" y="3382729"/>
              <a:ext cx="163731" cy="111184"/>
            </a:xfrm>
            <a:custGeom>
              <a:rect b="b" l="l" r="r" t="t"/>
              <a:pathLst>
                <a:path extrusionOk="0" h="1953" w="2876">
                  <a:moveTo>
                    <a:pt x="2653" y="1"/>
                  </a:moveTo>
                  <a:cubicBezTo>
                    <a:pt x="2594" y="1"/>
                    <a:pt x="2535" y="30"/>
                    <a:pt x="2496" y="85"/>
                  </a:cubicBezTo>
                  <a:lnTo>
                    <a:pt x="2486" y="85"/>
                  </a:lnTo>
                  <a:cubicBezTo>
                    <a:pt x="2338" y="290"/>
                    <a:pt x="2180" y="494"/>
                    <a:pt x="1995" y="661"/>
                  </a:cubicBezTo>
                  <a:cubicBezTo>
                    <a:pt x="1818" y="837"/>
                    <a:pt x="1624" y="1004"/>
                    <a:pt x="1410" y="1152"/>
                  </a:cubicBezTo>
                  <a:cubicBezTo>
                    <a:pt x="1197" y="1301"/>
                    <a:pt x="974" y="1440"/>
                    <a:pt x="742" y="1560"/>
                  </a:cubicBezTo>
                  <a:cubicBezTo>
                    <a:pt x="510" y="1681"/>
                    <a:pt x="279" y="1783"/>
                    <a:pt x="28" y="1876"/>
                  </a:cubicBezTo>
                  <a:cubicBezTo>
                    <a:pt x="10" y="1885"/>
                    <a:pt x="0" y="1904"/>
                    <a:pt x="0" y="1922"/>
                  </a:cubicBezTo>
                  <a:cubicBezTo>
                    <a:pt x="8" y="1937"/>
                    <a:pt x="22" y="1953"/>
                    <a:pt x="36" y="1953"/>
                  </a:cubicBezTo>
                  <a:cubicBezTo>
                    <a:pt x="40" y="1953"/>
                    <a:pt x="43" y="1952"/>
                    <a:pt x="47" y="1950"/>
                  </a:cubicBezTo>
                  <a:cubicBezTo>
                    <a:pt x="316" y="1885"/>
                    <a:pt x="566" y="1802"/>
                    <a:pt x="807" y="1700"/>
                  </a:cubicBezTo>
                  <a:cubicBezTo>
                    <a:pt x="1058" y="1598"/>
                    <a:pt x="1299" y="1486"/>
                    <a:pt x="1531" y="1347"/>
                  </a:cubicBezTo>
                  <a:cubicBezTo>
                    <a:pt x="1772" y="1217"/>
                    <a:pt x="1995" y="1069"/>
                    <a:pt x="2208" y="902"/>
                  </a:cubicBezTo>
                  <a:cubicBezTo>
                    <a:pt x="2421" y="735"/>
                    <a:pt x="2616" y="531"/>
                    <a:pt x="2802" y="327"/>
                  </a:cubicBezTo>
                  <a:cubicBezTo>
                    <a:pt x="2802" y="317"/>
                    <a:pt x="2802" y="317"/>
                    <a:pt x="2811" y="308"/>
                  </a:cubicBezTo>
                  <a:cubicBezTo>
                    <a:pt x="2876" y="225"/>
                    <a:pt x="2857" y="104"/>
                    <a:pt x="2765" y="39"/>
                  </a:cubicBezTo>
                  <a:cubicBezTo>
                    <a:pt x="2731" y="13"/>
                    <a:pt x="2692" y="1"/>
                    <a:pt x="265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684" name="Google Shape;684;p42"/>
            <p:cNvSpPr/>
            <p:nvPr/>
          </p:nvSpPr>
          <p:spPr>
            <a:xfrm>
              <a:off x="6297108" y="3363259"/>
              <a:ext cx="49188" cy="58182"/>
            </a:xfrm>
            <a:custGeom>
              <a:rect b="b" l="l" r="r" t="t"/>
              <a:pathLst>
                <a:path extrusionOk="0" h="1022" w="864">
                  <a:moveTo>
                    <a:pt x="863" y="1"/>
                  </a:moveTo>
                  <a:lnTo>
                    <a:pt x="1" y="576"/>
                  </a:lnTo>
                  <a:lnTo>
                    <a:pt x="437" y="659"/>
                  </a:lnTo>
                  <a:lnTo>
                    <a:pt x="678" y="1021"/>
                  </a:lnTo>
                  <a:lnTo>
                    <a:pt x="863"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685" name="Google Shape;685;p42"/>
            <p:cNvSpPr/>
            <p:nvPr/>
          </p:nvSpPr>
          <p:spPr>
            <a:xfrm>
              <a:off x="7410929" y="3726638"/>
              <a:ext cx="278331" cy="6889"/>
            </a:xfrm>
            <a:custGeom>
              <a:rect b="b" l="l" r="r" t="t"/>
              <a:pathLst>
                <a:path extrusionOk="0" h="121" w="4889">
                  <a:moveTo>
                    <a:pt x="56" y="0"/>
                  </a:moveTo>
                  <a:cubicBezTo>
                    <a:pt x="28" y="0"/>
                    <a:pt x="0" y="28"/>
                    <a:pt x="0" y="56"/>
                  </a:cubicBezTo>
                  <a:cubicBezTo>
                    <a:pt x="0" y="93"/>
                    <a:pt x="28" y="121"/>
                    <a:pt x="56" y="121"/>
                  </a:cubicBezTo>
                  <a:lnTo>
                    <a:pt x="4833" y="121"/>
                  </a:lnTo>
                  <a:cubicBezTo>
                    <a:pt x="4870" y="121"/>
                    <a:pt x="4889" y="93"/>
                    <a:pt x="4889" y="56"/>
                  </a:cubicBezTo>
                  <a:cubicBezTo>
                    <a:pt x="4889" y="28"/>
                    <a:pt x="4870" y="0"/>
                    <a:pt x="483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686" name="Google Shape;686;p42"/>
            <p:cNvSpPr/>
            <p:nvPr/>
          </p:nvSpPr>
          <p:spPr>
            <a:xfrm>
              <a:off x="5696618" y="4217195"/>
              <a:ext cx="117845" cy="42868"/>
            </a:xfrm>
            <a:custGeom>
              <a:rect b="b" l="l" r="r" t="t"/>
              <a:pathLst>
                <a:path extrusionOk="0" h="753" w="2070">
                  <a:moveTo>
                    <a:pt x="2010" y="1"/>
                  </a:moveTo>
                  <a:cubicBezTo>
                    <a:pt x="1990" y="1"/>
                    <a:pt x="1970" y="11"/>
                    <a:pt x="1958" y="29"/>
                  </a:cubicBezTo>
                  <a:cubicBezTo>
                    <a:pt x="1649" y="428"/>
                    <a:pt x="1332" y="634"/>
                    <a:pt x="1014" y="634"/>
                  </a:cubicBezTo>
                  <a:cubicBezTo>
                    <a:pt x="970" y="634"/>
                    <a:pt x="926" y="630"/>
                    <a:pt x="882" y="623"/>
                  </a:cubicBezTo>
                  <a:cubicBezTo>
                    <a:pt x="428" y="548"/>
                    <a:pt x="140" y="103"/>
                    <a:pt x="122" y="47"/>
                  </a:cubicBezTo>
                  <a:cubicBezTo>
                    <a:pt x="112" y="20"/>
                    <a:pt x="94" y="1"/>
                    <a:pt x="66" y="1"/>
                  </a:cubicBezTo>
                  <a:cubicBezTo>
                    <a:pt x="29" y="1"/>
                    <a:pt x="1" y="29"/>
                    <a:pt x="1" y="57"/>
                  </a:cubicBezTo>
                  <a:cubicBezTo>
                    <a:pt x="1" y="140"/>
                    <a:pt x="289" y="548"/>
                    <a:pt x="697" y="697"/>
                  </a:cubicBezTo>
                  <a:cubicBezTo>
                    <a:pt x="790" y="725"/>
                    <a:pt x="892" y="752"/>
                    <a:pt x="1003" y="752"/>
                  </a:cubicBezTo>
                  <a:cubicBezTo>
                    <a:pt x="1300" y="752"/>
                    <a:pt x="1662" y="604"/>
                    <a:pt x="2051" y="94"/>
                  </a:cubicBezTo>
                  <a:cubicBezTo>
                    <a:pt x="2070" y="66"/>
                    <a:pt x="2060" y="38"/>
                    <a:pt x="2042" y="10"/>
                  </a:cubicBezTo>
                  <a:cubicBezTo>
                    <a:pt x="2032" y="4"/>
                    <a:pt x="2021" y="1"/>
                    <a:pt x="201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 point">
    <p:spTree>
      <p:nvGrpSpPr>
        <p:cNvPr id="690" name="Shape 690"/>
        <p:cNvGrpSpPr/>
        <p:nvPr/>
      </p:nvGrpSpPr>
      <p:grpSpPr>
        <a:xfrm>
          <a:off x="0" y="0"/>
          <a:ext cx="0" cy="0"/>
          <a:chOff x="0" y="0"/>
          <a:chExt cx="0" cy="0"/>
        </a:xfrm>
      </p:grpSpPr>
      <p:sp>
        <p:nvSpPr>
          <p:cNvPr id="691" name="Google Shape;691;p44"/>
          <p:cNvSpPr txBox="1"/>
          <p:nvPr>
            <p:ph type="title"/>
          </p:nvPr>
        </p:nvSpPr>
        <p:spPr>
          <a:xfrm>
            <a:off x="3090600" y="1742800"/>
            <a:ext cx="6010800" cy="3372400"/>
          </a:xfrm>
          <a:prstGeom prst="rect">
            <a:avLst/>
          </a:prstGeom>
          <a:noFill/>
          <a:ln>
            <a:noFill/>
          </a:ln>
        </p:spPr>
        <p:txBody>
          <a:bodyPr anchorCtr="0" anchor="ctr" bIns="91425" lIns="91425" spcFirstLastPara="1" rIns="91425" wrap="square" tIns="91425">
            <a:noAutofit/>
          </a:bodyPr>
          <a:lstStyle>
            <a:lvl1pPr lvl="0" algn="ctr">
              <a:lnSpc>
                <a:spcPct val="80000"/>
              </a:lnSpc>
              <a:spcBef>
                <a:spcPts val="0"/>
              </a:spcBef>
              <a:spcAft>
                <a:spcPts val="0"/>
              </a:spcAft>
              <a:buSzPts val="6000"/>
              <a:buNone/>
              <a:defRPr b="0" i="0" sz="8000">
                <a:latin typeface="Arial"/>
                <a:ea typeface="Arial"/>
                <a:cs typeface="Arial"/>
                <a:sym typeface="Arial"/>
              </a:defRPr>
            </a:lvl1pPr>
            <a:lvl2pPr lvl="1" algn="l">
              <a:lnSpc>
                <a:spcPct val="100000"/>
              </a:lnSpc>
              <a:spcBef>
                <a:spcPts val="0"/>
              </a:spcBef>
              <a:spcAft>
                <a:spcPts val="0"/>
              </a:spcAft>
              <a:buSzPts val="4800"/>
              <a:buNone/>
              <a:defRPr sz="6400"/>
            </a:lvl2pPr>
            <a:lvl3pPr lvl="2" algn="l">
              <a:lnSpc>
                <a:spcPct val="100000"/>
              </a:lnSpc>
              <a:spcBef>
                <a:spcPts val="0"/>
              </a:spcBef>
              <a:spcAft>
                <a:spcPts val="0"/>
              </a:spcAft>
              <a:buSzPts val="4800"/>
              <a:buNone/>
              <a:defRPr sz="6400"/>
            </a:lvl3pPr>
            <a:lvl4pPr lvl="3" algn="l">
              <a:lnSpc>
                <a:spcPct val="100000"/>
              </a:lnSpc>
              <a:spcBef>
                <a:spcPts val="0"/>
              </a:spcBef>
              <a:spcAft>
                <a:spcPts val="0"/>
              </a:spcAft>
              <a:buSzPts val="4800"/>
              <a:buNone/>
              <a:defRPr sz="6400"/>
            </a:lvl4pPr>
            <a:lvl5pPr lvl="4" algn="l">
              <a:lnSpc>
                <a:spcPct val="100000"/>
              </a:lnSpc>
              <a:spcBef>
                <a:spcPts val="0"/>
              </a:spcBef>
              <a:spcAft>
                <a:spcPts val="0"/>
              </a:spcAft>
              <a:buSzPts val="4800"/>
              <a:buNone/>
              <a:defRPr sz="6400"/>
            </a:lvl5pPr>
            <a:lvl6pPr lvl="5" algn="l">
              <a:lnSpc>
                <a:spcPct val="100000"/>
              </a:lnSpc>
              <a:spcBef>
                <a:spcPts val="0"/>
              </a:spcBef>
              <a:spcAft>
                <a:spcPts val="0"/>
              </a:spcAft>
              <a:buSzPts val="4800"/>
              <a:buNone/>
              <a:defRPr sz="6400"/>
            </a:lvl6pPr>
            <a:lvl7pPr lvl="6" algn="l">
              <a:lnSpc>
                <a:spcPct val="100000"/>
              </a:lnSpc>
              <a:spcBef>
                <a:spcPts val="0"/>
              </a:spcBef>
              <a:spcAft>
                <a:spcPts val="0"/>
              </a:spcAft>
              <a:buSzPts val="4800"/>
              <a:buNone/>
              <a:defRPr sz="6400"/>
            </a:lvl7pPr>
            <a:lvl8pPr lvl="7" algn="l">
              <a:lnSpc>
                <a:spcPct val="100000"/>
              </a:lnSpc>
              <a:spcBef>
                <a:spcPts val="0"/>
              </a:spcBef>
              <a:spcAft>
                <a:spcPts val="0"/>
              </a:spcAft>
              <a:buSzPts val="4800"/>
              <a:buNone/>
              <a:defRPr sz="6400"/>
            </a:lvl8pPr>
            <a:lvl9pPr lvl="8" algn="l">
              <a:lnSpc>
                <a:spcPct val="100000"/>
              </a:lnSpc>
              <a:spcBef>
                <a:spcPts val="0"/>
              </a:spcBef>
              <a:spcAft>
                <a:spcPts val="0"/>
              </a:spcAft>
              <a:buSzPts val="4800"/>
              <a:buNone/>
              <a:defRPr sz="64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4" name="Shape 24"/>
        <p:cNvGrpSpPr/>
        <p:nvPr/>
      </p:nvGrpSpPr>
      <p:grpSpPr>
        <a:xfrm>
          <a:off x="0" y="0"/>
          <a:ext cx="0" cy="0"/>
          <a:chOff x="0" y="0"/>
          <a:chExt cx="0" cy="0"/>
        </a:xfrm>
      </p:grpSpPr>
      <p:grpSp>
        <p:nvGrpSpPr>
          <p:cNvPr id="25" name="Google Shape;25;p26"/>
          <p:cNvGrpSpPr/>
          <p:nvPr/>
        </p:nvGrpSpPr>
        <p:grpSpPr>
          <a:xfrm>
            <a:off x="691800" y="523400"/>
            <a:ext cx="10808400" cy="5811200"/>
            <a:chOff x="518850" y="392550"/>
            <a:chExt cx="8106300" cy="4358400"/>
          </a:xfrm>
        </p:grpSpPr>
        <p:grpSp>
          <p:nvGrpSpPr>
            <p:cNvPr id="26" name="Google Shape;26;p26"/>
            <p:cNvGrpSpPr/>
            <p:nvPr/>
          </p:nvGrpSpPr>
          <p:grpSpPr>
            <a:xfrm>
              <a:off x="518850" y="392550"/>
              <a:ext cx="8106300" cy="396000"/>
              <a:chOff x="518850" y="385283"/>
              <a:chExt cx="8106300" cy="396000"/>
            </a:xfrm>
          </p:grpSpPr>
          <p:cxnSp>
            <p:nvCxnSpPr>
              <p:cNvPr id="27" name="Google Shape;27;p26"/>
              <p:cNvCxnSpPr/>
              <p:nvPr/>
            </p:nvCxnSpPr>
            <p:spPr>
              <a:xfrm>
                <a:off x="518850" y="390575"/>
                <a:ext cx="8106300" cy="0"/>
              </a:xfrm>
              <a:prstGeom prst="straightConnector1">
                <a:avLst/>
              </a:prstGeom>
              <a:noFill/>
              <a:ln cap="flat" cmpd="sng" w="9525">
                <a:solidFill>
                  <a:schemeClr val="dk1"/>
                </a:solidFill>
                <a:prstDash val="solid"/>
                <a:round/>
                <a:headEnd len="sm" w="sm" type="none"/>
                <a:tailEnd len="sm" w="sm" type="none"/>
              </a:ln>
            </p:spPr>
          </p:cxnSp>
          <p:cxnSp>
            <p:nvCxnSpPr>
              <p:cNvPr id="28" name="Google Shape;28;p26"/>
              <p:cNvCxnSpPr/>
              <p:nvPr/>
            </p:nvCxnSpPr>
            <p:spPr>
              <a:xfrm>
                <a:off x="518850" y="385283"/>
                <a:ext cx="0" cy="396000"/>
              </a:xfrm>
              <a:prstGeom prst="straightConnector1">
                <a:avLst/>
              </a:prstGeom>
              <a:noFill/>
              <a:ln cap="flat" cmpd="sng" w="9525">
                <a:solidFill>
                  <a:schemeClr val="dk1"/>
                </a:solidFill>
                <a:prstDash val="solid"/>
                <a:round/>
                <a:headEnd len="sm" w="sm" type="none"/>
                <a:tailEnd len="med" w="med" type="oval"/>
              </a:ln>
            </p:spPr>
          </p:cxnSp>
          <p:cxnSp>
            <p:nvCxnSpPr>
              <p:cNvPr id="29" name="Google Shape;29;p26"/>
              <p:cNvCxnSpPr/>
              <p:nvPr/>
            </p:nvCxnSpPr>
            <p:spPr>
              <a:xfrm>
                <a:off x="8625150" y="385283"/>
                <a:ext cx="0" cy="396000"/>
              </a:xfrm>
              <a:prstGeom prst="straightConnector1">
                <a:avLst/>
              </a:prstGeom>
              <a:noFill/>
              <a:ln cap="flat" cmpd="sng" w="9525">
                <a:solidFill>
                  <a:schemeClr val="dk1"/>
                </a:solidFill>
                <a:prstDash val="solid"/>
                <a:round/>
                <a:headEnd len="sm" w="sm" type="none"/>
                <a:tailEnd len="med" w="med" type="oval"/>
              </a:ln>
            </p:spPr>
          </p:cxnSp>
        </p:grpSp>
        <p:grpSp>
          <p:nvGrpSpPr>
            <p:cNvPr id="30" name="Google Shape;30;p26"/>
            <p:cNvGrpSpPr/>
            <p:nvPr/>
          </p:nvGrpSpPr>
          <p:grpSpPr>
            <a:xfrm rot="10800000">
              <a:off x="518850" y="4354950"/>
              <a:ext cx="8106300" cy="396000"/>
              <a:chOff x="518850" y="385283"/>
              <a:chExt cx="8106300" cy="396000"/>
            </a:xfrm>
          </p:grpSpPr>
          <p:cxnSp>
            <p:nvCxnSpPr>
              <p:cNvPr id="31" name="Google Shape;31;p26"/>
              <p:cNvCxnSpPr/>
              <p:nvPr/>
            </p:nvCxnSpPr>
            <p:spPr>
              <a:xfrm>
                <a:off x="518850" y="390575"/>
                <a:ext cx="8106300" cy="0"/>
              </a:xfrm>
              <a:prstGeom prst="straightConnector1">
                <a:avLst/>
              </a:prstGeom>
              <a:noFill/>
              <a:ln cap="flat" cmpd="sng" w="9525">
                <a:solidFill>
                  <a:schemeClr val="dk1"/>
                </a:solidFill>
                <a:prstDash val="solid"/>
                <a:round/>
                <a:headEnd len="sm" w="sm" type="none"/>
                <a:tailEnd len="sm" w="sm" type="none"/>
              </a:ln>
            </p:spPr>
          </p:cxnSp>
          <p:cxnSp>
            <p:nvCxnSpPr>
              <p:cNvPr id="32" name="Google Shape;32;p26"/>
              <p:cNvCxnSpPr/>
              <p:nvPr/>
            </p:nvCxnSpPr>
            <p:spPr>
              <a:xfrm>
                <a:off x="518850" y="385283"/>
                <a:ext cx="0" cy="396000"/>
              </a:xfrm>
              <a:prstGeom prst="straightConnector1">
                <a:avLst/>
              </a:prstGeom>
              <a:noFill/>
              <a:ln cap="flat" cmpd="sng" w="9525">
                <a:solidFill>
                  <a:schemeClr val="dk1"/>
                </a:solidFill>
                <a:prstDash val="solid"/>
                <a:round/>
                <a:headEnd len="sm" w="sm" type="none"/>
                <a:tailEnd len="med" w="med" type="oval"/>
              </a:ln>
            </p:spPr>
          </p:cxnSp>
          <p:cxnSp>
            <p:nvCxnSpPr>
              <p:cNvPr id="33" name="Google Shape;33;p26"/>
              <p:cNvCxnSpPr/>
              <p:nvPr/>
            </p:nvCxnSpPr>
            <p:spPr>
              <a:xfrm>
                <a:off x="8625150" y="385283"/>
                <a:ext cx="0" cy="396000"/>
              </a:xfrm>
              <a:prstGeom prst="straightConnector1">
                <a:avLst/>
              </a:prstGeom>
              <a:noFill/>
              <a:ln cap="flat" cmpd="sng" w="9525">
                <a:solidFill>
                  <a:schemeClr val="dk1"/>
                </a:solidFill>
                <a:prstDash val="solid"/>
                <a:round/>
                <a:headEnd len="sm" w="sm" type="none"/>
                <a:tailEnd len="med" w="med" type="oval"/>
              </a:ln>
            </p:spPr>
          </p:cxnSp>
        </p:grpSp>
      </p:grpSp>
      <p:sp>
        <p:nvSpPr>
          <p:cNvPr id="34" name="Google Shape;34;p26"/>
          <p:cNvSpPr txBox="1"/>
          <p:nvPr>
            <p:ph type="title"/>
          </p:nvPr>
        </p:nvSpPr>
        <p:spPr>
          <a:xfrm>
            <a:off x="960000" y="722233"/>
            <a:ext cx="10281200" cy="763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 title and description">
    <p:spTree>
      <p:nvGrpSpPr>
        <p:cNvPr id="692" name="Shape 692"/>
        <p:cNvGrpSpPr/>
        <p:nvPr/>
      </p:nvGrpSpPr>
      <p:grpSpPr>
        <a:xfrm>
          <a:off x="0" y="0"/>
          <a:ext cx="0" cy="0"/>
          <a:chOff x="0" y="0"/>
          <a:chExt cx="0" cy="0"/>
        </a:xfrm>
      </p:grpSpPr>
      <p:sp>
        <p:nvSpPr>
          <p:cNvPr id="693" name="Google Shape;693;p45"/>
          <p:cNvSpPr txBox="1"/>
          <p:nvPr>
            <p:ph type="title"/>
          </p:nvPr>
        </p:nvSpPr>
        <p:spPr>
          <a:xfrm>
            <a:off x="2847400" y="1585467"/>
            <a:ext cx="6497200" cy="26192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6000"/>
              <a:buNone/>
              <a:defRPr b="0" i="0" sz="8000">
                <a:latin typeface="Arial"/>
                <a:ea typeface="Arial"/>
                <a:cs typeface="Arial"/>
                <a:sym typeface="Arial"/>
              </a:defRPr>
            </a:lvl1pPr>
            <a:lvl2pPr lvl="1" algn="ctr">
              <a:lnSpc>
                <a:spcPct val="100000"/>
              </a:lnSpc>
              <a:spcBef>
                <a:spcPts val="0"/>
              </a:spcBef>
              <a:spcAft>
                <a:spcPts val="0"/>
              </a:spcAft>
              <a:buSzPts val="3000"/>
              <a:buNone/>
              <a:defRPr/>
            </a:lvl2pPr>
            <a:lvl3pPr lvl="2" algn="ctr">
              <a:lnSpc>
                <a:spcPct val="100000"/>
              </a:lnSpc>
              <a:spcBef>
                <a:spcPts val="0"/>
              </a:spcBef>
              <a:spcAft>
                <a:spcPts val="0"/>
              </a:spcAft>
              <a:buSzPts val="3000"/>
              <a:buNone/>
              <a:defRPr/>
            </a:lvl3pPr>
            <a:lvl4pPr lvl="3" algn="ctr">
              <a:lnSpc>
                <a:spcPct val="100000"/>
              </a:lnSpc>
              <a:spcBef>
                <a:spcPts val="0"/>
              </a:spcBef>
              <a:spcAft>
                <a:spcPts val="0"/>
              </a:spcAft>
              <a:buSzPts val="3000"/>
              <a:buNone/>
              <a:defRPr/>
            </a:lvl4pPr>
            <a:lvl5pPr lvl="4" algn="ctr">
              <a:lnSpc>
                <a:spcPct val="100000"/>
              </a:lnSpc>
              <a:spcBef>
                <a:spcPts val="0"/>
              </a:spcBef>
              <a:spcAft>
                <a:spcPts val="0"/>
              </a:spcAft>
              <a:buSzPts val="3000"/>
              <a:buNone/>
              <a:defRPr/>
            </a:lvl5pPr>
            <a:lvl6pPr lvl="5" algn="ctr">
              <a:lnSpc>
                <a:spcPct val="100000"/>
              </a:lnSpc>
              <a:spcBef>
                <a:spcPts val="0"/>
              </a:spcBef>
              <a:spcAft>
                <a:spcPts val="0"/>
              </a:spcAft>
              <a:buSzPts val="3000"/>
              <a:buNone/>
              <a:defRPr/>
            </a:lvl6pPr>
            <a:lvl7pPr lvl="6" algn="ctr">
              <a:lnSpc>
                <a:spcPct val="100000"/>
              </a:lnSpc>
              <a:spcBef>
                <a:spcPts val="0"/>
              </a:spcBef>
              <a:spcAft>
                <a:spcPts val="0"/>
              </a:spcAft>
              <a:buSzPts val="3000"/>
              <a:buNone/>
              <a:defRPr/>
            </a:lvl7pPr>
            <a:lvl8pPr lvl="7" algn="ctr">
              <a:lnSpc>
                <a:spcPct val="100000"/>
              </a:lnSpc>
              <a:spcBef>
                <a:spcPts val="0"/>
              </a:spcBef>
              <a:spcAft>
                <a:spcPts val="0"/>
              </a:spcAft>
              <a:buSzPts val="3000"/>
              <a:buNone/>
              <a:defRPr/>
            </a:lvl8pPr>
            <a:lvl9pPr lvl="8" algn="ctr">
              <a:lnSpc>
                <a:spcPct val="100000"/>
              </a:lnSpc>
              <a:spcBef>
                <a:spcPts val="0"/>
              </a:spcBef>
              <a:spcAft>
                <a:spcPts val="0"/>
              </a:spcAft>
              <a:buSzPts val="3000"/>
              <a:buNone/>
              <a:defRPr/>
            </a:lvl9pPr>
          </a:lstStyle>
          <a:p/>
        </p:txBody>
      </p:sp>
      <p:sp>
        <p:nvSpPr>
          <p:cNvPr id="694" name="Google Shape;694;p45"/>
          <p:cNvSpPr txBox="1"/>
          <p:nvPr>
            <p:ph idx="1" type="subTitle"/>
          </p:nvPr>
        </p:nvSpPr>
        <p:spPr>
          <a:xfrm>
            <a:off x="2847400" y="4204667"/>
            <a:ext cx="6497200" cy="89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sz="2133"/>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
    <p:spTree>
      <p:nvGrpSpPr>
        <p:cNvPr id="695" name="Shape 695"/>
        <p:cNvGrpSpPr/>
        <p:nvPr/>
      </p:nvGrpSpPr>
      <p:grpSpPr>
        <a:xfrm>
          <a:off x="0" y="0"/>
          <a:ext cx="0" cy="0"/>
          <a:chOff x="0" y="0"/>
          <a:chExt cx="0" cy="0"/>
        </a:xfrm>
      </p:grpSpPr>
      <p:sp>
        <p:nvSpPr>
          <p:cNvPr id="696" name="Google Shape;696;p46"/>
          <p:cNvSpPr/>
          <p:nvPr>
            <p:ph idx="2" type="pic"/>
          </p:nvPr>
        </p:nvSpPr>
        <p:spPr>
          <a:xfrm>
            <a:off x="0" y="0"/>
            <a:ext cx="12192000" cy="6858000"/>
          </a:xfrm>
          <a:prstGeom prst="rect">
            <a:avLst/>
          </a:prstGeom>
          <a:noFill/>
          <a:ln>
            <a:noFill/>
          </a:ln>
        </p:spPr>
      </p:sp>
      <p:sp>
        <p:nvSpPr>
          <p:cNvPr id="697" name="Google Shape;697;p46"/>
          <p:cNvSpPr txBox="1"/>
          <p:nvPr>
            <p:ph type="title"/>
          </p:nvPr>
        </p:nvSpPr>
        <p:spPr>
          <a:xfrm>
            <a:off x="2598400" y="5352600"/>
            <a:ext cx="6995200" cy="588800"/>
          </a:xfrm>
          <a:prstGeom prst="rect">
            <a:avLst/>
          </a:prstGeom>
          <a:solidFill>
            <a:schemeClr val="accent2"/>
          </a:solid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800"/>
              <a:buNone/>
              <a:defRPr b="0" i="0" sz="2400">
                <a:solidFill>
                  <a:schemeClr val="lt1"/>
                </a:solidFill>
                <a:latin typeface="Arial"/>
                <a:ea typeface="Arial"/>
                <a:cs typeface="Arial"/>
                <a:sym typeface="Arial"/>
              </a:defRPr>
            </a:lvl1pPr>
            <a:lvl2pPr lvl="1" algn="ctr">
              <a:lnSpc>
                <a:spcPct val="100000"/>
              </a:lnSpc>
              <a:spcBef>
                <a:spcPts val="0"/>
              </a:spcBef>
              <a:spcAft>
                <a:spcPts val="0"/>
              </a:spcAft>
              <a:buSzPts val="1800"/>
              <a:buNone/>
              <a:defRPr sz="2400"/>
            </a:lvl2pPr>
            <a:lvl3pPr lvl="2" algn="ctr">
              <a:lnSpc>
                <a:spcPct val="100000"/>
              </a:lnSpc>
              <a:spcBef>
                <a:spcPts val="0"/>
              </a:spcBef>
              <a:spcAft>
                <a:spcPts val="0"/>
              </a:spcAft>
              <a:buSzPts val="1800"/>
              <a:buNone/>
              <a:defRPr sz="2400"/>
            </a:lvl3pPr>
            <a:lvl4pPr lvl="3" algn="ctr">
              <a:lnSpc>
                <a:spcPct val="100000"/>
              </a:lnSpc>
              <a:spcBef>
                <a:spcPts val="0"/>
              </a:spcBef>
              <a:spcAft>
                <a:spcPts val="0"/>
              </a:spcAft>
              <a:buSzPts val="1800"/>
              <a:buNone/>
              <a:defRPr sz="2400"/>
            </a:lvl4pPr>
            <a:lvl5pPr lvl="4" algn="ctr">
              <a:lnSpc>
                <a:spcPct val="100000"/>
              </a:lnSpc>
              <a:spcBef>
                <a:spcPts val="0"/>
              </a:spcBef>
              <a:spcAft>
                <a:spcPts val="0"/>
              </a:spcAft>
              <a:buSzPts val="1800"/>
              <a:buNone/>
              <a:defRPr sz="2400"/>
            </a:lvl5pPr>
            <a:lvl6pPr lvl="5" algn="ctr">
              <a:lnSpc>
                <a:spcPct val="100000"/>
              </a:lnSpc>
              <a:spcBef>
                <a:spcPts val="0"/>
              </a:spcBef>
              <a:spcAft>
                <a:spcPts val="0"/>
              </a:spcAft>
              <a:buSzPts val="1800"/>
              <a:buNone/>
              <a:defRPr sz="2400"/>
            </a:lvl6pPr>
            <a:lvl7pPr lvl="6" algn="ctr">
              <a:lnSpc>
                <a:spcPct val="100000"/>
              </a:lnSpc>
              <a:spcBef>
                <a:spcPts val="0"/>
              </a:spcBef>
              <a:spcAft>
                <a:spcPts val="0"/>
              </a:spcAft>
              <a:buSzPts val="1800"/>
              <a:buNone/>
              <a:defRPr sz="2400"/>
            </a:lvl7pPr>
            <a:lvl8pPr lvl="7" algn="ctr">
              <a:lnSpc>
                <a:spcPct val="100000"/>
              </a:lnSpc>
              <a:spcBef>
                <a:spcPts val="0"/>
              </a:spcBef>
              <a:spcAft>
                <a:spcPts val="0"/>
              </a:spcAft>
              <a:buSzPts val="1800"/>
              <a:buNone/>
              <a:defRPr sz="2400"/>
            </a:lvl8pPr>
            <a:lvl9pPr lvl="8" algn="ctr">
              <a:lnSpc>
                <a:spcPct val="100000"/>
              </a:lnSpc>
              <a:spcBef>
                <a:spcPts val="0"/>
              </a:spcBef>
              <a:spcAft>
                <a:spcPts val="0"/>
              </a:spcAft>
              <a:buSzPts val="1800"/>
              <a:buNone/>
              <a:defRPr sz="2400"/>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ackground">
    <p:spTree>
      <p:nvGrpSpPr>
        <p:cNvPr id="698" name="Shape 698"/>
        <p:cNvGrpSpPr/>
        <p:nvPr/>
      </p:nvGrpSpPr>
      <p:grpSpPr>
        <a:xfrm>
          <a:off x="0" y="0"/>
          <a:ext cx="0" cy="0"/>
          <a:chOff x="0" y="0"/>
          <a:chExt cx="0" cy="0"/>
        </a:xfrm>
      </p:grpSpPr>
      <p:pic>
        <p:nvPicPr>
          <p:cNvPr id="699" name="Google Shape;699;p47"/>
          <p:cNvPicPr preferRelativeResize="0"/>
          <p:nvPr/>
        </p:nvPicPr>
        <p:blipFill rotWithShape="1">
          <a:blip r:embed="rId2">
            <a:alphaModFix/>
          </a:blip>
          <a:srcRect b="7870" l="0" r="0" t="48980"/>
          <a:stretch/>
        </p:blipFill>
        <p:spPr>
          <a:xfrm flipH="1" rot="5400000">
            <a:off x="-323933" y="5597572"/>
            <a:ext cx="1607232" cy="695901"/>
          </a:xfrm>
          <a:prstGeom prst="rect">
            <a:avLst/>
          </a:prstGeom>
          <a:noFill/>
          <a:ln>
            <a:noFill/>
          </a:ln>
        </p:spPr>
      </p:pic>
      <p:pic>
        <p:nvPicPr>
          <p:cNvPr id="700" name="Google Shape;700;p47"/>
          <p:cNvPicPr preferRelativeResize="0"/>
          <p:nvPr/>
        </p:nvPicPr>
        <p:blipFill rotWithShape="1">
          <a:blip r:embed="rId3">
            <a:alphaModFix/>
          </a:blip>
          <a:srcRect b="12497" l="0" r="8958" t="4506"/>
          <a:stretch/>
        </p:blipFill>
        <p:spPr>
          <a:xfrm rot="-5400000">
            <a:off x="10793416" y="56879"/>
            <a:ext cx="1465435" cy="1331732"/>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ackground 1">
    <p:spTree>
      <p:nvGrpSpPr>
        <p:cNvPr id="701" name="Shape 701"/>
        <p:cNvGrpSpPr/>
        <p:nvPr/>
      </p:nvGrpSpPr>
      <p:grpSpPr>
        <a:xfrm>
          <a:off x="0" y="0"/>
          <a:ext cx="0" cy="0"/>
          <a:chOff x="0" y="0"/>
          <a:chExt cx="0" cy="0"/>
        </a:xfrm>
      </p:grpSpPr>
      <p:pic>
        <p:nvPicPr>
          <p:cNvPr id="702" name="Google Shape;702;p48"/>
          <p:cNvPicPr preferRelativeResize="0"/>
          <p:nvPr/>
        </p:nvPicPr>
        <p:blipFill rotWithShape="1">
          <a:blip r:embed="rId2">
            <a:alphaModFix/>
          </a:blip>
          <a:srcRect b="22373" l="8662" r="6316" t="12737"/>
          <a:stretch/>
        </p:blipFill>
        <p:spPr>
          <a:xfrm flipH="1" rot="-5400000">
            <a:off x="10651161" y="589216"/>
            <a:ext cx="2139967" cy="961533"/>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706" name="Shape 706"/>
        <p:cNvGrpSpPr/>
        <p:nvPr/>
      </p:nvGrpSpPr>
      <p:grpSpPr>
        <a:xfrm>
          <a:off x="0" y="0"/>
          <a:ext cx="0" cy="0"/>
          <a:chOff x="0" y="0"/>
          <a:chExt cx="0" cy="0"/>
        </a:xfrm>
      </p:grpSpPr>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707" name="Shape 707"/>
        <p:cNvGrpSpPr/>
        <p:nvPr/>
      </p:nvGrpSpPr>
      <p:grpSpPr>
        <a:xfrm>
          <a:off x="0" y="0"/>
          <a:ext cx="0" cy="0"/>
          <a:chOff x="0" y="0"/>
          <a:chExt cx="0" cy="0"/>
        </a:xfrm>
      </p:grpSpPr>
      <p:sp>
        <p:nvSpPr>
          <p:cNvPr id="708" name="Google Shape;708;p51"/>
          <p:cNvSpPr txBox="1"/>
          <p:nvPr>
            <p:ph type="title"/>
          </p:nvPr>
        </p:nvSpPr>
        <p:spPr>
          <a:xfrm>
            <a:off x="955700" y="681200"/>
            <a:ext cx="10280800" cy="643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400"/>
              <a:buNone/>
              <a:defRPr>
                <a:solidFill>
                  <a:schemeClr val="lt1"/>
                </a:solidFill>
              </a:defRPr>
            </a:lvl1pPr>
            <a:lvl2pPr lvl="1" algn="ctr">
              <a:lnSpc>
                <a:spcPct val="100000"/>
              </a:lnSpc>
              <a:spcBef>
                <a:spcPts val="0"/>
              </a:spcBef>
              <a:spcAft>
                <a:spcPts val="0"/>
              </a:spcAft>
              <a:buSzPts val="2400"/>
              <a:buNone/>
              <a:defRPr/>
            </a:lvl2pPr>
            <a:lvl3pPr lvl="2" algn="ctr">
              <a:lnSpc>
                <a:spcPct val="100000"/>
              </a:lnSpc>
              <a:spcBef>
                <a:spcPts val="0"/>
              </a:spcBef>
              <a:spcAft>
                <a:spcPts val="0"/>
              </a:spcAft>
              <a:buSzPts val="2400"/>
              <a:buNone/>
              <a:defRPr/>
            </a:lvl3pPr>
            <a:lvl4pPr lvl="3" algn="ctr">
              <a:lnSpc>
                <a:spcPct val="100000"/>
              </a:lnSpc>
              <a:spcBef>
                <a:spcPts val="0"/>
              </a:spcBef>
              <a:spcAft>
                <a:spcPts val="0"/>
              </a:spcAft>
              <a:buSzPts val="2400"/>
              <a:buNone/>
              <a:defRPr/>
            </a:lvl4pPr>
            <a:lvl5pPr lvl="4" algn="ctr">
              <a:lnSpc>
                <a:spcPct val="100000"/>
              </a:lnSpc>
              <a:spcBef>
                <a:spcPts val="0"/>
              </a:spcBef>
              <a:spcAft>
                <a:spcPts val="0"/>
              </a:spcAft>
              <a:buSzPts val="2400"/>
              <a:buNone/>
              <a:defRPr/>
            </a:lvl5pPr>
            <a:lvl6pPr lvl="5" algn="ctr">
              <a:lnSpc>
                <a:spcPct val="100000"/>
              </a:lnSpc>
              <a:spcBef>
                <a:spcPts val="0"/>
              </a:spcBef>
              <a:spcAft>
                <a:spcPts val="0"/>
              </a:spcAft>
              <a:buSzPts val="2400"/>
              <a:buNone/>
              <a:defRPr/>
            </a:lvl6pPr>
            <a:lvl7pPr lvl="6" algn="ctr">
              <a:lnSpc>
                <a:spcPct val="100000"/>
              </a:lnSpc>
              <a:spcBef>
                <a:spcPts val="0"/>
              </a:spcBef>
              <a:spcAft>
                <a:spcPts val="0"/>
              </a:spcAft>
              <a:buSzPts val="2400"/>
              <a:buNone/>
              <a:defRPr/>
            </a:lvl7pPr>
            <a:lvl8pPr lvl="7" algn="ctr">
              <a:lnSpc>
                <a:spcPct val="100000"/>
              </a:lnSpc>
              <a:spcBef>
                <a:spcPts val="0"/>
              </a:spcBef>
              <a:spcAft>
                <a:spcPts val="0"/>
              </a:spcAft>
              <a:buSzPts val="2400"/>
              <a:buNone/>
              <a:defRPr/>
            </a:lvl8pPr>
            <a:lvl9pPr lvl="8" algn="ctr">
              <a:lnSpc>
                <a:spcPct val="100000"/>
              </a:lnSpc>
              <a:spcBef>
                <a:spcPts val="0"/>
              </a:spcBef>
              <a:spcAft>
                <a:spcPts val="0"/>
              </a:spcAft>
              <a:buSzPts val="24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5" name="Shape 35"/>
        <p:cNvGrpSpPr/>
        <p:nvPr/>
      </p:nvGrpSpPr>
      <p:grpSpPr>
        <a:xfrm>
          <a:off x="0" y="0"/>
          <a:ext cx="0" cy="0"/>
          <a:chOff x="0" y="0"/>
          <a:chExt cx="0" cy="0"/>
        </a:xfrm>
      </p:grpSpPr>
      <p:sp>
        <p:nvSpPr>
          <p:cNvPr id="36" name="Google Shape;36;p27"/>
          <p:cNvSpPr txBox="1"/>
          <p:nvPr>
            <p:ph type="title"/>
          </p:nvPr>
        </p:nvSpPr>
        <p:spPr>
          <a:xfrm>
            <a:off x="5507400" y="3497933"/>
            <a:ext cx="5733600" cy="1122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600"/>
              <a:buNone/>
              <a:defRPr sz="6000"/>
            </a:lvl1pPr>
            <a:lvl2pPr lvl="1" algn="ctr">
              <a:lnSpc>
                <a:spcPct val="100000"/>
              </a:lnSpc>
              <a:spcBef>
                <a:spcPts val="0"/>
              </a:spcBef>
              <a:spcAft>
                <a:spcPts val="0"/>
              </a:spcAft>
              <a:buSzPts val="3600"/>
              <a:buNone/>
              <a:defRPr sz="4800"/>
            </a:lvl2pPr>
            <a:lvl3pPr lvl="2" algn="ctr">
              <a:lnSpc>
                <a:spcPct val="100000"/>
              </a:lnSpc>
              <a:spcBef>
                <a:spcPts val="0"/>
              </a:spcBef>
              <a:spcAft>
                <a:spcPts val="0"/>
              </a:spcAft>
              <a:buSzPts val="3600"/>
              <a:buNone/>
              <a:defRPr sz="4800"/>
            </a:lvl3pPr>
            <a:lvl4pPr lvl="3" algn="ctr">
              <a:lnSpc>
                <a:spcPct val="100000"/>
              </a:lnSpc>
              <a:spcBef>
                <a:spcPts val="0"/>
              </a:spcBef>
              <a:spcAft>
                <a:spcPts val="0"/>
              </a:spcAft>
              <a:buSzPts val="3600"/>
              <a:buNone/>
              <a:defRPr sz="4800"/>
            </a:lvl4pPr>
            <a:lvl5pPr lvl="4" algn="ctr">
              <a:lnSpc>
                <a:spcPct val="100000"/>
              </a:lnSpc>
              <a:spcBef>
                <a:spcPts val="0"/>
              </a:spcBef>
              <a:spcAft>
                <a:spcPts val="0"/>
              </a:spcAft>
              <a:buSzPts val="3600"/>
              <a:buNone/>
              <a:defRPr sz="4800"/>
            </a:lvl5pPr>
            <a:lvl6pPr lvl="5" algn="ctr">
              <a:lnSpc>
                <a:spcPct val="100000"/>
              </a:lnSpc>
              <a:spcBef>
                <a:spcPts val="0"/>
              </a:spcBef>
              <a:spcAft>
                <a:spcPts val="0"/>
              </a:spcAft>
              <a:buSzPts val="3600"/>
              <a:buNone/>
              <a:defRPr sz="4800"/>
            </a:lvl6pPr>
            <a:lvl7pPr lvl="6" algn="ctr">
              <a:lnSpc>
                <a:spcPct val="100000"/>
              </a:lnSpc>
              <a:spcBef>
                <a:spcPts val="0"/>
              </a:spcBef>
              <a:spcAft>
                <a:spcPts val="0"/>
              </a:spcAft>
              <a:buSzPts val="3600"/>
              <a:buNone/>
              <a:defRPr sz="4800"/>
            </a:lvl7pPr>
            <a:lvl8pPr lvl="7" algn="ctr">
              <a:lnSpc>
                <a:spcPct val="100000"/>
              </a:lnSpc>
              <a:spcBef>
                <a:spcPts val="0"/>
              </a:spcBef>
              <a:spcAft>
                <a:spcPts val="0"/>
              </a:spcAft>
              <a:buSzPts val="3600"/>
              <a:buNone/>
              <a:defRPr sz="4800"/>
            </a:lvl8pPr>
            <a:lvl9pPr lvl="8" algn="ctr">
              <a:lnSpc>
                <a:spcPct val="100000"/>
              </a:lnSpc>
              <a:spcBef>
                <a:spcPts val="0"/>
              </a:spcBef>
              <a:spcAft>
                <a:spcPts val="0"/>
              </a:spcAft>
              <a:buSzPts val="3600"/>
              <a:buNone/>
              <a:defRPr sz="4800"/>
            </a:lvl9pPr>
          </a:lstStyle>
          <a:p/>
        </p:txBody>
      </p:sp>
      <p:sp>
        <p:nvSpPr>
          <p:cNvPr id="37" name="Google Shape;37;p27"/>
          <p:cNvSpPr txBox="1"/>
          <p:nvPr>
            <p:ph idx="2" type="title"/>
          </p:nvPr>
        </p:nvSpPr>
        <p:spPr>
          <a:xfrm>
            <a:off x="5507400" y="2237667"/>
            <a:ext cx="5733600" cy="1122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lt1"/>
              </a:buClr>
              <a:buSzPts val="6000"/>
              <a:buNone/>
              <a:defRPr sz="8000"/>
            </a:lvl1pPr>
            <a:lvl2pPr lvl="1" algn="ctr">
              <a:lnSpc>
                <a:spcPct val="100000"/>
              </a:lnSpc>
              <a:spcBef>
                <a:spcPts val="0"/>
              </a:spcBef>
              <a:spcAft>
                <a:spcPts val="0"/>
              </a:spcAft>
              <a:buClr>
                <a:schemeClr val="lt1"/>
              </a:buClr>
              <a:buSzPts val="6000"/>
              <a:buNone/>
              <a:defRPr sz="8000">
                <a:solidFill>
                  <a:schemeClr val="lt1"/>
                </a:solidFill>
              </a:defRPr>
            </a:lvl2pPr>
            <a:lvl3pPr lvl="2" algn="ctr">
              <a:lnSpc>
                <a:spcPct val="100000"/>
              </a:lnSpc>
              <a:spcBef>
                <a:spcPts val="0"/>
              </a:spcBef>
              <a:spcAft>
                <a:spcPts val="0"/>
              </a:spcAft>
              <a:buClr>
                <a:schemeClr val="lt1"/>
              </a:buClr>
              <a:buSzPts val="6000"/>
              <a:buNone/>
              <a:defRPr sz="8000">
                <a:solidFill>
                  <a:schemeClr val="lt1"/>
                </a:solidFill>
              </a:defRPr>
            </a:lvl3pPr>
            <a:lvl4pPr lvl="3" algn="ctr">
              <a:lnSpc>
                <a:spcPct val="100000"/>
              </a:lnSpc>
              <a:spcBef>
                <a:spcPts val="0"/>
              </a:spcBef>
              <a:spcAft>
                <a:spcPts val="0"/>
              </a:spcAft>
              <a:buClr>
                <a:schemeClr val="lt1"/>
              </a:buClr>
              <a:buSzPts val="6000"/>
              <a:buNone/>
              <a:defRPr sz="8000">
                <a:solidFill>
                  <a:schemeClr val="lt1"/>
                </a:solidFill>
              </a:defRPr>
            </a:lvl4pPr>
            <a:lvl5pPr lvl="4" algn="ctr">
              <a:lnSpc>
                <a:spcPct val="100000"/>
              </a:lnSpc>
              <a:spcBef>
                <a:spcPts val="0"/>
              </a:spcBef>
              <a:spcAft>
                <a:spcPts val="0"/>
              </a:spcAft>
              <a:buClr>
                <a:schemeClr val="lt1"/>
              </a:buClr>
              <a:buSzPts val="6000"/>
              <a:buNone/>
              <a:defRPr sz="8000">
                <a:solidFill>
                  <a:schemeClr val="lt1"/>
                </a:solidFill>
              </a:defRPr>
            </a:lvl5pPr>
            <a:lvl6pPr lvl="5" algn="ctr">
              <a:lnSpc>
                <a:spcPct val="100000"/>
              </a:lnSpc>
              <a:spcBef>
                <a:spcPts val="0"/>
              </a:spcBef>
              <a:spcAft>
                <a:spcPts val="0"/>
              </a:spcAft>
              <a:buClr>
                <a:schemeClr val="lt1"/>
              </a:buClr>
              <a:buSzPts val="6000"/>
              <a:buNone/>
              <a:defRPr sz="8000">
                <a:solidFill>
                  <a:schemeClr val="lt1"/>
                </a:solidFill>
              </a:defRPr>
            </a:lvl6pPr>
            <a:lvl7pPr lvl="6" algn="ctr">
              <a:lnSpc>
                <a:spcPct val="100000"/>
              </a:lnSpc>
              <a:spcBef>
                <a:spcPts val="0"/>
              </a:spcBef>
              <a:spcAft>
                <a:spcPts val="0"/>
              </a:spcAft>
              <a:buClr>
                <a:schemeClr val="lt1"/>
              </a:buClr>
              <a:buSzPts val="6000"/>
              <a:buNone/>
              <a:defRPr sz="8000">
                <a:solidFill>
                  <a:schemeClr val="lt1"/>
                </a:solidFill>
              </a:defRPr>
            </a:lvl7pPr>
            <a:lvl8pPr lvl="7" algn="ctr">
              <a:lnSpc>
                <a:spcPct val="100000"/>
              </a:lnSpc>
              <a:spcBef>
                <a:spcPts val="0"/>
              </a:spcBef>
              <a:spcAft>
                <a:spcPts val="0"/>
              </a:spcAft>
              <a:buClr>
                <a:schemeClr val="lt1"/>
              </a:buClr>
              <a:buSzPts val="6000"/>
              <a:buNone/>
              <a:defRPr sz="8000">
                <a:solidFill>
                  <a:schemeClr val="lt1"/>
                </a:solidFill>
              </a:defRPr>
            </a:lvl8pPr>
            <a:lvl9pPr lvl="8" algn="ctr">
              <a:lnSpc>
                <a:spcPct val="100000"/>
              </a:lnSpc>
              <a:spcBef>
                <a:spcPts val="0"/>
              </a:spcBef>
              <a:spcAft>
                <a:spcPts val="0"/>
              </a:spcAft>
              <a:buClr>
                <a:schemeClr val="lt1"/>
              </a:buClr>
              <a:buSzPts val="6000"/>
              <a:buNone/>
              <a:defRPr sz="8000">
                <a:solidFill>
                  <a:schemeClr val="lt1"/>
                </a:solidFill>
              </a:defRPr>
            </a:lvl9pPr>
          </a:lstStyle>
          <a:p/>
        </p:txBody>
      </p:sp>
      <p:grpSp>
        <p:nvGrpSpPr>
          <p:cNvPr id="38" name="Google Shape;38;p27"/>
          <p:cNvGrpSpPr/>
          <p:nvPr/>
        </p:nvGrpSpPr>
        <p:grpSpPr>
          <a:xfrm>
            <a:off x="691800" y="523400"/>
            <a:ext cx="10808400" cy="5811200"/>
            <a:chOff x="518850" y="392550"/>
            <a:chExt cx="8106300" cy="4358400"/>
          </a:xfrm>
        </p:grpSpPr>
        <p:grpSp>
          <p:nvGrpSpPr>
            <p:cNvPr id="39" name="Google Shape;39;p27"/>
            <p:cNvGrpSpPr/>
            <p:nvPr/>
          </p:nvGrpSpPr>
          <p:grpSpPr>
            <a:xfrm>
              <a:off x="518850" y="392550"/>
              <a:ext cx="8106300" cy="396000"/>
              <a:chOff x="518850" y="385283"/>
              <a:chExt cx="8106300" cy="396000"/>
            </a:xfrm>
          </p:grpSpPr>
          <p:cxnSp>
            <p:nvCxnSpPr>
              <p:cNvPr id="40" name="Google Shape;40;p27"/>
              <p:cNvCxnSpPr/>
              <p:nvPr/>
            </p:nvCxnSpPr>
            <p:spPr>
              <a:xfrm>
                <a:off x="518850" y="390575"/>
                <a:ext cx="8106300" cy="0"/>
              </a:xfrm>
              <a:prstGeom prst="straightConnector1">
                <a:avLst/>
              </a:prstGeom>
              <a:noFill/>
              <a:ln cap="flat" cmpd="sng" w="9525">
                <a:solidFill>
                  <a:schemeClr val="dk1"/>
                </a:solidFill>
                <a:prstDash val="solid"/>
                <a:round/>
                <a:headEnd len="sm" w="sm" type="none"/>
                <a:tailEnd len="sm" w="sm" type="none"/>
              </a:ln>
            </p:spPr>
          </p:cxnSp>
          <p:cxnSp>
            <p:nvCxnSpPr>
              <p:cNvPr id="41" name="Google Shape;41;p27"/>
              <p:cNvCxnSpPr/>
              <p:nvPr/>
            </p:nvCxnSpPr>
            <p:spPr>
              <a:xfrm>
                <a:off x="518850" y="385283"/>
                <a:ext cx="0" cy="396000"/>
              </a:xfrm>
              <a:prstGeom prst="straightConnector1">
                <a:avLst/>
              </a:prstGeom>
              <a:noFill/>
              <a:ln cap="flat" cmpd="sng" w="9525">
                <a:solidFill>
                  <a:schemeClr val="dk1"/>
                </a:solidFill>
                <a:prstDash val="solid"/>
                <a:round/>
                <a:headEnd len="sm" w="sm" type="none"/>
                <a:tailEnd len="med" w="med" type="oval"/>
              </a:ln>
            </p:spPr>
          </p:cxnSp>
          <p:cxnSp>
            <p:nvCxnSpPr>
              <p:cNvPr id="42" name="Google Shape;42;p27"/>
              <p:cNvCxnSpPr/>
              <p:nvPr/>
            </p:nvCxnSpPr>
            <p:spPr>
              <a:xfrm>
                <a:off x="8625150" y="385283"/>
                <a:ext cx="0" cy="396000"/>
              </a:xfrm>
              <a:prstGeom prst="straightConnector1">
                <a:avLst/>
              </a:prstGeom>
              <a:noFill/>
              <a:ln cap="flat" cmpd="sng" w="9525">
                <a:solidFill>
                  <a:schemeClr val="dk1"/>
                </a:solidFill>
                <a:prstDash val="solid"/>
                <a:round/>
                <a:headEnd len="sm" w="sm" type="none"/>
                <a:tailEnd len="med" w="med" type="oval"/>
              </a:ln>
            </p:spPr>
          </p:cxnSp>
        </p:grpSp>
        <p:grpSp>
          <p:nvGrpSpPr>
            <p:cNvPr id="43" name="Google Shape;43;p27"/>
            <p:cNvGrpSpPr/>
            <p:nvPr/>
          </p:nvGrpSpPr>
          <p:grpSpPr>
            <a:xfrm rot="10800000">
              <a:off x="518850" y="4354950"/>
              <a:ext cx="8106300" cy="396000"/>
              <a:chOff x="518850" y="385283"/>
              <a:chExt cx="8106300" cy="396000"/>
            </a:xfrm>
          </p:grpSpPr>
          <p:cxnSp>
            <p:nvCxnSpPr>
              <p:cNvPr id="44" name="Google Shape;44;p27"/>
              <p:cNvCxnSpPr/>
              <p:nvPr/>
            </p:nvCxnSpPr>
            <p:spPr>
              <a:xfrm>
                <a:off x="518850" y="390575"/>
                <a:ext cx="8106300" cy="0"/>
              </a:xfrm>
              <a:prstGeom prst="straightConnector1">
                <a:avLst/>
              </a:prstGeom>
              <a:noFill/>
              <a:ln cap="flat" cmpd="sng" w="9525">
                <a:solidFill>
                  <a:schemeClr val="dk1"/>
                </a:solidFill>
                <a:prstDash val="solid"/>
                <a:round/>
                <a:headEnd len="sm" w="sm" type="none"/>
                <a:tailEnd len="sm" w="sm" type="none"/>
              </a:ln>
            </p:spPr>
          </p:cxnSp>
          <p:cxnSp>
            <p:nvCxnSpPr>
              <p:cNvPr id="45" name="Google Shape;45;p27"/>
              <p:cNvCxnSpPr/>
              <p:nvPr/>
            </p:nvCxnSpPr>
            <p:spPr>
              <a:xfrm>
                <a:off x="518850" y="385283"/>
                <a:ext cx="0" cy="396000"/>
              </a:xfrm>
              <a:prstGeom prst="straightConnector1">
                <a:avLst/>
              </a:prstGeom>
              <a:noFill/>
              <a:ln cap="flat" cmpd="sng" w="9525">
                <a:solidFill>
                  <a:schemeClr val="dk1"/>
                </a:solidFill>
                <a:prstDash val="solid"/>
                <a:round/>
                <a:headEnd len="sm" w="sm" type="none"/>
                <a:tailEnd len="med" w="med" type="oval"/>
              </a:ln>
            </p:spPr>
          </p:cxnSp>
          <p:cxnSp>
            <p:nvCxnSpPr>
              <p:cNvPr id="46" name="Google Shape;46;p27"/>
              <p:cNvCxnSpPr/>
              <p:nvPr/>
            </p:nvCxnSpPr>
            <p:spPr>
              <a:xfrm>
                <a:off x="8625150" y="385283"/>
                <a:ext cx="0" cy="396000"/>
              </a:xfrm>
              <a:prstGeom prst="straightConnector1">
                <a:avLst/>
              </a:prstGeom>
              <a:noFill/>
              <a:ln cap="flat" cmpd="sng" w="9525">
                <a:solidFill>
                  <a:schemeClr val="dk1"/>
                </a:solidFill>
                <a:prstDash val="solid"/>
                <a:round/>
                <a:headEnd len="sm" w="sm" type="none"/>
                <a:tailEnd len="med" w="med" type="oval"/>
              </a:ln>
            </p:spPr>
          </p:cxnSp>
        </p:gr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Thanks">
    <p:spTree>
      <p:nvGrpSpPr>
        <p:cNvPr id="47" name="Shape 47"/>
        <p:cNvGrpSpPr/>
        <p:nvPr/>
      </p:nvGrpSpPr>
      <p:grpSpPr>
        <a:xfrm>
          <a:off x="0" y="0"/>
          <a:ext cx="0" cy="0"/>
          <a:chOff x="0" y="0"/>
          <a:chExt cx="0" cy="0"/>
        </a:xfrm>
      </p:grpSpPr>
      <p:sp>
        <p:nvSpPr>
          <p:cNvPr id="48" name="Google Shape;48;p28"/>
          <p:cNvSpPr txBox="1"/>
          <p:nvPr>
            <p:ph type="title"/>
          </p:nvPr>
        </p:nvSpPr>
        <p:spPr>
          <a:xfrm>
            <a:off x="5310217" y="719333"/>
            <a:ext cx="5930800" cy="1411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sz="8000"/>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49" name="Google Shape;49;p28"/>
          <p:cNvSpPr txBox="1"/>
          <p:nvPr>
            <p:ph idx="1" type="subTitle"/>
          </p:nvPr>
        </p:nvSpPr>
        <p:spPr>
          <a:xfrm>
            <a:off x="5310167" y="2293233"/>
            <a:ext cx="5930800" cy="1411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200"/>
              <a:buNone/>
              <a:defRPr sz="1867"/>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50" name="Google Shape;50;p28"/>
          <p:cNvSpPr txBox="1"/>
          <p:nvPr/>
        </p:nvSpPr>
        <p:spPr>
          <a:xfrm>
            <a:off x="5310000" y="4815933"/>
            <a:ext cx="5930800" cy="741600"/>
          </a:xfrm>
          <a:prstGeom prst="rect">
            <a:avLst/>
          </a:prstGeom>
          <a:noFill/>
          <a:ln>
            <a:noFill/>
          </a:ln>
        </p:spPr>
        <p:txBody>
          <a:bodyPr anchorCtr="0" anchor="t" bIns="121900" lIns="121900" spcFirstLastPara="1" rIns="121900" wrap="square" tIns="121900">
            <a:noAutofit/>
          </a:bodyPr>
          <a:lstStyle/>
          <a:p>
            <a:pPr indent="0" lvl="0" marL="0" marR="0" rtl="0" algn="l">
              <a:lnSpc>
                <a:spcPct val="100000"/>
              </a:lnSpc>
              <a:spcBef>
                <a:spcPts val="400"/>
              </a:spcBef>
              <a:spcAft>
                <a:spcPts val="0"/>
              </a:spcAft>
              <a:buClr>
                <a:srgbClr val="000000"/>
              </a:buClr>
              <a:buSzPts val="1333"/>
              <a:buFont typeface="Arial"/>
              <a:buNone/>
            </a:pPr>
            <a:r>
              <a:rPr b="1" i="0" lang="en-US" sz="1333" u="none" cap="none" strike="noStrike">
                <a:solidFill>
                  <a:schemeClr val="dk1"/>
                </a:solidFill>
                <a:latin typeface="Open Sans"/>
                <a:ea typeface="Open Sans"/>
                <a:cs typeface="Open Sans"/>
                <a:sym typeface="Open Sans"/>
              </a:rPr>
              <a:t>CREDITS:</a:t>
            </a:r>
            <a:r>
              <a:rPr b="0" i="0" lang="en-US" sz="1333" u="none" cap="none" strike="noStrike">
                <a:solidFill>
                  <a:schemeClr val="dk1"/>
                </a:solidFill>
                <a:latin typeface="Open Sans"/>
                <a:ea typeface="Open Sans"/>
                <a:cs typeface="Open Sans"/>
                <a:sym typeface="Open Sans"/>
              </a:rPr>
              <a:t> This presentation template was created by </a:t>
            </a:r>
            <a:r>
              <a:rPr b="1" i="0" lang="en-US" sz="1333" u="sng" cap="none" strike="noStrike">
                <a:solidFill>
                  <a:schemeClr val="hlink"/>
                </a:solidFill>
                <a:latin typeface="Open Sans"/>
                <a:ea typeface="Open Sans"/>
                <a:cs typeface="Open Sans"/>
                <a:sym typeface="Open Sans"/>
                <a:hlinkClick r:id="rId2"/>
              </a:rPr>
              <a:t>Slidesgo</a:t>
            </a:r>
            <a:r>
              <a:rPr b="0" i="0" lang="en-US" sz="1333" u="none" cap="none" strike="noStrike">
                <a:solidFill>
                  <a:schemeClr val="dk1"/>
                </a:solidFill>
                <a:latin typeface="Open Sans"/>
                <a:ea typeface="Open Sans"/>
                <a:cs typeface="Open Sans"/>
                <a:sym typeface="Open Sans"/>
              </a:rPr>
              <a:t>, and includes icons by </a:t>
            </a:r>
            <a:r>
              <a:rPr b="1" i="0" lang="en-US" sz="1333" u="sng" cap="none" strike="noStrike">
                <a:solidFill>
                  <a:schemeClr val="dk1"/>
                </a:solidFill>
                <a:latin typeface="Open Sans"/>
                <a:ea typeface="Open Sans"/>
                <a:cs typeface="Open Sans"/>
                <a:sym typeface="Open Sans"/>
                <a:hlinkClick r:id="rId3">
                  <a:extLst>
                    <a:ext uri="{A12FA001-AC4F-418D-AE19-62706E023703}">
                      <ahyp:hlinkClr val="tx"/>
                    </a:ext>
                  </a:extLst>
                </a:hlinkClick>
              </a:rPr>
              <a:t>Flaticon</a:t>
            </a:r>
            <a:r>
              <a:rPr b="0" i="0" lang="en-US" sz="1333" u="none" cap="none" strike="noStrike">
                <a:solidFill>
                  <a:schemeClr val="dk1"/>
                </a:solidFill>
                <a:latin typeface="Open Sans"/>
                <a:ea typeface="Open Sans"/>
                <a:cs typeface="Open Sans"/>
                <a:sym typeface="Open Sans"/>
              </a:rPr>
              <a:t>, and infographics &amp; images by </a:t>
            </a:r>
            <a:r>
              <a:rPr b="1" i="0" lang="en-US" sz="1333" u="sng" cap="none" strike="noStrike">
                <a:solidFill>
                  <a:schemeClr val="dk1"/>
                </a:solidFill>
                <a:latin typeface="Open Sans"/>
                <a:ea typeface="Open Sans"/>
                <a:cs typeface="Open Sans"/>
                <a:sym typeface="Open Sans"/>
                <a:hlinkClick r:id="rId4">
                  <a:extLst>
                    <a:ext uri="{A12FA001-AC4F-418D-AE19-62706E023703}">
                      <ahyp:hlinkClr val="tx"/>
                    </a:ext>
                  </a:extLst>
                </a:hlinkClick>
              </a:rPr>
              <a:t>Freepik</a:t>
            </a:r>
            <a:r>
              <a:rPr b="0" i="0" lang="en-US" sz="1333" u="sng" cap="none" strike="noStrike">
                <a:solidFill>
                  <a:schemeClr val="dk1"/>
                </a:solidFill>
                <a:latin typeface="Open Sans"/>
                <a:ea typeface="Open Sans"/>
                <a:cs typeface="Open Sans"/>
                <a:sym typeface="Open Sans"/>
              </a:rPr>
              <a:t> </a:t>
            </a:r>
            <a:endParaRPr b="1" i="0" sz="1333" u="sng" cap="none" strike="noStrike">
              <a:solidFill>
                <a:schemeClr val="dk1"/>
              </a:solidFill>
              <a:latin typeface="Open Sans"/>
              <a:ea typeface="Open Sans"/>
              <a:cs typeface="Open Sans"/>
              <a:sym typeface="Open Sans"/>
            </a:endParaRPr>
          </a:p>
        </p:txBody>
      </p:sp>
      <p:grpSp>
        <p:nvGrpSpPr>
          <p:cNvPr id="51" name="Google Shape;51;p28"/>
          <p:cNvGrpSpPr/>
          <p:nvPr/>
        </p:nvGrpSpPr>
        <p:grpSpPr>
          <a:xfrm>
            <a:off x="691800" y="523400"/>
            <a:ext cx="10808400" cy="5811200"/>
            <a:chOff x="518850" y="392550"/>
            <a:chExt cx="8106300" cy="4358400"/>
          </a:xfrm>
        </p:grpSpPr>
        <p:grpSp>
          <p:nvGrpSpPr>
            <p:cNvPr id="52" name="Google Shape;52;p28"/>
            <p:cNvGrpSpPr/>
            <p:nvPr/>
          </p:nvGrpSpPr>
          <p:grpSpPr>
            <a:xfrm>
              <a:off x="518850" y="392550"/>
              <a:ext cx="8106300" cy="396000"/>
              <a:chOff x="518850" y="385283"/>
              <a:chExt cx="8106300" cy="396000"/>
            </a:xfrm>
          </p:grpSpPr>
          <p:cxnSp>
            <p:nvCxnSpPr>
              <p:cNvPr id="53" name="Google Shape;53;p28"/>
              <p:cNvCxnSpPr/>
              <p:nvPr/>
            </p:nvCxnSpPr>
            <p:spPr>
              <a:xfrm>
                <a:off x="518850" y="390575"/>
                <a:ext cx="8106300" cy="0"/>
              </a:xfrm>
              <a:prstGeom prst="straightConnector1">
                <a:avLst/>
              </a:prstGeom>
              <a:noFill/>
              <a:ln cap="flat" cmpd="sng" w="9525">
                <a:solidFill>
                  <a:schemeClr val="dk1"/>
                </a:solidFill>
                <a:prstDash val="solid"/>
                <a:round/>
                <a:headEnd len="sm" w="sm" type="none"/>
                <a:tailEnd len="sm" w="sm" type="none"/>
              </a:ln>
            </p:spPr>
          </p:cxnSp>
          <p:cxnSp>
            <p:nvCxnSpPr>
              <p:cNvPr id="54" name="Google Shape;54;p28"/>
              <p:cNvCxnSpPr/>
              <p:nvPr/>
            </p:nvCxnSpPr>
            <p:spPr>
              <a:xfrm>
                <a:off x="518850" y="385283"/>
                <a:ext cx="0" cy="396000"/>
              </a:xfrm>
              <a:prstGeom prst="straightConnector1">
                <a:avLst/>
              </a:prstGeom>
              <a:noFill/>
              <a:ln cap="flat" cmpd="sng" w="9525">
                <a:solidFill>
                  <a:schemeClr val="dk1"/>
                </a:solidFill>
                <a:prstDash val="solid"/>
                <a:round/>
                <a:headEnd len="sm" w="sm" type="none"/>
                <a:tailEnd len="med" w="med" type="oval"/>
              </a:ln>
            </p:spPr>
          </p:cxnSp>
          <p:cxnSp>
            <p:nvCxnSpPr>
              <p:cNvPr id="55" name="Google Shape;55;p28"/>
              <p:cNvCxnSpPr/>
              <p:nvPr/>
            </p:nvCxnSpPr>
            <p:spPr>
              <a:xfrm>
                <a:off x="8625150" y="385283"/>
                <a:ext cx="0" cy="396000"/>
              </a:xfrm>
              <a:prstGeom prst="straightConnector1">
                <a:avLst/>
              </a:prstGeom>
              <a:noFill/>
              <a:ln cap="flat" cmpd="sng" w="9525">
                <a:solidFill>
                  <a:schemeClr val="dk1"/>
                </a:solidFill>
                <a:prstDash val="solid"/>
                <a:round/>
                <a:headEnd len="sm" w="sm" type="none"/>
                <a:tailEnd len="med" w="med" type="oval"/>
              </a:ln>
            </p:spPr>
          </p:cxnSp>
        </p:grpSp>
        <p:grpSp>
          <p:nvGrpSpPr>
            <p:cNvPr id="56" name="Google Shape;56;p28"/>
            <p:cNvGrpSpPr/>
            <p:nvPr/>
          </p:nvGrpSpPr>
          <p:grpSpPr>
            <a:xfrm rot="10800000">
              <a:off x="518850" y="4354950"/>
              <a:ext cx="8106300" cy="396000"/>
              <a:chOff x="518850" y="385283"/>
              <a:chExt cx="8106300" cy="396000"/>
            </a:xfrm>
          </p:grpSpPr>
          <p:cxnSp>
            <p:nvCxnSpPr>
              <p:cNvPr id="57" name="Google Shape;57;p28"/>
              <p:cNvCxnSpPr/>
              <p:nvPr/>
            </p:nvCxnSpPr>
            <p:spPr>
              <a:xfrm>
                <a:off x="518850" y="390575"/>
                <a:ext cx="8106300" cy="0"/>
              </a:xfrm>
              <a:prstGeom prst="straightConnector1">
                <a:avLst/>
              </a:prstGeom>
              <a:noFill/>
              <a:ln cap="flat" cmpd="sng" w="9525">
                <a:solidFill>
                  <a:schemeClr val="dk1"/>
                </a:solidFill>
                <a:prstDash val="solid"/>
                <a:round/>
                <a:headEnd len="sm" w="sm" type="none"/>
                <a:tailEnd len="sm" w="sm" type="none"/>
              </a:ln>
            </p:spPr>
          </p:cxnSp>
          <p:cxnSp>
            <p:nvCxnSpPr>
              <p:cNvPr id="58" name="Google Shape;58;p28"/>
              <p:cNvCxnSpPr/>
              <p:nvPr/>
            </p:nvCxnSpPr>
            <p:spPr>
              <a:xfrm>
                <a:off x="518850" y="385283"/>
                <a:ext cx="0" cy="396000"/>
              </a:xfrm>
              <a:prstGeom prst="straightConnector1">
                <a:avLst/>
              </a:prstGeom>
              <a:noFill/>
              <a:ln cap="flat" cmpd="sng" w="9525">
                <a:solidFill>
                  <a:schemeClr val="dk1"/>
                </a:solidFill>
                <a:prstDash val="solid"/>
                <a:round/>
                <a:headEnd len="sm" w="sm" type="none"/>
                <a:tailEnd len="med" w="med" type="oval"/>
              </a:ln>
            </p:spPr>
          </p:cxnSp>
          <p:cxnSp>
            <p:nvCxnSpPr>
              <p:cNvPr id="59" name="Google Shape;59;p28"/>
              <p:cNvCxnSpPr/>
              <p:nvPr/>
            </p:nvCxnSpPr>
            <p:spPr>
              <a:xfrm>
                <a:off x="8625150" y="385283"/>
                <a:ext cx="0" cy="396000"/>
              </a:xfrm>
              <a:prstGeom prst="straightConnector1">
                <a:avLst/>
              </a:prstGeom>
              <a:noFill/>
              <a:ln cap="flat" cmpd="sng" w="9525">
                <a:solidFill>
                  <a:schemeClr val="dk1"/>
                </a:solidFill>
                <a:prstDash val="solid"/>
                <a:round/>
                <a:headEnd len="sm" w="sm" type="none"/>
                <a:tailEnd len="med" w="med" type="oval"/>
              </a:ln>
            </p:spPr>
          </p:cxnSp>
        </p:gr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0" name="Shape 60"/>
        <p:cNvGrpSpPr/>
        <p:nvPr/>
      </p:nvGrpSpPr>
      <p:grpSpPr>
        <a:xfrm>
          <a:off x="0" y="0"/>
          <a:ext cx="0" cy="0"/>
          <a:chOff x="0" y="0"/>
          <a:chExt cx="0" cy="0"/>
        </a:xfrm>
      </p:grpSpPr>
      <p:sp>
        <p:nvSpPr>
          <p:cNvPr id="61" name="Google Shape;61;p29"/>
          <p:cNvSpPr txBox="1"/>
          <p:nvPr>
            <p:ph idx="1" type="body"/>
          </p:nvPr>
        </p:nvSpPr>
        <p:spPr>
          <a:xfrm>
            <a:off x="960000" y="1621000"/>
            <a:ext cx="10281200" cy="532000"/>
          </a:xfrm>
          <a:prstGeom prst="rect">
            <a:avLst/>
          </a:prstGeom>
          <a:noFill/>
          <a:ln>
            <a:noFill/>
          </a:ln>
        </p:spPr>
        <p:txBody>
          <a:bodyPr anchorCtr="0" anchor="t" bIns="91425" lIns="91425" spcFirstLastPara="1" rIns="91425" wrap="square" tIns="91425">
            <a:noAutofit/>
          </a:bodyPr>
          <a:lstStyle>
            <a:lvl1pPr indent="-304800" lvl="0" marL="457200" algn="l">
              <a:lnSpc>
                <a:spcPct val="100000"/>
              </a:lnSpc>
              <a:spcBef>
                <a:spcPts val="0"/>
              </a:spcBef>
              <a:spcAft>
                <a:spcPts val="0"/>
              </a:spcAft>
              <a:buSzPts val="1200"/>
              <a:buFont typeface="Nunito Light"/>
              <a:buChar char="●"/>
              <a:defRPr/>
            </a:lvl1pPr>
            <a:lvl2pPr indent="-304800" lvl="1" marL="914400" algn="l">
              <a:lnSpc>
                <a:spcPct val="100000"/>
              </a:lnSpc>
              <a:spcBef>
                <a:spcPts val="0"/>
              </a:spcBef>
              <a:spcAft>
                <a:spcPts val="0"/>
              </a:spcAft>
              <a:buSzPts val="1200"/>
              <a:buFont typeface="Nunito Light"/>
              <a:buChar char="○"/>
              <a:defRPr/>
            </a:lvl2pPr>
            <a:lvl3pPr indent="-304800" lvl="2" marL="1371600" algn="l">
              <a:lnSpc>
                <a:spcPct val="100000"/>
              </a:lnSpc>
              <a:spcBef>
                <a:spcPts val="0"/>
              </a:spcBef>
              <a:spcAft>
                <a:spcPts val="0"/>
              </a:spcAft>
              <a:buSzPts val="1200"/>
              <a:buFont typeface="Nunito Light"/>
              <a:buChar char="■"/>
              <a:defRPr/>
            </a:lvl3pPr>
            <a:lvl4pPr indent="-304800" lvl="3" marL="1828800" algn="l">
              <a:lnSpc>
                <a:spcPct val="100000"/>
              </a:lnSpc>
              <a:spcBef>
                <a:spcPts val="0"/>
              </a:spcBef>
              <a:spcAft>
                <a:spcPts val="0"/>
              </a:spcAft>
              <a:buSzPts val="1200"/>
              <a:buFont typeface="Nunito Light"/>
              <a:buChar char="●"/>
              <a:defRPr/>
            </a:lvl4pPr>
            <a:lvl5pPr indent="-304800" lvl="4" marL="2286000" algn="l">
              <a:lnSpc>
                <a:spcPct val="100000"/>
              </a:lnSpc>
              <a:spcBef>
                <a:spcPts val="0"/>
              </a:spcBef>
              <a:spcAft>
                <a:spcPts val="0"/>
              </a:spcAft>
              <a:buSzPts val="1200"/>
              <a:buFont typeface="Nunito Light"/>
              <a:buChar char="○"/>
              <a:defRPr/>
            </a:lvl5pPr>
            <a:lvl6pPr indent="-304800" lvl="5" marL="2743200" algn="l">
              <a:lnSpc>
                <a:spcPct val="100000"/>
              </a:lnSpc>
              <a:spcBef>
                <a:spcPts val="0"/>
              </a:spcBef>
              <a:spcAft>
                <a:spcPts val="0"/>
              </a:spcAft>
              <a:buSzPts val="1200"/>
              <a:buFont typeface="Nunito Light"/>
              <a:buChar char="■"/>
              <a:defRPr/>
            </a:lvl6pPr>
            <a:lvl7pPr indent="-304800" lvl="6" marL="3200400" algn="l">
              <a:lnSpc>
                <a:spcPct val="100000"/>
              </a:lnSpc>
              <a:spcBef>
                <a:spcPts val="0"/>
              </a:spcBef>
              <a:spcAft>
                <a:spcPts val="0"/>
              </a:spcAft>
              <a:buSzPts val="1200"/>
              <a:buFont typeface="Nunito Light"/>
              <a:buChar char="●"/>
              <a:defRPr/>
            </a:lvl7pPr>
            <a:lvl8pPr indent="-304800" lvl="7" marL="3657600" algn="l">
              <a:lnSpc>
                <a:spcPct val="100000"/>
              </a:lnSpc>
              <a:spcBef>
                <a:spcPts val="0"/>
              </a:spcBef>
              <a:spcAft>
                <a:spcPts val="0"/>
              </a:spcAft>
              <a:buSzPts val="1200"/>
              <a:buFont typeface="Nunito Light"/>
              <a:buChar char="○"/>
              <a:defRPr/>
            </a:lvl8pPr>
            <a:lvl9pPr indent="-304800" lvl="8" marL="4114800" algn="l">
              <a:lnSpc>
                <a:spcPct val="100000"/>
              </a:lnSpc>
              <a:spcBef>
                <a:spcPts val="0"/>
              </a:spcBef>
              <a:spcAft>
                <a:spcPts val="0"/>
              </a:spcAft>
              <a:buSzPts val="1200"/>
              <a:buFont typeface="Nunito Light"/>
              <a:buChar char="■"/>
              <a:defRPr/>
            </a:lvl9pPr>
          </a:lstStyle>
          <a:p/>
        </p:txBody>
      </p:sp>
      <p:grpSp>
        <p:nvGrpSpPr>
          <p:cNvPr id="62" name="Google Shape;62;p29"/>
          <p:cNvGrpSpPr/>
          <p:nvPr/>
        </p:nvGrpSpPr>
        <p:grpSpPr>
          <a:xfrm>
            <a:off x="691800" y="523400"/>
            <a:ext cx="10808400" cy="5811200"/>
            <a:chOff x="518850" y="392550"/>
            <a:chExt cx="8106300" cy="4358400"/>
          </a:xfrm>
        </p:grpSpPr>
        <p:grpSp>
          <p:nvGrpSpPr>
            <p:cNvPr id="63" name="Google Shape;63;p29"/>
            <p:cNvGrpSpPr/>
            <p:nvPr/>
          </p:nvGrpSpPr>
          <p:grpSpPr>
            <a:xfrm>
              <a:off x="518850" y="392550"/>
              <a:ext cx="8106300" cy="396000"/>
              <a:chOff x="518850" y="385283"/>
              <a:chExt cx="8106300" cy="396000"/>
            </a:xfrm>
          </p:grpSpPr>
          <p:cxnSp>
            <p:nvCxnSpPr>
              <p:cNvPr id="64" name="Google Shape;64;p29"/>
              <p:cNvCxnSpPr/>
              <p:nvPr/>
            </p:nvCxnSpPr>
            <p:spPr>
              <a:xfrm>
                <a:off x="518850" y="390575"/>
                <a:ext cx="8106300" cy="0"/>
              </a:xfrm>
              <a:prstGeom prst="straightConnector1">
                <a:avLst/>
              </a:prstGeom>
              <a:noFill/>
              <a:ln cap="flat" cmpd="sng" w="9525">
                <a:solidFill>
                  <a:schemeClr val="dk1"/>
                </a:solidFill>
                <a:prstDash val="solid"/>
                <a:round/>
                <a:headEnd len="sm" w="sm" type="none"/>
                <a:tailEnd len="sm" w="sm" type="none"/>
              </a:ln>
            </p:spPr>
          </p:cxnSp>
          <p:cxnSp>
            <p:nvCxnSpPr>
              <p:cNvPr id="65" name="Google Shape;65;p29"/>
              <p:cNvCxnSpPr/>
              <p:nvPr/>
            </p:nvCxnSpPr>
            <p:spPr>
              <a:xfrm>
                <a:off x="518850" y="385283"/>
                <a:ext cx="0" cy="396000"/>
              </a:xfrm>
              <a:prstGeom prst="straightConnector1">
                <a:avLst/>
              </a:prstGeom>
              <a:noFill/>
              <a:ln cap="flat" cmpd="sng" w="9525">
                <a:solidFill>
                  <a:schemeClr val="dk1"/>
                </a:solidFill>
                <a:prstDash val="solid"/>
                <a:round/>
                <a:headEnd len="sm" w="sm" type="none"/>
                <a:tailEnd len="med" w="med" type="oval"/>
              </a:ln>
            </p:spPr>
          </p:cxnSp>
          <p:cxnSp>
            <p:nvCxnSpPr>
              <p:cNvPr id="66" name="Google Shape;66;p29"/>
              <p:cNvCxnSpPr/>
              <p:nvPr/>
            </p:nvCxnSpPr>
            <p:spPr>
              <a:xfrm>
                <a:off x="8625150" y="385283"/>
                <a:ext cx="0" cy="396000"/>
              </a:xfrm>
              <a:prstGeom prst="straightConnector1">
                <a:avLst/>
              </a:prstGeom>
              <a:noFill/>
              <a:ln cap="flat" cmpd="sng" w="9525">
                <a:solidFill>
                  <a:schemeClr val="dk1"/>
                </a:solidFill>
                <a:prstDash val="solid"/>
                <a:round/>
                <a:headEnd len="sm" w="sm" type="none"/>
                <a:tailEnd len="med" w="med" type="oval"/>
              </a:ln>
            </p:spPr>
          </p:cxnSp>
        </p:grpSp>
        <p:grpSp>
          <p:nvGrpSpPr>
            <p:cNvPr id="67" name="Google Shape;67;p29"/>
            <p:cNvGrpSpPr/>
            <p:nvPr/>
          </p:nvGrpSpPr>
          <p:grpSpPr>
            <a:xfrm rot="10800000">
              <a:off x="518850" y="4354950"/>
              <a:ext cx="8106300" cy="396000"/>
              <a:chOff x="518850" y="385283"/>
              <a:chExt cx="8106300" cy="396000"/>
            </a:xfrm>
          </p:grpSpPr>
          <p:cxnSp>
            <p:nvCxnSpPr>
              <p:cNvPr id="68" name="Google Shape;68;p29"/>
              <p:cNvCxnSpPr/>
              <p:nvPr/>
            </p:nvCxnSpPr>
            <p:spPr>
              <a:xfrm>
                <a:off x="518850" y="390575"/>
                <a:ext cx="8106300" cy="0"/>
              </a:xfrm>
              <a:prstGeom prst="straightConnector1">
                <a:avLst/>
              </a:prstGeom>
              <a:noFill/>
              <a:ln cap="flat" cmpd="sng" w="9525">
                <a:solidFill>
                  <a:schemeClr val="dk1"/>
                </a:solidFill>
                <a:prstDash val="solid"/>
                <a:round/>
                <a:headEnd len="sm" w="sm" type="none"/>
                <a:tailEnd len="sm" w="sm" type="none"/>
              </a:ln>
            </p:spPr>
          </p:cxnSp>
          <p:cxnSp>
            <p:nvCxnSpPr>
              <p:cNvPr id="69" name="Google Shape;69;p29"/>
              <p:cNvCxnSpPr/>
              <p:nvPr/>
            </p:nvCxnSpPr>
            <p:spPr>
              <a:xfrm>
                <a:off x="518850" y="385283"/>
                <a:ext cx="0" cy="396000"/>
              </a:xfrm>
              <a:prstGeom prst="straightConnector1">
                <a:avLst/>
              </a:prstGeom>
              <a:noFill/>
              <a:ln cap="flat" cmpd="sng" w="9525">
                <a:solidFill>
                  <a:schemeClr val="dk1"/>
                </a:solidFill>
                <a:prstDash val="solid"/>
                <a:round/>
                <a:headEnd len="sm" w="sm" type="none"/>
                <a:tailEnd len="med" w="med" type="oval"/>
              </a:ln>
            </p:spPr>
          </p:cxnSp>
          <p:cxnSp>
            <p:nvCxnSpPr>
              <p:cNvPr id="70" name="Google Shape;70;p29"/>
              <p:cNvCxnSpPr/>
              <p:nvPr/>
            </p:nvCxnSpPr>
            <p:spPr>
              <a:xfrm>
                <a:off x="8625150" y="385283"/>
                <a:ext cx="0" cy="396000"/>
              </a:xfrm>
              <a:prstGeom prst="straightConnector1">
                <a:avLst/>
              </a:prstGeom>
              <a:noFill/>
              <a:ln cap="flat" cmpd="sng" w="9525">
                <a:solidFill>
                  <a:schemeClr val="dk1"/>
                </a:solidFill>
                <a:prstDash val="solid"/>
                <a:round/>
                <a:headEnd len="sm" w="sm" type="none"/>
                <a:tailEnd len="med" w="med" type="oval"/>
              </a:ln>
            </p:spPr>
          </p:cxnSp>
        </p:grpSp>
      </p:grpSp>
      <p:sp>
        <p:nvSpPr>
          <p:cNvPr id="71" name="Google Shape;71;p29"/>
          <p:cNvSpPr txBox="1"/>
          <p:nvPr>
            <p:ph type="title"/>
          </p:nvPr>
        </p:nvSpPr>
        <p:spPr>
          <a:xfrm>
            <a:off x="960000" y="722233"/>
            <a:ext cx="10281200" cy="763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2" name="Shape 72"/>
        <p:cNvGrpSpPr/>
        <p:nvPr/>
      </p:nvGrpSpPr>
      <p:grpSpPr>
        <a:xfrm>
          <a:off x="0" y="0"/>
          <a:ext cx="0" cy="0"/>
          <a:chOff x="0" y="0"/>
          <a:chExt cx="0" cy="0"/>
        </a:xfrm>
      </p:grpSpPr>
      <p:sp>
        <p:nvSpPr>
          <p:cNvPr id="73" name="Google Shape;73;p30"/>
          <p:cNvSpPr txBox="1"/>
          <p:nvPr>
            <p:ph idx="1" type="subTitle"/>
          </p:nvPr>
        </p:nvSpPr>
        <p:spPr>
          <a:xfrm>
            <a:off x="4896395" y="3303267"/>
            <a:ext cx="3656000" cy="2219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b="0"/>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74" name="Google Shape;74;p30"/>
          <p:cNvSpPr txBox="1"/>
          <p:nvPr>
            <p:ph idx="2" type="subTitle"/>
          </p:nvPr>
        </p:nvSpPr>
        <p:spPr>
          <a:xfrm>
            <a:off x="960000" y="3303267"/>
            <a:ext cx="3656000" cy="2219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b="0"/>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75" name="Google Shape;75;p30"/>
          <p:cNvSpPr txBox="1"/>
          <p:nvPr>
            <p:ph idx="3" type="subTitle"/>
          </p:nvPr>
        </p:nvSpPr>
        <p:spPr>
          <a:xfrm>
            <a:off x="960000" y="2436800"/>
            <a:ext cx="3656000" cy="745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Font typeface="Sora"/>
              <a:buNone/>
              <a:defRPr b="1" sz="2400">
                <a:solidFill>
                  <a:schemeClr val="dk1"/>
                </a:solidFill>
                <a:latin typeface="Sora"/>
                <a:ea typeface="Sora"/>
                <a:cs typeface="Sora"/>
                <a:sym typeface="Sora"/>
              </a:defRPr>
            </a:lvl1pPr>
            <a:lvl2pPr lvl="1" algn="ctr">
              <a:lnSpc>
                <a:spcPct val="100000"/>
              </a:lnSpc>
              <a:spcBef>
                <a:spcPts val="0"/>
              </a:spcBef>
              <a:spcAft>
                <a:spcPts val="0"/>
              </a:spcAft>
              <a:buSzPts val="2400"/>
              <a:buFont typeface="Sora"/>
              <a:buNone/>
              <a:defRPr b="1" sz="3200">
                <a:latin typeface="Sora"/>
                <a:ea typeface="Sora"/>
                <a:cs typeface="Sora"/>
                <a:sym typeface="Sora"/>
              </a:defRPr>
            </a:lvl2pPr>
            <a:lvl3pPr lvl="2" algn="ctr">
              <a:lnSpc>
                <a:spcPct val="100000"/>
              </a:lnSpc>
              <a:spcBef>
                <a:spcPts val="0"/>
              </a:spcBef>
              <a:spcAft>
                <a:spcPts val="0"/>
              </a:spcAft>
              <a:buSzPts val="2400"/>
              <a:buFont typeface="Sora"/>
              <a:buNone/>
              <a:defRPr b="1" sz="3200">
                <a:latin typeface="Sora"/>
                <a:ea typeface="Sora"/>
                <a:cs typeface="Sora"/>
                <a:sym typeface="Sora"/>
              </a:defRPr>
            </a:lvl3pPr>
            <a:lvl4pPr lvl="3" algn="ctr">
              <a:lnSpc>
                <a:spcPct val="100000"/>
              </a:lnSpc>
              <a:spcBef>
                <a:spcPts val="0"/>
              </a:spcBef>
              <a:spcAft>
                <a:spcPts val="0"/>
              </a:spcAft>
              <a:buSzPts val="2400"/>
              <a:buFont typeface="Sora"/>
              <a:buNone/>
              <a:defRPr b="1" sz="3200">
                <a:latin typeface="Sora"/>
                <a:ea typeface="Sora"/>
                <a:cs typeface="Sora"/>
                <a:sym typeface="Sora"/>
              </a:defRPr>
            </a:lvl4pPr>
            <a:lvl5pPr lvl="4" algn="ctr">
              <a:lnSpc>
                <a:spcPct val="100000"/>
              </a:lnSpc>
              <a:spcBef>
                <a:spcPts val="0"/>
              </a:spcBef>
              <a:spcAft>
                <a:spcPts val="0"/>
              </a:spcAft>
              <a:buSzPts val="2400"/>
              <a:buFont typeface="Sora"/>
              <a:buNone/>
              <a:defRPr b="1" sz="3200">
                <a:latin typeface="Sora"/>
                <a:ea typeface="Sora"/>
                <a:cs typeface="Sora"/>
                <a:sym typeface="Sora"/>
              </a:defRPr>
            </a:lvl5pPr>
            <a:lvl6pPr lvl="5" algn="ctr">
              <a:lnSpc>
                <a:spcPct val="100000"/>
              </a:lnSpc>
              <a:spcBef>
                <a:spcPts val="0"/>
              </a:spcBef>
              <a:spcAft>
                <a:spcPts val="0"/>
              </a:spcAft>
              <a:buSzPts val="2400"/>
              <a:buFont typeface="Sora"/>
              <a:buNone/>
              <a:defRPr b="1" sz="3200">
                <a:latin typeface="Sora"/>
                <a:ea typeface="Sora"/>
                <a:cs typeface="Sora"/>
                <a:sym typeface="Sora"/>
              </a:defRPr>
            </a:lvl6pPr>
            <a:lvl7pPr lvl="6" algn="ctr">
              <a:lnSpc>
                <a:spcPct val="100000"/>
              </a:lnSpc>
              <a:spcBef>
                <a:spcPts val="0"/>
              </a:spcBef>
              <a:spcAft>
                <a:spcPts val="0"/>
              </a:spcAft>
              <a:buSzPts val="2400"/>
              <a:buFont typeface="Sora"/>
              <a:buNone/>
              <a:defRPr b="1" sz="3200">
                <a:latin typeface="Sora"/>
                <a:ea typeface="Sora"/>
                <a:cs typeface="Sora"/>
                <a:sym typeface="Sora"/>
              </a:defRPr>
            </a:lvl7pPr>
            <a:lvl8pPr lvl="7" algn="ctr">
              <a:lnSpc>
                <a:spcPct val="100000"/>
              </a:lnSpc>
              <a:spcBef>
                <a:spcPts val="0"/>
              </a:spcBef>
              <a:spcAft>
                <a:spcPts val="0"/>
              </a:spcAft>
              <a:buSzPts val="2400"/>
              <a:buFont typeface="Sora"/>
              <a:buNone/>
              <a:defRPr b="1" sz="3200">
                <a:latin typeface="Sora"/>
                <a:ea typeface="Sora"/>
                <a:cs typeface="Sora"/>
                <a:sym typeface="Sora"/>
              </a:defRPr>
            </a:lvl8pPr>
            <a:lvl9pPr lvl="8" algn="ctr">
              <a:lnSpc>
                <a:spcPct val="100000"/>
              </a:lnSpc>
              <a:spcBef>
                <a:spcPts val="0"/>
              </a:spcBef>
              <a:spcAft>
                <a:spcPts val="0"/>
              </a:spcAft>
              <a:buSzPts val="2400"/>
              <a:buFont typeface="Sora"/>
              <a:buNone/>
              <a:defRPr b="1" sz="3200">
                <a:latin typeface="Sora"/>
                <a:ea typeface="Sora"/>
                <a:cs typeface="Sora"/>
                <a:sym typeface="Sora"/>
              </a:defRPr>
            </a:lvl9pPr>
          </a:lstStyle>
          <a:p/>
        </p:txBody>
      </p:sp>
      <p:sp>
        <p:nvSpPr>
          <p:cNvPr id="76" name="Google Shape;76;p30"/>
          <p:cNvSpPr txBox="1"/>
          <p:nvPr>
            <p:ph idx="4" type="subTitle"/>
          </p:nvPr>
        </p:nvSpPr>
        <p:spPr>
          <a:xfrm>
            <a:off x="4896391" y="2436800"/>
            <a:ext cx="3656000" cy="745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Font typeface="Sora"/>
              <a:buNone/>
              <a:defRPr b="1" sz="2400">
                <a:solidFill>
                  <a:schemeClr val="dk1"/>
                </a:solidFill>
                <a:latin typeface="Sora"/>
                <a:ea typeface="Sora"/>
                <a:cs typeface="Sora"/>
                <a:sym typeface="Sora"/>
              </a:defRPr>
            </a:lvl1pPr>
            <a:lvl2pPr lvl="1" algn="ctr">
              <a:lnSpc>
                <a:spcPct val="100000"/>
              </a:lnSpc>
              <a:spcBef>
                <a:spcPts val="0"/>
              </a:spcBef>
              <a:spcAft>
                <a:spcPts val="0"/>
              </a:spcAft>
              <a:buSzPts val="2400"/>
              <a:buFont typeface="Sora"/>
              <a:buNone/>
              <a:defRPr b="1" sz="3200">
                <a:latin typeface="Sora"/>
                <a:ea typeface="Sora"/>
                <a:cs typeface="Sora"/>
                <a:sym typeface="Sora"/>
              </a:defRPr>
            </a:lvl2pPr>
            <a:lvl3pPr lvl="2" algn="ctr">
              <a:lnSpc>
                <a:spcPct val="100000"/>
              </a:lnSpc>
              <a:spcBef>
                <a:spcPts val="0"/>
              </a:spcBef>
              <a:spcAft>
                <a:spcPts val="0"/>
              </a:spcAft>
              <a:buSzPts val="2400"/>
              <a:buFont typeface="Sora"/>
              <a:buNone/>
              <a:defRPr b="1" sz="3200">
                <a:latin typeface="Sora"/>
                <a:ea typeface="Sora"/>
                <a:cs typeface="Sora"/>
                <a:sym typeface="Sora"/>
              </a:defRPr>
            </a:lvl3pPr>
            <a:lvl4pPr lvl="3" algn="ctr">
              <a:lnSpc>
                <a:spcPct val="100000"/>
              </a:lnSpc>
              <a:spcBef>
                <a:spcPts val="0"/>
              </a:spcBef>
              <a:spcAft>
                <a:spcPts val="0"/>
              </a:spcAft>
              <a:buSzPts val="2400"/>
              <a:buFont typeface="Sora"/>
              <a:buNone/>
              <a:defRPr b="1" sz="3200">
                <a:latin typeface="Sora"/>
                <a:ea typeface="Sora"/>
                <a:cs typeface="Sora"/>
                <a:sym typeface="Sora"/>
              </a:defRPr>
            </a:lvl4pPr>
            <a:lvl5pPr lvl="4" algn="ctr">
              <a:lnSpc>
                <a:spcPct val="100000"/>
              </a:lnSpc>
              <a:spcBef>
                <a:spcPts val="0"/>
              </a:spcBef>
              <a:spcAft>
                <a:spcPts val="0"/>
              </a:spcAft>
              <a:buSzPts val="2400"/>
              <a:buFont typeface="Sora"/>
              <a:buNone/>
              <a:defRPr b="1" sz="3200">
                <a:latin typeface="Sora"/>
                <a:ea typeface="Sora"/>
                <a:cs typeface="Sora"/>
                <a:sym typeface="Sora"/>
              </a:defRPr>
            </a:lvl5pPr>
            <a:lvl6pPr lvl="5" algn="ctr">
              <a:lnSpc>
                <a:spcPct val="100000"/>
              </a:lnSpc>
              <a:spcBef>
                <a:spcPts val="0"/>
              </a:spcBef>
              <a:spcAft>
                <a:spcPts val="0"/>
              </a:spcAft>
              <a:buSzPts val="2400"/>
              <a:buFont typeface="Sora"/>
              <a:buNone/>
              <a:defRPr b="1" sz="3200">
                <a:latin typeface="Sora"/>
                <a:ea typeface="Sora"/>
                <a:cs typeface="Sora"/>
                <a:sym typeface="Sora"/>
              </a:defRPr>
            </a:lvl6pPr>
            <a:lvl7pPr lvl="6" algn="ctr">
              <a:lnSpc>
                <a:spcPct val="100000"/>
              </a:lnSpc>
              <a:spcBef>
                <a:spcPts val="0"/>
              </a:spcBef>
              <a:spcAft>
                <a:spcPts val="0"/>
              </a:spcAft>
              <a:buSzPts val="2400"/>
              <a:buFont typeface="Sora"/>
              <a:buNone/>
              <a:defRPr b="1" sz="3200">
                <a:latin typeface="Sora"/>
                <a:ea typeface="Sora"/>
                <a:cs typeface="Sora"/>
                <a:sym typeface="Sora"/>
              </a:defRPr>
            </a:lvl7pPr>
            <a:lvl8pPr lvl="7" algn="ctr">
              <a:lnSpc>
                <a:spcPct val="100000"/>
              </a:lnSpc>
              <a:spcBef>
                <a:spcPts val="0"/>
              </a:spcBef>
              <a:spcAft>
                <a:spcPts val="0"/>
              </a:spcAft>
              <a:buSzPts val="2400"/>
              <a:buFont typeface="Sora"/>
              <a:buNone/>
              <a:defRPr b="1" sz="3200">
                <a:latin typeface="Sora"/>
                <a:ea typeface="Sora"/>
                <a:cs typeface="Sora"/>
                <a:sym typeface="Sora"/>
              </a:defRPr>
            </a:lvl8pPr>
            <a:lvl9pPr lvl="8" algn="ctr">
              <a:lnSpc>
                <a:spcPct val="100000"/>
              </a:lnSpc>
              <a:spcBef>
                <a:spcPts val="0"/>
              </a:spcBef>
              <a:spcAft>
                <a:spcPts val="0"/>
              </a:spcAft>
              <a:buSzPts val="2400"/>
              <a:buFont typeface="Sora"/>
              <a:buNone/>
              <a:defRPr b="1" sz="3200">
                <a:latin typeface="Sora"/>
                <a:ea typeface="Sora"/>
                <a:cs typeface="Sora"/>
                <a:sym typeface="Sora"/>
              </a:defRPr>
            </a:lvl9pPr>
          </a:lstStyle>
          <a:p/>
        </p:txBody>
      </p:sp>
      <p:grpSp>
        <p:nvGrpSpPr>
          <p:cNvPr id="77" name="Google Shape;77;p30"/>
          <p:cNvGrpSpPr/>
          <p:nvPr/>
        </p:nvGrpSpPr>
        <p:grpSpPr>
          <a:xfrm>
            <a:off x="691800" y="523400"/>
            <a:ext cx="10808400" cy="5811200"/>
            <a:chOff x="518850" y="392550"/>
            <a:chExt cx="8106300" cy="4358400"/>
          </a:xfrm>
        </p:grpSpPr>
        <p:grpSp>
          <p:nvGrpSpPr>
            <p:cNvPr id="78" name="Google Shape;78;p30"/>
            <p:cNvGrpSpPr/>
            <p:nvPr/>
          </p:nvGrpSpPr>
          <p:grpSpPr>
            <a:xfrm>
              <a:off x="518850" y="392550"/>
              <a:ext cx="8106300" cy="396000"/>
              <a:chOff x="518850" y="385283"/>
              <a:chExt cx="8106300" cy="396000"/>
            </a:xfrm>
          </p:grpSpPr>
          <p:cxnSp>
            <p:nvCxnSpPr>
              <p:cNvPr id="79" name="Google Shape;79;p30"/>
              <p:cNvCxnSpPr/>
              <p:nvPr/>
            </p:nvCxnSpPr>
            <p:spPr>
              <a:xfrm>
                <a:off x="518850" y="390575"/>
                <a:ext cx="8106300" cy="0"/>
              </a:xfrm>
              <a:prstGeom prst="straightConnector1">
                <a:avLst/>
              </a:prstGeom>
              <a:noFill/>
              <a:ln cap="flat" cmpd="sng" w="9525">
                <a:solidFill>
                  <a:schemeClr val="dk1"/>
                </a:solidFill>
                <a:prstDash val="solid"/>
                <a:round/>
                <a:headEnd len="sm" w="sm" type="none"/>
                <a:tailEnd len="sm" w="sm" type="none"/>
              </a:ln>
            </p:spPr>
          </p:cxnSp>
          <p:cxnSp>
            <p:nvCxnSpPr>
              <p:cNvPr id="80" name="Google Shape;80;p30"/>
              <p:cNvCxnSpPr/>
              <p:nvPr/>
            </p:nvCxnSpPr>
            <p:spPr>
              <a:xfrm>
                <a:off x="518850" y="385283"/>
                <a:ext cx="0" cy="396000"/>
              </a:xfrm>
              <a:prstGeom prst="straightConnector1">
                <a:avLst/>
              </a:prstGeom>
              <a:noFill/>
              <a:ln cap="flat" cmpd="sng" w="9525">
                <a:solidFill>
                  <a:schemeClr val="dk1"/>
                </a:solidFill>
                <a:prstDash val="solid"/>
                <a:round/>
                <a:headEnd len="sm" w="sm" type="none"/>
                <a:tailEnd len="med" w="med" type="oval"/>
              </a:ln>
            </p:spPr>
          </p:cxnSp>
          <p:cxnSp>
            <p:nvCxnSpPr>
              <p:cNvPr id="81" name="Google Shape;81;p30"/>
              <p:cNvCxnSpPr/>
              <p:nvPr/>
            </p:nvCxnSpPr>
            <p:spPr>
              <a:xfrm>
                <a:off x="8625150" y="385283"/>
                <a:ext cx="0" cy="396000"/>
              </a:xfrm>
              <a:prstGeom prst="straightConnector1">
                <a:avLst/>
              </a:prstGeom>
              <a:noFill/>
              <a:ln cap="flat" cmpd="sng" w="9525">
                <a:solidFill>
                  <a:schemeClr val="dk1"/>
                </a:solidFill>
                <a:prstDash val="solid"/>
                <a:round/>
                <a:headEnd len="sm" w="sm" type="none"/>
                <a:tailEnd len="med" w="med" type="oval"/>
              </a:ln>
            </p:spPr>
          </p:cxnSp>
        </p:grpSp>
        <p:grpSp>
          <p:nvGrpSpPr>
            <p:cNvPr id="82" name="Google Shape;82;p30"/>
            <p:cNvGrpSpPr/>
            <p:nvPr/>
          </p:nvGrpSpPr>
          <p:grpSpPr>
            <a:xfrm rot="10800000">
              <a:off x="518850" y="4354950"/>
              <a:ext cx="8106300" cy="396000"/>
              <a:chOff x="518850" y="385283"/>
              <a:chExt cx="8106300" cy="396000"/>
            </a:xfrm>
          </p:grpSpPr>
          <p:cxnSp>
            <p:nvCxnSpPr>
              <p:cNvPr id="83" name="Google Shape;83;p30"/>
              <p:cNvCxnSpPr/>
              <p:nvPr/>
            </p:nvCxnSpPr>
            <p:spPr>
              <a:xfrm>
                <a:off x="518850" y="390575"/>
                <a:ext cx="8106300" cy="0"/>
              </a:xfrm>
              <a:prstGeom prst="straightConnector1">
                <a:avLst/>
              </a:prstGeom>
              <a:noFill/>
              <a:ln cap="flat" cmpd="sng" w="9525">
                <a:solidFill>
                  <a:schemeClr val="dk1"/>
                </a:solidFill>
                <a:prstDash val="solid"/>
                <a:round/>
                <a:headEnd len="sm" w="sm" type="none"/>
                <a:tailEnd len="sm" w="sm" type="none"/>
              </a:ln>
            </p:spPr>
          </p:cxnSp>
          <p:cxnSp>
            <p:nvCxnSpPr>
              <p:cNvPr id="84" name="Google Shape;84;p30"/>
              <p:cNvCxnSpPr/>
              <p:nvPr/>
            </p:nvCxnSpPr>
            <p:spPr>
              <a:xfrm>
                <a:off x="518850" y="385283"/>
                <a:ext cx="0" cy="396000"/>
              </a:xfrm>
              <a:prstGeom prst="straightConnector1">
                <a:avLst/>
              </a:prstGeom>
              <a:noFill/>
              <a:ln cap="flat" cmpd="sng" w="9525">
                <a:solidFill>
                  <a:schemeClr val="dk1"/>
                </a:solidFill>
                <a:prstDash val="solid"/>
                <a:round/>
                <a:headEnd len="sm" w="sm" type="none"/>
                <a:tailEnd len="med" w="med" type="oval"/>
              </a:ln>
            </p:spPr>
          </p:cxnSp>
          <p:cxnSp>
            <p:nvCxnSpPr>
              <p:cNvPr id="85" name="Google Shape;85;p30"/>
              <p:cNvCxnSpPr/>
              <p:nvPr/>
            </p:nvCxnSpPr>
            <p:spPr>
              <a:xfrm>
                <a:off x="8625150" y="385283"/>
                <a:ext cx="0" cy="396000"/>
              </a:xfrm>
              <a:prstGeom prst="straightConnector1">
                <a:avLst/>
              </a:prstGeom>
              <a:noFill/>
              <a:ln cap="flat" cmpd="sng" w="9525">
                <a:solidFill>
                  <a:schemeClr val="dk1"/>
                </a:solidFill>
                <a:prstDash val="solid"/>
                <a:round/>
                <a:headEnd len="sm" w="sm" type="none"/>
                <a:tailEnd len="med" w="med" type="oval"/>
              </a:ln>
            </p:spPr>
          </p:cxnSp>
        </p:grpSp>
      </p:grpSp>
      <p:sp>
        <p:nvSpPr>
          <p:cNvPr id="86" name="Google Shape;86;p30"/>
          <p:cNvSpPr txBox="1"/>
          <p:nvPr>
            <p:ph type="title"/>
          </p:nvPr>
        </p:nvSpPr>
        <p:spPr>
          <a:xfrm>
            <a:off x="960000" y="722233"/>
            <a:ext cx="10281200" cy="763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 column text">
    <p:spTree>
      <p:nvGrpSpPr>
        <p:cNvPr id="87" name="Shape 87"/>
        <p:cNvGrpSpPr/>
        <p:nvPr/>
      </p:nvGrpSpPr>
      <p:grpSpPr>
        <a:xfrm>
          <a:off x="0" y="0"/>
          <a:ext cx="0" cy="0"/>
          <a:chOff x="0" y="0"/>
          <a:chExt cx="0" cy="0"/>
        </a:xfrm>
      </p:grpSpPr>
      <p:sp>
        <p:nvSpPr>
          <p:cNvPr id="88" name="Google Shape;88;p31"/>
          <p:cNvSpPr txBox="1"/>
          <p:nvPr>
            <p:ph idx="1" type="subTitle"/>
          </p:nvPr>
        </p:nvSpPr>
        <p:spPr>
          <a:xfrm>
            <a:off x="950967" y="2534484"/>
            <a:ext cx="5742000" cy="2643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a:lvl1pPr>
            <a:lvl2pPr lvl="1" algn="l">
              <a:lnSpc>
                <a:spcPct val="100000"/>
              </a:lnSpc>
              <a:spcBef>
                <a:spcPts val="0"/>
              </a:spcBef>
              <a:spcAft>
                <a:spcPts val="0"/>
              </a:spcAft>
              <a:buSzPts val="1200"/>
              <a:buNone/>
              <a:defRPr/>
            </a:lvl2pPr>
            <a:lvl3pPr lvl="2" algn="l">
              <a:lnSpc>
                <a:spcPct val="100000"/>
              </a:lnSpc>
              <a:spcBef>
                <a:spcPts val="0"/>
              </a:spcBef>
              <a:spcAft>
                <a:spcPts val="0"/>
              </a:spcAft>
              <a:buSzPts val="1200"/>
              <a:buNone/>
              <a:defRPr/>
            </a:lvl3pPr>
            <a:lvl4pPr lvl="3" algn="l">
              <a:lnSpc>
                <a:spcPct val="100000"/>
              </a:lnSpc>
              <a:spcBef>
                <a:spcPts val="0"/>
              </a:spcBef>
              <a:spcAft>
                <a:spcPts val="0"/>
              </a:spcAft>
              <a:buSzPts val="1200"/>
              <a:buNone/>
              <a:defRPr/>
            </a:lvl4pPr>
            <a:lvl5pPr lvl="4" algn="l">
              <a:lnSpc>
                <a:spcPct val="100000"/>
              </a:lnSpc>
              <a:spcBef>
                <a:spcPts val="0"/>
              </a:spcBef>
              <a:spcAft>
                <a:spcPts val="0"/>
              </a:spcAft>
              <a:buSzPts val="1200"/>
              <a:buNone/>
              <a:defRPr/>
            </a:lvl5pPr>
            <a:lvl6pPr lvl="5" algn="l">
              <a:lnSpc>
                <a:spcPct val="100000"/>
              </a:lnSpc>
              <a:spcBef>
                <a:spcPts val="0"/>
              </a:spcBef>
              <a:spcAft>
                <a:spcPts val="0"/>
              </a:spcAft>
              <a:buSzPts val="1200"/>
              <a:buNone/>
              <a:defRPr/>
            </a:lvl6pPr>
            <a:lvl7pPr lvl="6" algn="l">
              <a:lnSpc>
                <a:spcPct val="100000"/>
              </a:lnSpc>
              <a:spcBef>
                <a:spcPts val="0"/>
              </a:spcBef>
              <a:spcAft>
                <a:spcPts val="0"/>
              </a:spcAft>
              <a:buSzPts val="1200"/>
              <a:buNone/>
              <a:defRPr/>
            </a:lvl7pPr>
            <a:lvl8pPr lvl="7" algn="l">
              <a:lnSpc>
                <a:spcPct val="100000"/>
              </a:lnSpc>
              <a:spcBef>
                <a:spcPts val="0"/>
              </a:spcBef>
              <a:spcAft>
                <a:spcPts val="0"/>
              </a:spcAft>
              <a:buSzPts val="1200"/>
              <a:buNone/>
              <a:defRPr/>
            </a:lvl8pPr>
            <a:lvl9pPr lvl="8" algn="l">
              <a:lnSpc>
                <a:spcPct val="100000"/>
              </a:lnSpc>
              <a:spcBef>
                <a:spcPts val="0"/>
              </a:spcBef>
              <a:spcAft>
                <a:spcPts val="0"/>
              </a:spcAft>
              <a:buSzPts val="1200"/>
              <a:buNone/>
              <a:defRPr/>
            </a:lvl9pPr>
          </a:lstStyle>
          <a:p/>
        </p:txBody>
      </p:sp>
      <p:sp>
        <p:nvSpPr>
          <p:cNvPr id="89" name="Google Shape;89;p31"/>
          <p:cNvSpPr txBox="1"/>
          <p:nvPr>
            <p:ph type="title"/>
          </p:nvPr>
        </p:nvSpPr>
        <p:spPr>
          <a:xfrm>
            <a:off x="950967" y="1679917"/>
            <a:ext cx="5742000" cy="854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90" name="Google Shape;90;p31"/>
          <p:cNvSpPr/>
          <p:nvPr>
            <p:ph idx="2" type="pic"/>
          </p:nvPr>
        </p:nvSpPr>
        <p:spPr>
          <a:xfrm>
            <a:off x="6692967" y="1286768"/>
            <a:ext cx="2938000" cy="4284400"/>
          </a:xfrm>
          <a:prstGeom prst="rect">
            <a:avLst/>
          </a:prstGeom>
          <a:noFill/>
          <a:ln cap="flat" cmpd="sng" w="19050">
            <a:solidFill>
              <a:schemeClr val="dk1"/>
            </a:solidFill>
            <a:prstDash val="solid"/>
            <a:round/>
            <a:headEnd len="sm" w="sm" type="none"/>
            <a:tailEnd len="sm" w="sm" type="none"/>
          </a:ln>
        </p:spPr>
      </p:sp>
      <p:grpSp>
        <p:nvGrpSpPr>
          <p:cNvPr id="91" name="Google Shape;91;p31"/>
          <p:cNvGrpSpPr/>
          <p:nvPr/>
        </p:nvGrpSpPr>
        <p:grpSpPr>
          <a:xfrm>
            <a:off x="691800" y="523400"/>
            <a:ext cx="10808400" cy="5811200"/>
            <a:chOff x="518850" y="392550"/>
            <a:chExt cx="8106300" cy="4358400"/>
          </a:xfrm>
        </p:grpSpPr>
        <p:grpSp>
          <p:nvGrpSpPr>
            <p:cNvPr id="92" name="Google Shape;92;p31"/>
            <p:cNvGrpSpPr/>
            <p:nvPr/>
          </p:nvGrpSpPr>
          <p:grpSpPr>
            <a:xfrm>
              <a:off x="518850" y="392550"/>
              <a:ext cx="8106300" cy="396000"/>
              <a:chOff x="518850" y="385283"/>
              <a:chExt cx="8106300" cy="396000"/>
            </a:xfrm>
          </p:grpSpPr>
          <p:cxnSp>
            <p:nvCxnSpPr>
              <p:cNvPr id="93" name="Google Shape;93;p31"/>
              <p:cNvCxnSpPr/>
              <p:nvPr/>
            </p:nvCxnSpPr>
            <p:spPr>
              <a:xfrm>
                <a:off x="518850" y="390575"/>
                <a:ext cx="8106300" cy="0"/>
              </a:xfrm>
              <a:prstGeom prst="straightConnector1">
                <a:avLst/>
              </a:prstGeom>
              <a:noFill/>
              <a:ln cap="flat" cmpd="sng" w="9525">
                <a:solidFill>
                  <a:schemeClr val="dk1"/>
                </a:solidFill>
                <a:prstDash val="solid"/>
                <a:round/>
                <a:headEnd len="sm" w="sm" type="none"/>
                <a:tailEnd len="sm" w="sm" type="none"/>
              </a:ln>
            </p:spPr>
          </p:cxnSp>
          <p:cxnSp>
            <p:nvCxnSpPr>
              <p:cNvPr id="94" name="Google Shape;94;p31"/>
              <p:cNvCxnSpPr/>
              <p:nvPr/>
            </p:nvCxnSpPr>
            <p:spPr>
              <a:xfrm>
                <a:off x="518850" y="385283"/>
                <a:ext cx="0" cy="396000"/>
              </a:xfrm>
              <a:prstGeom prst="straightConnector1">
                <a:avLst/>
              </a:prstGeom>
              <a:noFill/>
              <a:ln cap="flat" cmpd="sng" w="9525">
                <a:solidFill>
                  <a:schemeClr val="dk1"/>
                </a:solidFill>
                <a:prstDash val="solid"/>
                <a:round/>
                <a:headEnd len="sm" w="sm" type="none"/>
                <a:tailEnd len="med" w="med" type="oval"/>
              </a:ln>
            </p:spPr>
          </p:cxnSp>
          <p:cxnSp>
            <p:nvCxnSpPr>
              <p:cNvPr id="95" name="Google Shape;95;p31"/>
              <p:cNvCxnSpPr/>
              <p:nvPr/>
            </p:nvCxnSpPr>
            <p:spPr>
              <a:xfrm>
                <a:off x="8625150" y="385283"/>
                <a:ext cx="0" cy="396000"/>
              </a:xfrm>
              <a:prstGeom prst="straightConnector1">
                <a:avLst/>
              </a:prstGeom>
              <a:noFill/>
              <a:ln cap="flat" cmpd="sng" w="9525">
                <a:solidFill>
                  <a:schemeClr val="dk1"/>
                </a:solidFill>
                <a:prstDash val="solid"/>
                <a:round/>
                <a:headEnd len="sm" w="sm" type="none"/>
                <a:tailEnd len="med" w="med" type="oval"/>
              </a:ln>
            </p:spPr>
          </p:cxnSp>
        </p:grpSp>
        <p:grpSp>
          <p:nvGrpSpPr>
            <p:cNvPr id="96" name="Google Shape;96;p31"/>
            <p:cNvGrpSpPr/>
            <p:nvPr/>
          </p:nvGrpSpPr>
          <p:grpSpPr>
            <a:xfrm rot="10800000">
              <a:off x="518850" y="4354950"/>
              <a:ext cx="8106300" cy="396000"/>
              <a:chOff x="518850" y="385283"/>
              <a:chExt cx="8106300" cy="396000"/>
            </a:xfrm>
          </p:grpSpPr>
          <p:cxnSp>
            <p:nvCxnSpPr>
              <p:cNvPr id="97" name="Google Shape;97;p31"/>
              <p:cNvCxnSpPr/>
              <p:nvPr/>
            </p:nvCxnSpPr>
            <p:spPr>
              <a:xfrm>
                <a:off x="518850" y="390575"/>
                <a:ext cx="8106300" cy="0"/>
              </a:xfrm>
              <a:prstGeom prst="straightConnector1">
                <a:avLst/>
              </a:prstGeom>
              <a:noFill/>
              <a:ln cap="flat" cmpd="sng" w="9525">
                <a:solidFill>
                  <a:schemeClr val="dk1"/>
                </a:solidFill>
                <a:prstDash val="solid"/>
                <a:round/>
                <a:headEnd len="sm" w="sm" type="none"/>
                <a:tailEnd len="sm" w="sm" type="none"/>
              </a:ln>
            </p:spPr>
          </p:cxnSp>
          <p:cxnSp>
            <p:nvCxnSpPr>
              <p:cNvPr id="98" name="Google Shape;98;p31"/>
              <p:cNvCxnSpPr/>
              <p:nvPr/>
            </p:nvCxnSpPr>
            <p:spPr>
              <a:xfrm>
                <a:off x="518850" y="385283"/>
                <a:ext cx="0" cy="396000"/>
              </a:xfrm>
              <a:prstGeom prst="straightConnector1">
                <a:avLst/>
              </a:prstGeom>
              <a:noFill/>
              <a:ln cap="flat" cmpd="sng" w="9525">
                <a:solidFill>
                  <a:schemeClr val="dk1"/>
                </a:solidFill>
                <a:prstDash val="solid"/>
                <a:round/>
                <a:headEnd len="sm" w="sm" type="none"/>
                <a:tailEnd len="med" w="med" type="oval"/>
              </a:ln>
            </p:spPr>
          </p:cxnSp>
          <p:cxnSp>
            <p:nvCxnSpPr>
              <p:cNvPr id="99" name="Google Shape;99;p31"/>
              <p:cNvCxnSpPr/>
              <p:nvPr/>
            </p:nvCxnSpPr>
            <p:spPr>
              <a:xfrm>
                <a:off x="8625150" y="385283"/>
                <a:ext cx="0" cy="396000"/>
              </a:xfrm>
              <a:prstGeom prst="straightConnector1">
                <a:avLst/>
              </a:prstGeom>
              <a:noFill/>
              <a:ln cap="flat" cmpd="sng" w="9525">
                <a:solidFill>
                  <a:schemeClr val="dk1"/>
                </a:solidFill>
                <a:prstDash val="solid"/>
                <a:round/>
                <a:headEnd len="sm" w="sm" type="none"/>
                <a:tailEnd len="med" w="med" type="oval"/>
              </a:ln>
            </p:spPr>
          </p:cxnSp>
        </p:gr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 point">
    <p:spTree>
      <p:nvGrpSpPr>
        <p:cNvPr id="100" name="Shape 100"/>
        <p:cNvGrpSpPr/>
        <p:nvPr/>
      </p:nvGrpSpPr>
      <p:grpSpPr>
        <a:xfrm>
          <a:off x="0" y="0"/>
          <a:ext cx="0" cy="0"/>
          <a:chOff x="0" y="0"/>
          <a:chExt cx="0" cy="0"/>
        </a:xfrm>
      </p:grpSpPr>
      <p:sp>
        <p:nvSpPr>
          <p:cNvPr id="101" name="Google Shape;101;p32"/>
          <p:cNvSpPr txBox="1"/>
          <p:nvPr>
            <p:ph type="title"/>
          </p:nvPr>
        </p:nvSpPr>
        <p:spPr>
          <a:xfrm>
            <a:off x="3090600" y="1742800"/>
            <a:ext cx="6010800" cy="3372400"/>
          </a:xfrm>
          <a:prstGeom prst="rect">
            <a:avLst/>
          </a:prstGeom>
          <a:noFill/>
          <a:ln>
            <a:noFill/>
          </a:ln>
        </p:spPr>
        <p:txBody>
          <a:bodyPr anchorCtr="0" anchor="ctr" bIns="91425" lIns="91425" spcFirstLastPara="1" rIns="91425" wrap="square" tIns="91425">
            <a:noAutofit/>
          </a:bodyPr>
          <a:lstStyle>
            <a:lvl1pPr lvl="0" algn="ctr">
              <a:lnSpc>
                <a:spcPct val="80000"/>
              </a:lnSpc>
              <a:spcBef>
                <a:spcPts val="0"/>
              </a:spcBef>
              <a:spcAft>
                <a:spcPts val="0"/>
              </a:spcAft>
              <a:buSzPts val="6000"/>
              <a:buNone/>
              <a:defRPr sz="8000"/>
            </a:lvl1pPr>
            <a:lvl2pPr lvl="1" algn="l">
              <a:lnSpc>
                <a:spcPct val="100000"/>
              </a:lnSpc>
              <a:spcBef>
                <a:spcPts val="0"/>
              </a:spcBef>
              <a:spcAft>
                <a:spcPts val="0"/>
              </a:spcAft>
              <a:buSzPts val="4800"/>
              <a:buNone/>
              <a:defRPr sz="6400"/>
            </a:lvl2pPr>
            <a:lvl3pPr lvl="2" algn="l">
              <a:lnSpc>
                <a:spcPct val="100000"/>
              </a:lnSpc>
              <a:spcBef>
                <a:spcPts val="0"/>
              </a:spcBef>
              <a:spcAft>
                <a:spcPts val="0"/>
              </a:spcAft>
              <a:buSzPts val="4800"/>
              <a:buNone/>
              <a:defRPr sz="6400"/>
            </a:lvl3pPr>
            <a:lvl4pPr lvl="3" algn="l">
              <a:lnSpc>
                <a:spcPct val="100000"/>
              </a:lnSpc>
              <a:spcBef>
                <a:spcPts val="0"/>
              </a:spcBef>
              <a:spcAft>
                <a:spcPts val="0"/>
              </a:spcAft>
              <a:buSzPts val="4800"/>
              <a:buNone/>
              <a:defRPr sz="6400"/>
            </a:lvl4pPr>
            <a:lvl5pPr lvl="4" algn="l">
              <a:lnSpc>
                <a:spcPct val="100000"/>
              </a:lnSpc>
              <a:spcBef>
                <a:spcPts val="0"/>
              </a:spcBef>
              <a:spcAft>
                <a:spcPts val="0"/>
              </a:spcAft>
              <a:buSzPts val="4800"/>
              <a:buNone/>
              <a:defRPr sz="6400"/>
            </a:lvl5pPr>
            <a:lvl6pPr lvl="5" algn="l">
              <a:lnSpc>
                <a:spcPct val="100000"/>
              </a:lnSpc>
              <a:spcBef>
                <a:spcPts val="0"/>
              </a:spcBef>
              <a:spcAft>
                <a:spcPts val="0"/>
              </a:spcAft>
              <a:buSzPts val="4800"/>
              <a:buNone/>
              <a:defRPr sz="6400"/>
            </a:lvl6pPr>
            <a:lvl7pPr lvl="6" algn="l">
              <a:lnSpc>
                <a:spcPct val="100000"/>
              </a:lnSpc>
              <a:spcBef>
                <a:spcPts val="0"/>
              </a:spcBef>
              <a:spcAft>
                <a:spcPts val="0"/>
              </a:spcAft>
              <a:buSzPts val="4800"/>
              <a:buNone/>
              <a:defRPr sz="6400"/>
            </a:lvl7pPr>
            <a:lvl8pPr lvl="7" algn="l">
              <a:lnSpc>
                <a:spcPct val="100000"/>
              </a:lnSpc>
              <a:spcBef>
                <a:spcPts val="0"/>
              </a:spcBef>
              <a:spcAft>
                <a:spcPts val="0"/>
              </a:spcAft>
              <a:buSzPts val="4800"/>
              <a:buNone/>
              <a:defRPr sz="6400"/>
            </a:lvl8pPr>
            <a:lvl9pPr lvl="8" algn="l">
              <a:lnSpc>
                <a:spcPct val="100000"/>
              </a:lnSpc>
              <a:spcBef>
                <a:spcPts val="0"/>
              </a:spcBef>
              <a:spcAft>
                <a:spcPts val="0"/>
              </a:spcAft>
              <a:buSzPts val="4800"/>
              <a:buNone/>
              <a:defRPr sz="6400"/>
            </a:lvl9pPr>
          </a:lstStyle>
          <a:p/>
        </p:txBody>
      </p:sp>
      <p:grpSp>
        <p:nvGrpSpPr>
          <p:cNvPr id="102" name="Google Shape;102;p32"/>
          <p:cNvGrpSpPr/>
          <p:nvPr/>
        </p:nvGrpSpPr>
        <p:grpSpPr>
          <a:xfrm>
            <a:off x="691800" y="523400"/>
            <a:ext cx="10808400" cy="5811200"/>
            <a:chOff x="518850" y="392550"/>
            <a:chExt cx="8106300" cy="4358400"/>
          </a:xfrm>
        </p:grpSpPr>
        <p:grpSp>
          <p:nvGrpSpPr>
            <p:cNvPr id="103" name="Google Shape;103;p32"/>
            <p:cNvGrpSpPr/>
            <p:nvPr/>
          </p:nvGrpSpPr>
          <p:grpSpPr>
            <a:xfrm>
              <a:off x="518850" y="392550"/>
              <a:ext cx="8106300" cy="396000"/>
              <a:chOff x="518850" y="385283"/>
              <a:chExt cx="8106300" cy="396000"/>
            </a:xfrm>
          </p:grpSpPr>
          <p:cxnSp>
            <p:nvCxnSpPr>
              <p:cNvPr id="104" name="Google Shape;104;p32"/>
              <p:cNvCxnSpPr/>
              <p:nvPr/>
            </p:nvCxnSpPr>
            <p:spPr>
              <a:xfrm>
                <a:off x="518850" y="390575"/>
                <a:ext cx="8106300" cy="0"/>
              </a:xfrm>
              <a:prstGeom prst="straightConnector1">
                <a:avLst/>
              </a:prstGeom>
              <a:noFill/>
              <a:ln cap="flat" cmpd="sng" w="9525">
                <a:solidFill>
                  <a:schemeClr val="dk1"/>
                </a:solidFill>
                <a:prstDash val="solid"/>
                <a:round/>
                <a:headEnd len="sm" w="sm" type="none"/>
                <a:tailEnd len="sm" w="sm" type="none"/>
              </a:ln>
            </p:spPr>
          </p:cxnSp>
          <p:cxnSp>
            <p:nvCxnSpPr>
              <p:cNvPr id="105" name="Google Shape;105;p32"/>
              <p:cNvCxnSpPr/>
              <p:nvPr/>
            </p:nvCxnSpPr>
            <p:spPr>
              <a:xfrm>
                <a:off x="518850" y="385283"/>
                <a:ext cx="0" cy="396000"/>
              </a:xfrm>
              <a:prstGeom prst="straightConnector1">
                <a:avLst/>
              </a:prstGeom>
              <a:noFill/>
              <a:ln cap="flat" cmpd="sng" w="9525">
                <a:solidFill>
                  <a:schemeClr val="dk1"/>
                </a:solidFill>
                <a:prstDash val="solid"/>
                <a:round/>
                <a:headEnd len="sm" w="sm" type="none"/>
                <a:tailEnd len="med" w="med" type="oval"/>
              </a:ln>
            </p:spPr>
          </p:cxnSp>
          <p:cxnSp>
            <p:nvCxnSpPr>
              <p:cNvPr id="106" name="Google Shape;106;p32"/>
              <p:cNvCxnSpPr/>
              <p:nvPr/>
            </p:nvCxnSpPr>
            <p:spPr>
              <a:xfrm>
                <a:off x="8625150" y="385283"/>
                <a:ext cx="0" cy="396000"/>
              </a:xfrm>
              <a:prstGeom prst="straightConnector1">
                <a:avLst/>
              </a:prstGeom>
              <a:noFill/>
              <a:ln cap="flat" cmpd="sng" w="9525">
                <a:solidFill>
                  <a:schemeClr val="dk1"/>
                </a:solidFill>
                <a:prstDash val="solid"/>
                <a:round/>
                <a:headEnd len="sm" w="sm" type="none"/>
                <a:tailEnd len="med" w="med" type="oval"/>
              </a:ln>
            </p:spPr>
          </p:cxnSp>
        </p:grpSp>
        <p:grpSp>
          <p:nvGrpSpPr>
            <p:cNvPr id="107" name="Google Shape;107;p32"/>
            <p:cNvGrpSpPr/>
            <p:nvPr/>
          </p:nvGrpSpPr>
          <p:grpSpPr>
            <a:xfrm rot="10800000">
              <a:off x="518850" y="4354950"/>
              <a:ext cx="8106300" cy="396000"/>
              <a:chOff x="518850" y="385283"/>
              <a:chExt cx="8106300" cy="396000"/>
            </a:xfrm>
          </p:grpSpPr>
          <p:cxnSp>
            <p:nvCxnSpPr>
              <p:cNvPr id="108" name="Google Shape;108;p32"/>
              <p:cNvCxnSpPr/>
              <p:nvPr/>
            </p:nvCxnSpPr>
            <p:spPr>
              <a:xfrm>
                <a:off x="518850" y="390575"/>
                <a:ext cx="8106300" cy="0"/>
              </a:xfrm>
              <a:prstGeom prst="straightConnector1">
                <a:avLst/>
              </a:prstGeom>
              <a:noFill/>
              <a:ln cap="flat" cmpd="sng" w="9525">
                <a:solidFill>
                  <a:schemeClr val="dk1"/>
                </a:solidFill>
                <a:prstDash val="solid"/>
                <a:round/>
                <a:headEnd len="sm" w="sm" type="none"/>
                <a:tailEnd len="sm" w="sm" type="none"/>
              </a:ln>
            </p:spPr>
          </p:cxnSp>
          <p:cxnSp>
            <p:nvCxnSpPr>
              <p:cNvPr id="109" name="Google Shape;109;p32"/>
              <p:cNvCxnSpPr/>
              <p:nvPr/>
            </p:nvCxnSpPr>
            <p:spPr>
              <a:xfrm>
                <a:off x="518850" y="385283"/>
                <a:ext cx="0" cy="396000"/>
              </a:xfrm>
              <a:prstGeom prst="straightConnector1">
                <a:avLst/>
              </a:prstGeom>
              <a:noFill/>
              <a:ln cap="flat" cmpd="sng" w="9525">
                <a:solidFill>
                  <a:schemeClr val="dk1"/>
                </a:solidFill>
                <a:prstDash val="solid"/>
                <a:round/>
                <a:headEnd len="sm" w="sm" type="none"/>
                <a:tailEnd len="med" w="med" type="oval"/>
              </a:ln>
            </p:spPr>
          </p:cxnSp>
          <p:cxnSp>
            <p:nvCxnSpPr>
              <p:cNvPr id="110" name="Google Shape;110;p32"/>
              <p:cNvCxnSpPr/>
              <p:nvPr/>
            </p:nvCxnSpPr>
            <p:spPr>
              <a:xfrm>
                <a:off x="8625150" y="385283"/>
                <a:ext cx="0" cy="396000"/>
              </a:xfrm>
              <a:prstGeom prst="straightConnector1">
                <a:avLst/>
              </a:prstGeom>
              <a:noFill/>
              <a:ln cap="flat" cmpd="sng" w="9525">
                <a:solidFill>
                  <a:schemeClr val="dk1"/>
                </a:solidFill>
                <a:prstDash val="solid"/>
                <a:round/>
                <a:headEnd len="sm" w="sm" type="none"/>
                <a:tailEnd len="med" w="med" type="oval"/>
              </a:ln>
            </p:spPr>
          </p:cxnSp>
        </p:gr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 title and description">
    <p:spTree>
      <p:nvGrpSpPr>
        <p:cNvPr id="111" name="Shape 111"/>
        <p:cNvGrpSpPr/>
        <p:nvPr/>
      </p:nvGrpSpPr>
      <p:grpSpPr>
        <a:xfrm>
          <a:off x="0" y="0"/>
          <a:ext cx="0" cy="0"/>
          <a:chOff x="0" y="0"/>
          <a:chExt cx="0" cy="0"/>
        </a:xfrm>
      </p:grpSpPr>
      <p:sp>
        <p:nvSpPr>
          <p:cNvPr id="112" name="Google Shape;112;p33"/>
          <p:cNvSpPr txBox="1"/>
          <p:nvPr>
            <p:ph type="title"/>
          </p:nvPr>
        </p:nvSpPr>
        <p:spPr>
          <a:xfrm>
            <a:off x="2847400" y="1630185"/>
            <a:ext cx="6497200" cy="2619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4800"/>
              <a:buNone/>
              <a:defRPr sz="6400"/>
            </a:lvl1pPr>
            <a:lvl2pPr lvl="1" algn="ctr">
              <a:lnSpc>
                <a:spcPct val="100000"/>
              </a:lnSpc>
              <a:spcBef>
                <a:spcPts val="0"/>
              </a:spcBef>
              <a:spcAft>
                <a:spcPts val="0"/>
              </a:spcAft>
              <a:buSzPts val="3000"/>
              <a:buNone/>
              <a:defRPr/>
            </a:lvl2pPr>
            <a:lvl3pPr lvl="2" algn="ctr">
              <a:lnSpc>
                <a:spcPct val="100000"/>
              </a:lnSpc>
              <a:spcBef>
                <a:spcPts val="0"/>
              </a:spcBef>
              <a:spcAft>
                <a:spcPts val="0"/>
              </a:spcAft>
              <a:buSzPts val="3000"/>
              <a:buNone/>
              <a:defRPr/>
            </a:lvl3pPr>
            <a:lvl4pPr lvl="3" algn="ctr">
              <a:lnSpc>
                <a:spcPct val="100000"/>
              </a:lnSpc>
              <a:spcBef>
                <a:spcPts val="0"/>
              </a:spcBef>
              <a:spcAft>
                <a:spcPts val="0"/>
              </a:spcAft>
              <a:buSzPts val="3000"/>
              <a:buNone/>
              <a:defRPr/>
            </a:lvl4pPr>
            <a:lvl5pPr lvl="4" algn="ctr">
              <a:lnSpc>
                <a:spcPct val="100000"/>
              </a:lnSpc>
              <a:spcBef>
                <a:spcPts val="0"/>
              </a:spcBef>
              <a:spcAft>
                <a:spcPts val="0"/>
              </a:spcAft>
              <a:buSzPts val="3000"/>
              <a:buNone/>
              <a:defRPr/>
            </a:lvl5pPr>
            <a:lvl6pPr lvl="5" algn="ctr">
              <a:lnSpc>
                <a:spcPct val="100000"/>
              </a:lnSpc>
              <a:spcBef>
                <a:spcPts val="0"/>
              </a:spcBef>
              <a:spcAft>
                <a:spcPts val="0"/>
              </a:spcAft>
              <a:buSzPts val="3000"/>
              <a:buNone/>
              <a:defRPr/>
            </a:lvl6pPr>
            <a:lvl7pPr lvl="6" algn="ctr">
              <a:lnSpc>
                <a:spcPct val="100000"/>
              </a:lnSpc>
              <a:spcBef>
                <a:spcPts val="0"/>
              </a:spcBef>
              <a:spcAft>
                <a:spcPts val="0"/>
              </a:spcAft>
              <a:buSzPts val="3000"/>
              <a:buNone/>
              <a:defRPr/>
            </a:lvl7pPr>
            <a:lvl8pPr lvl="7" algn="ctr">
              <a:lnSpc>
                <a:spcPct val="100000"/>
              </a:lnSpc>
              <a:spcBef>
                <a:spcPts val="0"/>
              </a:spcBef>
              <a:spcAft>
                <a:spcPts val="0"/>
              </a:spcAft>
              <a:buSzPts val="3000"/>
              <a:buNone/>
              <a:defRPr/>
            </a:lvl8pPr>
            <a:lvl9pPr lvl="8" algn="ctr">
              <a:lnSpc>
                <a:spcPct val="100000"/>
              </a:lnSpc>
              <a:spcBef>
                <a:spcPts val="0"/>
              </a:spcBef>
              <a:spcAft>
                <a:spcPts val="0"/>
              </a:spcAft>
              <a:buSzPts val="3000"/>
              <a:buNone/>
              <a:defRPr/>
            </a:lvl9pPr>
          </a:lstStyle>
          <a:p/>
        </p:txBody>
      </p:sp>
      <p:sp>
        <p:nvSpPr>
          <p:cNvPr id="113" name="Google Shape;113;p33"/>
          <p:cNvSpPr txBox="1"/>
          <p:nvPr>
            <p:ph idx="1" type="subTitle"/>
          </p:nvPr>
        </p:nvSpPr>
        <p:spPr>
          <a:xfrm>
            <a:off x="2847400" y="4452585"/>
            <a:ext cx="6497200" cy="89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sz="2133"/>
            </a:lvl1pPr>
            <a:lvl2pPr lvl="1" algn="ctr">
              <a:lnSpc>
                <a:spcPct val="100000"/>
              </a:lnSpc>
              <a:spcBef>
                <a:spcPts val="0"/>
              </a:spcBef>
              <a:spcAft>
                <a:spcPts val="0"/>
              </a:spcAft>
              <a:buSzPts val="1600"/>
              <a:buNone/>
              <a:defRPr sz="2133"/>
            </a:lvl2pPr>
            <a:lvl3pPr lvl="2" algn="ctr">
              <a:lnSpc>
                <a:spcPct val="100000"/>
              </a:lnSpc>
              <a:spcBef>
                <a:spcPts val="0"/>
              </a:spcBef>
              <a:spcAft>
                <a:spcPts val="0"/>
              </a:spcAft>
              <a:buSzPts val="1600"/>
              <a:buNone/>
              <a:defRPr sz="2133"/>
            </a:lvl3pPr>
            <a:lvl4pPr lvl="3" algn="ctr">
              <a:lnSpc>
                <a:spcPct val="100000"/>
              </a:lnSpc>
              <a:spcBef>
                <a:spcPts val="0"/>
              </a:spcBef>
              <a:spcAft>
                <a:spcPts val="0"/>
              </a:spcAft>
              <a:buSzPts val="1600"/>
              <a:buNone/>
              <a:defRPr sz="2133"/>
            </a:lvl4pPr>
            <a:lvl5pPr lvl="4" algn="ctr">
              <a:lnSpc>
                <a:spcPct val="100000"/>
              </a:lnSpc>
              <a:spcBef>
                <a:spcPts val="0"/>
              </a:spcBef>
              <a:spcAft>
                <a:spcPts val="0"/>
              </a:spcAft>
              <a:buSzPts val="1600"/>
              <a:buNone/>
              <a:defRPr sz="2133"/>
            </a:lvl5pPr>
            <a:lvl6pPr lvl="5" algn="ctr">
              <a:lnSpc>
                <a:spcPct val="100000"/>
              </a:lnSpc>
              <a:spcBef>
                <a:spcPts val="0"/>
              </a:spcBef>
              <a:spcAft>
                <a:spcPts val="0"/>
              </a:spcAft>
              <a:buSzPts val="1600"/>
              <a:buNone/>
              <a:defRPr sz="2133"/>
            </a:lvl6pPr>
            <a:lvl7pPr lvl="6" algn="ctr">
              <a:lnSpc>
                <a:spcPct val="100000"/>
              </a:lnSpc>
              <a:spcBef>
                <a:spcPts val="0"/>
              </a:spcBef>
              <a:spcAft>
                <a:spcPts val="0"/>
              </a:spcAft>
              <a:buSzPts val="1600"/>
              <a:buNone/>
              <a:defRPr sz="2133"/>
            </a:lvl7pPr>
            <a:lvl8pPr lvl="7" algn="ctr">
              <a:lnSpc>
                <a:spcPct val="100000"/>
              </a:lnSpc>
              <a:spcBef>
                <a:spcPts val="0"/>
              </a:spcBef>
              <a:spcAft>
                <a:spcPts val="0"/>
              </a:spcAft>
              <a:buSzPts val="1600"/>
              <a:buNone/>
              <a:defRPr sz="2133"/>
            </a:lvl8pPr>
            <a:lvl9pPr lvl="8" algn="ctr">
              <a:lnSpc>
                <a:spcPct val="100000"/>
              </a:lnSpc>
              <a:spcBef>
                <a:spcPts val="0"/>
              </a:spcBef>
              <a:spcAft>
                <a:spcPts val="0"/>
              </a:spcAft>
              <a:buSzPts val="1600"/>
              <a:buNone/>
              <a:defRPr sz="2133"/>
            </a:lvl9pPr>
          </a:lstStyle>
          <a:p/>
        </p:txBody>
      </p:sp>
      <p:grpSp>
        <p:nvGrpSpPr>
          <p:cNvPr id="114" name="Google Shape;114;p33"/>
          <p:cNvGrpSpPr/>
          <p:nvPr/>
        </p:nvGrpSpPr>
        <p:grpSpPr>
          <a:xfrm>
            <a:off x="691800" y="523400"/>
            <a:ext cx="10808400" cy="5811200"/>
            <a:chOff x="518850" y="392550"/>
            <a:chExt cx="8106300" cy="4358400"/>
          </a:xfrm>
        </p:grpSpPr>
        <p:grpSp>
          <p:nvGrpSpPr>
            <p:cNvPr id="115" name="Google Shape;115;p33"/>
            <p:cNvGrpSpPr/>
            <p:nvPr/>
          </p:nvGrpSpPr>
          <p:grpSpPr>
            <a:xfrm>
              <a:off x="518850" y="392550"/>
              <a:ext cx="8106300" cy="396000"/>
              <a:chOff x="518850" y="385283"/>
              <a:chExt cx="8106300" cy="396000"/>
            </a:xfrm>
          </p:grpSpPr>
          <p:cxnSp>
            <p:nvCxnSpPr>
              <p:cNvPr id="116" name="Google Shape;116;p33"/>
              <p:cNvCxnSpPr/>
              <p:nvPr/>
            </p:nvCxnSpPr>
            <p:spPr>
              <a:xfrm>
                <a:off x="518850" y="390575"/>
                <a:ext cx="8106300" cy="0"/>
              </a:xfrm>
              <a:prstGeom prst="straightConnector1">
                <a:avLst/>
              </a:prstGeom>
              <a:noFill/>
              <a:ln cap="flat" cmpd="sng" w="9525">
                <a:solidFill>
                  <a:schemeClr val="dk1"/>
                </a:solidFill>
                <a:prstDash val="solid"/>
                <a:round/>
                <a:headEnd len="sm" w="sm" type="none"/>
                <a:tailEnd len="sm" w="sm" type="none"/>
              </a:ln>
            </p:spPr>
          </p:cxnSp>
          <p:cxnSp>
            <p:nvCxnSpPr>
              <p:cNvPr id="117" name="Google Shape;117;p33"/>
              <p:cNvCxnSpPr/>
              <p:nvPr/>
            </p:nvCxnSpPr>
            <p:spPr>
              <a:xfrm>
                <a:off x="518850" y="385283"/>
                <a:ext cx="0" cy="396000"/>
              </a:xfrm>
              <a:prstGeom prst="straightConnector1">
                <a:avLst/>
              </a:prstGeom>
              <a:noFill/>
              <a:ln cap="flat" cmpd="sng" w="9525">
                <a:solidFill>
                  <a:schemeClr val="dk1"/>
                </a:solidFill>
                <a:prstDash val="solid"/>
                <a:round/>
                <a:headEnd len="sm" w="sm" type="none"/>
                <a:tailEnd len="med" w="med" type="oval"/>
              </a:ln>
            </p:spPr>
          </p:cxnSp>
          <p:cxnSp>
            <p:nvCxnSpPr>
              <p:cNvPr id="118" name="Google Shape;118;p33"/>
              <p:cNvCxnSpPr/>
              <p:nvPr/>
            </p:nvCxnSpPr>
            <p:spPr>
              <a:xfrm>
                <a:off x="8625150" y="385283"/>
                <a:ext cx="0" cy="396000"/>
              </a:xfrm>
              <a:prstGeom prst="straightConnector1">
                <a:avLst/>
              </a:prstGeom>
              <a:noFill/>
              <a:ln cap="flat" cmpd="sng" w="9525">
                <a:solidFill>
                  <a:schemeClr val="dk1"/>
                </a:solidFill>
                <a:prstDash val="solid"/>
                <a:round/>
                <a:headEnd len="sm" w="sm" type="none"/>
                <a:tailEnd len="med" w="med" type="oval"/>
              </a:ln>
            </p:spPr>
          </p:cxnSp>
        </p:grpSp>
        <p:grpSp>
          <p:nvGrpSpPr>
            <p:cNvPr id="119" name="Google Shape;119;p33"/>
            <p:cNvGrpSpPr/>
            <p:nvPr/>
          </p:nvGrpSpPr>
          <p:grpSpPr>
            <a:xfrm rot="10800000">
              <a:off x="518850" y="4354950"/>
              <a:ext cx="8106300" cy="396000"/>
              <a:chOff x="518850" y="385283"/>
              <a:chExt cx="8106300" cy="396000"/>
            </a:xfrm>
          </p:grpSpPr>
          <p:cxnSp>
            <p:nvCxnSpPr>
              <p:cNvPr id="120" name="Google Shape;120;p33"/>
              <p:cNvCxnSpPr/>
              <p:nvPr/>
            </p:nvCxnSpPr>
            <p:spPr>
              <a:xfrm>
                <a:off x="518850" y="390575"/>
                <a:ext cx="8106300" cy="0"/>
              </a:xfrm>
              <a:prstGeom prst="straightConnector1">
                <a:avLst/>
              </a:prstGeom>
              <a:noFill/>
              <a:ln cap="flat" cmpd="sng" w="9525">
                <a:solidFill>
                  <a:schemeClr val="dk1"/>
                </a:solidFill>
                <a:prstDash val="solid"/>
                <a:round/>
                <a:headEnd len="sm" w="sm" type="none"/>
                <a:tailEnd len="sm" w="sm" type="none"/>
              </a:ln>
            </p:spPr>
          </p:cxnSp>
          <p:cxnSp>
            <p:nvCxnSpPr>
              <p:cNvPr id="121" name="Google Shape;121;p33"/>
              <p:cNvCxnSpPr/>
              <p:nvPr/>
            </p:nvCxnSpPr>
            <p:spPr>
              <a:xfrm>
                <a:off x="518850" y="385283"/>
                <a:ext cx="0" cy="396000"/>
              </a:xfrm>
              <a:prstGeom prst="straightConnector1">
                <a:avLst/>
              </a:prstGeom>
              <a:noFill/>
              <a:ln cap="flat" cmpd="sng" w="9525">
                <a:solidFill>
                  <a:schemeClr val="dk1"/>
                </a:solidFill>
                <a:prstDash val="solid"/>
                <a:round/>
                <a:headEnd len="sm" w="sm" type="none"/>
                <a:tailEnd len="med" w="med" type="oval"/>
              </a:ln>
            </p:spPr>
          </p:cxnSp>
          <p:cxnSp>
            <p:nvCxnSpPr>
              <p:cNvPr id="122" name="Google Shape;122;p33"/>
              <p:cNvCxnSpPr/>
              <p:nvPr/>
            </p:nvCxnSpPr>
            <p:spPr>
              <a:xfrm>
                <a:off x="8625150" y="385283"/>
                <a:ext cx="0" cy="396000"/>
              </a:xfrm>
              <a:prstGeom prst="straightConnector1">
                <a:avLst/>
              </a:prstGeom>
              <a:noFill/>
              <a:ln cap="flat" cmpd="sng" w="9525">
                <a:solidFill>
                  <a:schemeClr val="dk1"/>
                </a:solidFill>
                <a:prstDash val="solid"/>
                <a:round/>
                <a:headEnd len="sm" w="sm" type="none"/>
                <a:tailEnd len="med" w="med" type="oval"/>
              </a:ln>
            </p:spPr>
          </p:cxnSp>
        </p:grpSp>
      </p:gr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theme" Target="../theme/theme4.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slideLayout" Target="../slideLayouts/slideLayout20.xml"/><Relationship Id="rId3" Type="http://schemas.openxmlformats.org/officeDocument/2006/relationships/slideLayout" Target="../slideLayouts/slideLayout21.xml"/><Relationship Id="rId4" Type="http://schemas.openxmlformats.org/officeDocument/2006/relationships/slideLayout" Target="../slideLayouts/slideLayout22.xml"/><Relationship Id="rId5" Type="http://schemas.openxmlformats.org/officeDocument/2006/relationships/slideLayout" Target="../slideLayouts/slideLayout23.xml"/><Relationship Id="rId6" Type="http://schemas.openxmlformats.org/officeDocument/2006/relationships/theme" Target="../theme/theme3.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24"/>
          <p:cNvSpPr txBox="1"/>
          <p:nvPr>
            <p:ph type="title"/>
          </p:nvPr>
        </p:nvSpPr>
        <p:spPr>
          <a:xfrm>
            <a:off x="950967" y="593367"/>
            <a:ext cx="10290000" cy="7636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3000"/>
              <a:buFont typeface="Sora"/>
              <a:buNone/>
              <a:defRPr b="1" i="0" sz="3000" u="none" cap="none" strike="noStrike">
                <a:solidFill>
                  <a:schemeClr val="dk1"/>
                </a:solidFill>
                <a:latin typeface="Sora"/>
                <a:ea typeface="Sora"/>
                <a:cs typeface="Sora"/>
                <a:sym typeface="Sora"/>
              </a:defRPr>
            </a:lvl1pPr>
            <a:lvl2pPr lvl="1" marR="0" rtl="0" algn="l">
              <a:lnSpc>
                <a:spcPct val="100000"/>
              </a:lnSpc>
              <a:spcBef>
                <a:spcPts val="0"/>
              </a:spcBef>
              <a:spcAft>
                <a:spcPts val="0"/>
              </a:spcAft>
              <a:buClr>
                <a:schemeClr val="dk1"/>
              </a:buClr>
              <a:buSzPts val="3000"/>
              <a:buFont typeface="Sora"/>
              <a:buNone/>
              <a:defRPr b="1" i="0" sz="3000" u="none" cap="none" strike="noStrike">
                <a:solidFill>
                  <a:schemeClr val="dk1"/>
                </a:solidFill>
                <a:latin typeface="Sora"/>
                <a:ea typeface="Sora"/>
                <a:cs typeface="Sora"/>
                <a:sym typeface="Sora"/>
              </a:defRPr>
            </a:lvl2pPr>
            <a:lvl3pPr lvl="2" marR="0" rtl="0" algn="l">
              <a:lnSpc>
                <a:spcPct val="100000"/>
              </a:lnSpc>
              <a:spcBef>
                <a:spcPts val="0"/>
              </a:spcBef>
              <a:spcAft>
                <a:spcPts val="0"/>
              </a:spcAft>
              <a:buClr>
                <a:schemeClr val="dk1"/>
              </a:buClr>
              <a:buSzPts val="3000"/>
              <a:buFont typeface="Sora"/>
              <a:buNone/>
              <a:defRPr b="1" i="0" sz="3000" u="none" cap="none" strike="noStrike">
                <a:solidFill>
                  <a:schemeClr val="dk1"/>
                </a:solidFill>
                <a:latin typeface="Sora"/>
                <a:ea typeface="Sora"/>
                <a:cs typeface="Sora"/>
                <a:sym typeface="Sora"/>
              </a:defRPr>
            </a:lvl3pPr>
            <a:lvl4pPr lvl="3" marR="0" rtl="0" algn="l">
              <a:lnSpc>
                <a:spcPct val="100000"/>
              </a:lnSpc>
              <a:spcBef>
                <a:spcPts val="0"/>
              </a:spcBef>
              <a:spcAft>
                <a:spcPts val="0"/>
              </a:spcAft>
              <a:buClr>
                <a:schemeClr val="dk1"/>
              </a:buClr>
              <a:buSzPts val="3000"/>
              <a:buFont typeface="Sora"/>
              <a:buNone/>
              <a:defRPr b="1" i="0" sz="3000" u="none" cap="none" strike="noStrike">
                <a:solidFill>
                  <a:schemeClr val="dk1"/>
                </a:solidFill>
                <a:latin typeface="Sora"/>
                <a:ea typeface="Sora"/>
                <a:cs typeface="Sora"/>
                <a:sym typeface="Sora"/>
              </a:defRPr>
            </a:lvl4pPr>
            <a:lvl5pPr lvl="4" marR="0" rtl="0" algn="l">
              <a:lnSpc>
                <a:spcPct val="100000"/>
              </a:lnSpc>
              <a:spcBef>
                <a:spcPts val="0"/>
              </a:spcBef>
              <a:spcAft>
                <a:spcPts val="0"/>
              </a:spcAft>
              <a:buClr>
                <a:schemeClr val="dk1"/>
              </a:buClr>
              <a:buSzPts val="3000"/>
              <a:buFont typeface="Sora"/>
              <a:buNone/>
              <a:defRPr b="1" i="0" sz="3000" u="none" cap="none" strike="noStrike">
                <a:solidFill>
                  <a:schemeClr val="dk1"/>
                </a:solidFill>
                <a:latin typeface="Sora"/>
                <a:ea typeface="Sora"/>
                <a:cs typeface="Sora"/>
                <a:sym typeface="Sora"/>
              </a:defRPr>
            </a:lvl5pPr>
            <a:lvl6pPr lvl="5" marR="0" rtl="0" algn="l">
              <a:lnSpc>
                <a:spcPct val="100000"/>
              </a:lnSpc>
              <a:spcBef>
                <a:spcPts val="0"/>
              </a:spcBef>
              <a:spcAft>
                <a:spcPts val="0"/>
              </a:spcAft>
              <a:buClr>
                <a:schemeClr val="dk1"/>
              </a:buClr>
              <a:buSzPts val="3000"/>
              <a:buFont typeface="Sora"/>
              <a:buNone/>
              <a:defRPr b="1" i="0" sz="3000" u="none" cap="none" strike="noStrike">
                <a:solidFill>
                  <a:schemeClr val="dk1"/>
                </a:solidFill>
                <a:latin typeface="Sora"/>
                <a:ea typeface="Sora"/>
                <a:cs typeface="Sora"/>
                <a:sym typeface="Sora"/>
              </a:defRPr>
            </a:lvl6pPr>
            <a:lvl7pPr lvl="6" marR="0" rtl="0" algn="l">
              <a:lnSpc>
                <a:spcPct val="100000"/>
              </a:lnSpc>
              <a:spcBef>
                <a:spcPts val="0"/>
              </a:spcBef>
              <a:spcAft>
                <a:spcPts val="0"/>
              </a:spcAft>
              <a:buClr>
                <a:schemeClr val="dk1"/>
              </a:buClr>
              <a:buSzPts val="3000"/>
              <a:buFont typeface="Sora"/>
              <a:buNone/>
              <a:defRPr b="1" i="0" sz="3000" u="none" cap="none" strike="noStrike">
                <a:solidFill>
                  <a:schemeClr val="dk1"/>
                </a:solidFill>
                <a:latin typeface="Sora"/>
                <a:ea typeface="Sora"/>
                <a:cs typeface="Sora"/>
                <a:sym typeface="Sora"/>
              </a:defRPr>
            </a:lvl7pPr>
            <a:lvl8pPr lvl="7" marR="0" rtl="0" algn="l">
              <a:lnSpc>
                <a:spcPct val="100000"/>
              </a:lnSpc>
              <a:spcBef>
                <a:spcPts val="0"/>
              </a:spcBef>
              <a:spcAft>
                <a:spcPts val="0"/>
              </a:spcAft>
              <a:buClr>
                <a:schemeClr val="dk1"/>
              </a:buClr>
              <a:buSzPts val="3000"/>
              <a:buFont typeface="Sora"/>
              <a:buNone/>
              <a:defRPr b="1" i="0" sz="3000" u="none" cap="none" strike="noStrike">
                <a:solidFill>
                  <a:schemeClr val="dk1"/>
                </a:solidFill>
                <a:latin typeface="Sora"/>
                <a:ea typeface="Sora"/>
                <a:cs typeface="Sora"/>
                <a:sym typeface="Sora"/>
              </a:defRPr>
            </a:lvl8pPr>
            <a:lvl9pPr lvl="8" marR="0" rtl="0" algn="l">
              <a:lnSpc>
                <a:spcPct val="100000"/>
              </a:lnSpc>
              <a:spcBef>
                <a:spcPts val="0"/>
              </a:spcBef>
              <a:spcAft>
                <a:spcPts val="0"/>
              </a:spcAft>
              <a:buClr>
                <a:schemeClr val="dk1"/>
              </a:buClr>
              <a:buSzPts val="3000"/>
              <a:buFont typeface="Sora"/>
              <a:buNone/>
              <a:defRPr b="1" i="0" sz="3000" u="none" cap="none" strike="noStrike">
                <a:solidFill>
                  <a:schemeClr val="dk1"/>
                </a:solidFill>
                <a:latin typeface="Sora"/>
                <a:ea typeface="Sora"/>
                <a:cs typeface="Sora"/>
                <a:sym typeface="Sora"/>
              </a:defRPr>
            </a:lvl9pPr>
          </a:lstStyle>
          <a:p/>
        </p:txBody>
      </p:sp>
      <p:sp>
        <p:nvSpPr>
          <p:cNvPr id="11" name="Google Shape;11;p24"/>
          <p:cNvSpPr txBox="1"/>
          <p:nvPr>
            <p:ph idx="1" type="body"/>
          </p:nvPr>
        </p:nvSpPr>
        <p:spPr>
          <a:xfrm>
            <a:off x="950967" y="1536633"/>
            <a:ext cx="10290000" cy="4555200"/>
          </a:xfrm>
          <a:prstGeom prst="rect">
            <a:avLst/>
          </a:prstGeom>
          <a:noFill/>
          <a:ln>
            <a:noFill/>
          </a:ln>
        </p:spPr>
        <p:txBody>
          <a:bodyPr anchorCtr="0" anchor="t" bIns="91425" lIns="91425" spcFirstLastPara="1" rIns="91425" wrap="square" tIns="91425">
            <a:noAutofit/>
          </a:bodyPr>
          <a:lstStyle>
            <a:lvl1pPr indent="-304800" lvl="0" marL="457200" marR="0" rtl="0" algn="l">
              <a:lnSpc>
                <a:spcPct val="100000"/>
              </a:lnSpc>
              <a:spcBef>
                <a:spcPts val="0"/>
              </a:spcBef>
              <a:spcAft>
                <a:spcPts val="0"/>
              </a:spcAft>
              <a:buClr>
                <a:schemeClr val="dk1"/>
              </a:buClr>
              <a:buSzPts val="1200"/>
              <a:buFont typeface="Open Sans"/>
              <a:buChar char="●"/>
              <a:defRPr b="0" i="0" sz="1200" u="none" cap="none" strike="noStrike">
                <a:solidFill>
                  <a:schemeClr val="dk1"/>
                </a:solidFill>
                <a:latin typeface="Open Sans"/>
                <a:ea typeface="Open Sans"/>
                <a:cs typeface="Open Sans"/>
                <a:sym typeface="Open Sans"/>
              </a:defRPr>
            </a:lvl1pPr>
            <a:lvl2pPr indent="-304800" lvl="1" marL="914400" marR="0" rtl="0" algn="l">
              <a:lnSpc>
                <a:spcPct val="100000"/>
              </a:lnSpc>
              <a:spcBef>
                <a:spcPts val="0"/>
              </a:spcBef>
              <a:spcAft>
                <a:spcPts val="0"/>
              </a:spcAft>
              <a:buClr>
                <a:schemeClr val="dk1"/>
              </a:buClr>
              <a:buSzPts val="1200"/>
              <a:buFont typeface="Open Sans"/>
              <a:buChar char="○"/>
              <a:defRPr b="0" i="0" sz="1200" u="none" cap="none" strike="noStrike">
                <a:solidFill>
                  <a:schemeClr val="dk1"/>
                </a:solidFill>
                <a:latin typeface="Open Sans"/>
                <a:ea typeface="Open Sans"/>
                <a:cs typeface="Open Sans"/>
                <a:sym typeface="Open Sans"/>
              </a:defRPr>
            </a:lvl2pPr>
            <a:lvl3pPr indent="-304800" lvl="2" marL="1371600" marR="0" rtl="0" algn="l">
              <a:lnSpc>
                <a:spcPct val="100000"/>
              </a:lnSpc>
              <a:spcBef>
                <a:spcPts val="0"/>
              </a:spcBef>
              <a:spcAft>
                <a:spcPts val="0"/>
              </a:spcAft>
              <a:buClr>
                <a:schemeClr val="dk1"/>
              </a:buClr>
              <a:buSzPts val="1200"/>
              <a:buFont typeface="Open Sans"/>
              <a:buChar char="■"/>
              <a:defRPr b="0" i="0" sz="1200" u="none" cap="none" strike="noStrike">
                <a:solidFill>
                  <a:schemeClr val="dk1"/>
                </a:solidFill>
                <a:latin typeface="Open Sans"/>
                <a:ea typeface="Open Sans"/>
                <a:cs typeface="Open Sans"/>
                <a:sym typeface="Open Sans"/>
              </a:defRPr>
            </a:lvl3pPr>
            <a:lvl4pPr indent="-304800" lvl="3" marL="1828800" marR="0" rtl="0" algn="l">
              <a:lnSpc>
                <a:spcPct val="100000"/>
              </a:lnSpc>
              <a:spcBef>
                <a:spcPts val="0"/>
              </a:spcBef>
              <a:spcAft>
                <a:spcPts val="0"/>
              </a:spcAft>
              <a:buClr>
                <a:schemeClr val="dk1"/>
              </a:buClr>
              <a:buSzPts val="1200"/>
              <a:buFont typeface="Open Sans"/>
              <a:buChar char="●"/>
              <a:defRPr b="0" i="0" sz="1200" u="none" cap="none" strike="noStrike">
                <a:solidFill>
                  <a:schemeClr val="dk1"/>
                </a:solidFill>
                <a:latin typeface="Open Sans"/>
                <a:ea typeface="Open Sans"/>
                <a:cs typeface="Open Sans"/>
                <a:sym typeface="Open Sans"/>
              </a:defRPr>
            </a:lvl4pPr>
            <a:lvl5pPr indent="-304800" lvl="4" marL="2286000" marR="0" rtl="0" algn="l">
              <a:lnSpc>
                <a:spcPct val="100000"/>
              </a:lnSpc>
              <a:spcBef>
                <a:spcPts val="0"/>
              </a:spcBef>
              <a:spcAft>
                <a:spcPts val="0"/>
              </a:spcAft>
              <a:buClr>
                <a:schemeClr val="dk1"/>
              </a:buClr>
              <a:buSzPts val="1200"/>
              <a:buFont typeface="Open Sans"/>
              <a:buChar char="○"/>
              <a:defRPr b="0" i="0" sz="1200" u="none" cap="none" strike="noStrike">
                <a:solidFill>
                  <a:schemeClr val="dk1"/>
                </a:solidFill>
                <a:latin typeface="Open Sans"/>
                <a:ea typeface="Open Sans"/>
                <a:cs typeface="Open Sans"/>
                <a:sym typeface="Open Sans"/>
              </a:defRPr>
            </a:lvl5pPr>
            <a:lvl6pPr indent="-304800" lvl="5" marL="2743200" marR="0" rtl="0" algn="l">
              <a:lnSpc>
                <a:spcPct val="100000"/>
              </a:lnSpc>
              <a:spcBef>
                <a:spcPts val="0"/>
              </a:spcBef>
              <a:spcAft>
                <a:spcPts val="0"/>
              </a:spcAft>
              <a:buClr>
                <a:schemeClr val="dk1"/>
              </a:buClr>
              <a:buSzPts val="1200"/>
              <a:buFont typeface="Open Sans"/>
              <a:buChar char="■"/>
              <a:defRPr b="0" i="0" sz="1200" u="none" cap="none" strike="noStrike">
                <a:solidFill>
                  <a:schemeClr val="dk1"/>
                </a:solidFill>
                <a:latin typeface="Open Sans"/>
                <a:ea typeface="Open Sans"/>
                <a:cs typeface="Open Sans"/>
                <a:sym typeface="Open Sans"/>
              </a:defRPr>
            </a:lvl6pPr>
            <a:lvl7pPr indent="-304800" lvl="6" marL="3200400" marR="0" rtl="0" algn="l">
              <a:lnSpc>
                <a:spcPct val="100000"/>
              </a:lnSpc>
              <a:spcBef>
                <a:spcPts val="0"/>
              </a:spcBef>
              <a:spcAft>
                <a:spcPts val="0"/>
              </a:spcAft>
              <a:buClr>
                <a:schemeClr val="dk1"/>
              </a:buClr>
              <a:buSzPts val="1200"/>
              <a:buFont typeface="Open Sans"/>
              <a:buChar char="●"/>
              <a:defRPr b="0" i="0" sz="1200" u="none" cap="none" strike="noStrike">
                <a:solidFill>
                  <a:schemeClr val="dk1"/>
                </a:solidFill>
                <a:latin typeface="Open Sans"/>
                <a:ea typeface="Open Sans"/>
                <a:cs typeface="Open Sans"/>
                <a:sym typeface="Open Sans"/>
              </a:defRPr>
            </a:lvl7pPr>
            <a:lvl8pPr indent="-304800" lvl="7" marL="3657600" marR="0" rtl="0" algn="l">
              <a:lnSpc>
                <a:spcPct val="100000"/>
              </a:lnSpc>
              <a:spcBef>
                <a:spcPts val="0"/>
              </a:spcBef>
              <a:spcAft>
                <a:spcPts val="0"/>
              </a:spcAft>
              <a:buClr>
                <a:schemeClr val="dk1"/>
              </a:buClr>
              <a:buSzPts val="1200"/>
              <a:buFont typeface="Open Sans"/>
              <a:buChar char="○"/>
              <a:defRPr b="0" i="0" sz="1200" u="none" cap="none" strike="noStrike">
                <a:solidFill>
                  <a:schemeClr val="dk1"/>
                </a:solidFill>
                <a:latin typeface="Open Sans"/>
                <a:ea typeface="Open Sans"/>
                <a:cs typeface="Open Sans"/>
                <a:sym typeface="Open Sans"/>
              </a:defRPr>
            </a:lvl8pPr>
            <a:lvl9pPr indent="-304800" lvl="8" marL="4114800" marR="0" rtl="0" algn="l">
              <a:lnSpc>
                <a:spcPct val="100000"/>
              </a:lnSpc>
              <a:spcBef>
                <a:spcPts val="0"/>
              </a:spcBef>
              <a:spcAft>
                <a:spcPts val="0"/>
              </a:spcAft>
              <a:buClr>
                <a:schemeClr val="dk1"/>
              </a:buClr>
              <a:buSzPts val="1200"/>
              <a:buFont typeface="Open Sans"/>
              <a:buChar char="■"/>
              <a:defRPr b="0" i="0" sz="1200" u="none" cap="none" strike="noStrike">
                <a:solidFill>
                  <a:schemeClr val="dk1"/>
                </a:solidFill>
                <a:latin typeface="Open Sans"/>
                <a:ea typeface="Open Sans"/>
                <a:cs typeface="Open Sans"/>
                <a:sym typeface="Open Sans"/>
              </a:defRPr>
            </a:lvl9pPr>
          </a:lstStyle>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87" name="Shape 687"/>
        <p:cNvGrpSpPr/>
        <p:nvPr/>
      </p:nvGrpSpPr>
      <p:grpSpPr>
        <a:xfrm>
          <a:off x="0" y="0"/>
          <a:ext cx="0" cy="0"/>
          <a:chOff x="0" y="0"/>
          <a:chExt cx="0" cy="0"/>
        </a:xfrm>
      </p:grpSpPr>
      <p:sp>
        <p:nvSpPr>
          <p:cNvPr id="688" name="Google Shape;688;p43"/>
          <p:cNvSpPr txBox="1"/>
          <p:nvPr>
            <p:ph type="title"/>
          </p:nvPr>
        </p:nvSpPr>
        <p:spPr>
          <a:xfrm>
            <a:off x="950967" y="719333"/>
            <a:ext cx="10290000" cy="7636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3200"/>
              <a:buFont typeface="Albert Sans"/>
              <a:buNone/>
              <a:defRPr b="1" i="0" sz="3200" u="none" cap="none" strike="noStrike">
                <a:solidFill>
                  <a:schemeClr val="dk1"/>
                </a:solidFill>
                <a:latin typeface="Albert Sans"/>
                <a:ea typeface="Albert Sans"/>
                <a:cs typeface="Albert Sans"/>
                <a:sym typeface="Albert Sans"/>
              </a:defRPr>
            </a:lvl1pPr>
            <a:lvl2pPr lvl="1" marR="0" rtl="0" algn="l">
              <a:lnSpc>
                <a:spcPct val="100000"/>
              </a:lnSpc>
              <a:spcBef>
                <a:spcPts val="0"/>
              </a:spcBef>
              <a:spcAft>
                <a:spcPts val="0"/>
              </a:spcAft>
              <a:buClr>
                <a:schemeClr val="dk1"/>
              </a:buClr>
              <a:buSzPts val="3000"/>
              <a:buFont typeface="Albert Sans"/>
              <a:buNone/>
              <a:defRPr b="1" i="0" sz="3000" u="none" cap="none" strike="noStrike">
                <a:solidFill>
                  <a:schemeClr val="dk1"/>
                </a:solidFill>
                <a:latin typeface="Albert Sans"/>
                <a:ea typeface="Albert Sans"/>
                <a:cs typeface="Albert Sans"/>
                <a:sym typeface="Albert Sans"/>
              </a:defRPr>
            </a:lvl2pPr>
            <a:lvl3pPr lvl="2" marR="0" rtl="0" algn="l">
              <a:lnSpc>
                <a:spcPct val="100000"/>
              </a:lnSpc>
              <a:spcBef>
                <a:spcPts val="0"/>
              </a:spcBef>
              <a:spcAft>
                <a:spcPts val="0"/>
              </a:spcAft>
              <a:buClr>
                <a:schemeClr val="dk1"/>
              </a:buClr>
              <a:buSzPts val="3000"/>
              <a:buFont typeface="Albert Sans"/>
              <a:buNone/>
              <a:defRPr b="1" i="0" sz="3000" u="none" cap="none" strike="noStrike">
                <a:solidFill>
                  <a:schemeClr val="dk1"/>
                </a:solidFill>
                <a:latin typeface="Albert Sans"/>
                <a:ea typeface="Albert Sans"/>
                <a:cs typeface="Albert Sans"/>
                <a:sym typeface="Albert Sans"/>
              </a:defRPr>
            </a:lvl3pPr>
            <a:lvl4pPr lvl="3" marR="0" rtl="0" algn="l">
              <a:lnSpc>
                <a:spcPct val="100000"/>
              </a:lnSpc>
              <a:spcBef>
                <a:spcPts val="0"/>
              </a:spcBef>
              <a:spcAft>
                <a:spcPts val="0"/>
              </a:spcAft>
              <a:buClr>
                <a:schemeClr val="dk1"/>
              </a:buClr>
              <a:buSzPts val="3000"/>
              <a:buFont typeface="Albert Sans"/>
              <a:buNone/>
              <a:defRPr b="1" i="0" sz="3000" u="none" cap="none" strike="noStrike">
                <a:solidFill>
                  <a:schemeClr val="dk1"/>
                </a:solidFill>
                <a:latin typeface="Albert Sans"/>
                <a:ea typeface="Albert Sans"/>
                <a:cs typeface="Albert Sans"/>
                <a:sym typeface="Albert Sans"/>
              </a:defRPr>
            </a:lvl4pPr>
            <a:lvl5pPr lvl="4" marR="0" rtl="0" algn="l">
              <a:lnSpc>
                <a:spcPct val="100000"/>
              </a:lnSpc>
              <a:spcBef>
                <a:spcPts val="0"/>
              </a:spcBef>
              <a:spcAft>
                <a:spcPts val="0"/>
              </a:spcAft>
              <a:buClr>
                <a:schemeClr val="dk1"/>
              </a:buClr>
              <a:buSzPts val="3000"/>
              <a:buFont typeface="Albert Sans"/>
              <a:buNone/>
              <a:defRPr b="1" i="0" sz="3000" u="none" cap="none" strike="noStrike">
                <a:solidFill>
                  <a:schemeClr val="dk1"/>
                </a:solidFill>
                <a:latin typeface="Albert Sans"/>
                <a:ea typeface="Albert Sans"/>
                <a:cs typeface="Albert Sans"/>
                <a:sym typeface="Albert Sans"/>
              </a:defRPr>
            </a:lvl5pPr>
            <a:lvl6pPr lvl="5" marR="0" rtl="0" algn="l">
              <a:lnSpc>
                <a:spcPct val="100000"/>
              </a:lnSpc>
              <a:spcBef>
                <a:spcPts val="0"/>
              </a:spcBef>
              <a:spcAft>
                <a:spcPts val="0"/>
              </a:spcAft>
              <a:buClr>
                <a:schemeClr val="dk1"/>
              </a:buClr>
              <a:buSzPts val="3000"/>
              <a:buFont typeface="Albert Sans"/>
              <a:buNone/>
              <a:defRPr b="1" i="0" sz="3000" u="none" cap="none" strike="noStrike">
                <a:solidFill>
                  <a:schemeClr val="dk1"/>
                </a:solidFill>
                <a:latin typeface="Albert Sans"/>
                <a:ea typeface="Albert Sans"/>
                <a:cs typeface="Albert Sans"/>
                <a:sym typeface="Albert Sans"/>
              </a:defRPr>
            </a:lvl6pPr>
            <a:lvl7pPr lvl="6" marR="0" rtl="0" algn="l">
              <a:lnSpc>
                <a:spcPct val="100000"/>
              </a:lnSpc>
              <a:spcBef>
                <a:spcPts val="0"/>
              </a:spcBef>
              <a:spcAft>
                <a:spcPts val="0"/>
              </a:spcAft>
              <a:buClr>
                <a:schemeClr val="dk1"/>
              </a:buClr>
              <a:buSzPts val="3000"/>
              <a:buFont typeface="Albert Sans"/>
              <a:buNone/>
              <a:defRPr b="1" i="0" sz="3000" u="none" cap="none" strike="noStrike">
                <a:solidFill>
                  <a:schemeClr val="dk1"/>
                </a:solidFill>
                <a:latin typeface="Albert Sans"/>
                <a:ea typeface="Albert Sans"/>
                <a:cs typeface="Albert Sans"/>
                <a:sym typeface="Albert Sans"/>
              </a:defRPr>
            </a:lvl7pPr>
            <a:lvl8pPr lvl="7" marR="0" rtl="0" algn="l">
              <a:lnSpc>
                <a:spcPct val="100000"/>
              </a:lnSpc>
              <a:spcBef>
                <a:spcPts val="0"/>
              </a:spcBef>
              <a:spcAft>
                <a:spcPts val="0"/>
              </a:spcAft>
              <a:buClr>
                <a:schemeClr val="dk1"/>
              </a:buClr>
              <a:buSzPts val="3000"/>
              <a:buFont typeface="Albert Sans"/>
              <a:buNone/>
              <a:defRPr b="1" i="0" sz="3000" u="none" cap="none" strike="noStrike">
                <a:solidFill>
                  <a:schemeClr val="dk1"/>
                </a:solidFill>
                <a:latin typeface="Albert Sans"/>
                <a:ea typeface="Albert Sans"/>
                <a:cs typeface="Albert Sans"/>
                <a:sym typeface="Albert Sans"/>
              </a:defRPr>
            </a:lvl8pPr>
            <a:lvl9pPr lvl="8" marR="0" rtl="0" algn="l">
              <a:lnSpc>
                <a:spcPct val="100000"/>
              </a:lnSpc>
              <a:spcBef>
                <a:spcPts val="0"/>
              </a:spcBef>
              <a:spcAft>
                <a:spcPts val="0"/>
              </a:spcAft>
              <a:buClr>
                <a:schemeClr val="dk1"/>
              </a:buClr>
              <a:buSzPts val="3000"/>
              <a:buFont typeface="Albert Sans"/>
              <a:buNone/>
              <a:defRPr b="1" i="0" sz="3000" u="none" cap="none" strike="noStrike">
                <a:solidFill>
                  <a:schemeClr val="dk1"/>
                </a:solidFill>
                <a:latin typeface="Albert Sans"/>
                <a:ea typeface="Albert Sans"/>
                <a:cs typeface="Albert Sans"/>
                <a:sym typeface="Albert Sans"/>
              </a:defRPr>
            </a:lvl9pPr>
          </a:lstStyle>
          <a:p/>
        </p:txBody>
      </p:sp>
      <p:sp>
        <p:nvSpPr>
          <p:cNvPr id="689" name="Google Shape;689;p43"/>
          <p:cNvSpPr txBox="1"/>
          <p:nvPr>
            <p:ph idx="1" type="body"/>
          </p:nvPr>
        </p:nvSpPr>
        <p:spPr>
          <a:xfrm>
            <a:off x="950967" y="1536633"/>
            <a:ext cx="10290000" cy="4555200"/>
          </a:xfrm>
          <a:prstGeom prst="rect">
            <a:avLst/>
          </a:prstGeom>
          <a:noFill/>
          <a:ln>
            <a:noFill/>
          </a:ln>
        </p:spPr>
        <p:txBody>
          <a:bodyPr anchorCtr="0" anchor="t" bIns="91425" lIns="91425" spcFirstLastPara="1" rIns="91425" wrap="square" tIns="91425">
            <a:noAutofit/>
          </a:bodyPr>
          <a:lstStyle>
            <a:lvl1pPr indent="-304800" lvl="0" marL="457200" marR="0" rtl="0" algn="l">
              <a:lnSpc>
                <a:spcPct val="100000"/>
              </a:lnSpc>
              <a:spcBef>
                <a:spcPts val="0"/>
              </a:spcBef>
              <a:spcAft>
                <a:spcPts val="0"/>
              </a:spcAft>
              <a:buClr>
                <a:schemeClr val="dk1"/>
              </a:buClr>
              <a:buSzPts val="1200"/>
              <a:buFont typeface="Work Sans"/>
              <a:buChar char="●"/>
              <a:defRPr b="0" i="0" sz="1200" u="none" cap="none" strike="noStrike">
                <a:solidFill>
                  <a:schemeClr val="dk1"/>
                </a:solidFill>
                <a:latin typeface="Work Sans"/>
                <a:ea typeface="Work Sans"/>
                <a:cs typeface="Work Sans"/>
                <a:sym typeface="Work Sans"/>
              </a:defRPr>
            </a:lvl1pPr>
            <a:lvl2pPr indent="-304800" lvl="1" marL="914400" marR="0" rtl="0" algn="l">
              <a:lnSpc>
                <a:spcPct val="100000"/>
              </a:lnSpc>
              <a:spcBef>
                <a:spcPts val="0"/>
              </a:spcBef>
              <a:spcAft>
                <a:spcPts val="0"/>
              </a:spcAft>
              <a:buClr>
                <a:schemeClr val="dk1"/>
              </a:buClr>
              <a:buSzPts val="1200"/>
              <a:buFont typeface="Work Sans"/>
              <a:buChar char="○"/>
              <a:defRPr b="0" i="0" sz="1200" u="none" cap="none" strike="noStrike">
                <a:solidFill>
                  <a:schemeClr val="dk1"/>
                </a:solidFill>
                <a:latin typeface="Work Sans"/>
                <a:ea typeface="Work Sans"/>
                <a:cs typeface="Work Sans"/>
                <a:sym typeface="Work Sans"/>
              </a:defRPr>
            </a:lvl2pPr>
            <a:lvl3pPr indent="-304800" lvl="2" marL="1371600" marR="0" rtl="0" algn="l">
              <a:lnSpc>
                <a:spcPct val="100000"/>
              </a:lnSpc>
              <a:spcBef>
                <a:spcPts val="0"/>
              </a:spcBef>
              <a:spcAft>
                <a:spcPts val="0"/>
              </a:spcAft>
              <a:buClr>
                <a:schemeClr val="dk1"/>
              </a:buClr>
              <a:buSzPts val="1200"/>
              <a:buFont typeface="Work Sans"/>
              <a:buChar char="■"/>
              <a:defRPr b="0" i="0" sz="1200" u="none" cap="none" strike="noStrike">
                <a:solidFill>
                  <a:schemeClr val="dk1"/>
                </a:solidFill>
                <a:latin typeface="Work Sans"/>
                <a:ea typeface="Work Sans"/>
                <a:cs typeface="Work Sans"/>
                <a:sym typeface="Work Sans"/>
              </a:defRPr>
            </a:lvl3pPr>
            <a:lvl4pPr indent="-304800" lvl="3" marL="1828800" marR="0" rtl="0" algn="l">
              <a:lnSpc>
                <a:spcPct val="100000"/>
              </a:lnSpc>
              <a:spcBef>
                <a:spcPts val="0"/>
              </a:spcBef>
              <a:spcAft>
                <a:spcPts val="0"/>
              </a:spcAft>
              <a:buClr>
                <a:schemeClr val="dk1"/>
              </a:buClr>
              <a:buSzPts val="1200"/>
              <a:buFont typeface="Work Sans"/>
              <a:buChar char="●"/>
              <a:defRPr b="0" i="0" sz="1200" u="none" cap="none" strike="noStrike">
                <a:solidFill>
                  <a:schemeClr val="dk1"/>
                </a:solidFill>
                <a:latin typeface="Work Sans"/>
                <a:ea typeface="Work Sans"/>
                <a:cs typeface="Work Sans"/>
                <a:sym typeface="Work Sans"/>
              </a:defRPr>
            </a:lvl4pPr>
            <a:lvl5pPr indent="-304800" lvl="4" marL="2286000" marR="0" rtl="0" algn="l">
              <a:lnSpc>
                <a:spcPct val="100000"/>
              </a:lnSpc>
              <a:spcBef>
                <a:spcPts val="0"/>
              </a:spcBef>
              <a:spcAft>
                <a:spcPts val="0"/>
              </a:spcAft>
              <a:buClr>
                <a:schemeClr val="dk1"/>
              </a:buClr>
              <a:buSzPts val="1200"/>
              <a:buFont typeface="Work Sans"/>
              <a:buChar char="○"/>
              <a:defRPr b="0" i="0" sz="1200" u="none" cap="none" strike="noStrike">
                <a:solidFill>
                  <a:schemeClr val="dk1"/>
                </a:solidFill>
                <a:latin typeface="Work Sans"/>
                <a:ea typeface="Work Sans"/>
                <a:cs typeface="Work Sans"/>
                <a:sym typeface="Work Sans"/>
              </a:defRPr>
            </a:lvl5pPr>
            <a:lvl6pPr indent="-304800" lvl="5" marL="2743200" marR="0" rtl="0" algn="l">
              <a:lnSpc>
                <a:spcPct val="100000"/>
              </a:lnSpc>
              <a:spcBef>
                <a:spcPts val="0"/>
              </a:spcBef>
              <a:spcAft>
                <a:spcPts val="0"/>
              </a:spcAft>
              <a:buClr>
                <a:schemeClr val="dk1"/>
              </a:buClr>
              <a:buSzPts val="1200"/>
              <a:buFont typeface="Work Sans"/>
              <a:buChar char="■"/>
              <a:defRPr b="0" i="0" sz="1200" u="none" cap="none" strike="noStrike">
                <a:solidFill>
                  <a:schemeClr val="dk1"/>
                </a:solidFill>
                <a:latin typeface="Work Sans"/>
                <a:ea typeface="Work Sans"/>
                <a:cs typeface="Work Sans"/>
                <a:sym typeface="Work Sans"/>
              </a:defRPr>
            </a:lvl6pPr>
            <a:lvl7pPr indent="-304800" lvl="6" marL="3200400" marR="0" rtl="0" algn="l">
              <a:lnSpc>
                <a:spcPct val="100000"/>
              </a:lnSpc>
              <a:spcBef>
                <a:spcPts val="0"/>
              </a:spcBef>
              <a:spcAft>
                <a:spcPts val="0"/>
              </a:spcAft>
              <a:buClr>
                <a:schemeClr val="dk1"/>
              </a:buClr>
              <a:buSzPts val="1200"/>
              <a:buFont typeface="Work Sans"/>
              <a:buChar char="●"/>
              <a:defRPr b="0" i="0" sz="1200" u="none" cap="none" strike="noStrike">
                <a:solidFill>
                  <a:schemeClr val="dk1"/>
                </a:solidFill>
                <a:latin typeface="Work Sans"/>
                <a:ea typeface="Work Sans"/>
                <a:cs typeface="Work Sans"/>
                <a:sym typeface="Work Sans"/>
              </a:defRPr>
            </a:lvl7pPr>
            <a:lvl8pPr indent="-304800" lvl="7" marL="3657600" marR="0" rtl="0" algn="l">
              <a:lnSpc>
                <a:spcPct val="100000"/>
              </a:lnSpc>
              <a:spcBef>
                <a:spcPts val="0"/>
              </a:spcBef>
              <a:spcAft>
                <a:spcPts val="0"/>
              </a:spcAft>
              <a:buClr>
                <a:schemeClr val="dk1"/>
              </a:buClr>
              <a:buSzPts val="1200"/>
              <a:buFont typeface="Work Sans"/>
              <a:buChar char="○"/>
              <a:defRPr b="0" i="0" sz="1200" u="none" cap="none" strike="noStrike">
                <a:solidFill>
                  <a:schemeClr val="dk1"/>
                </a:solidFill>
                <a:latin typeface="Work Sans"/>
                <a:ea typeface="Work Sans"/>
                <a:cs typeface="Work Sans"/>
                <a:sym typeface="Work Sans"/>
              </a:defRPr>
            </a:lvl8pPr>
            <a:lvl9pPr indent="-304800" lvl="8" marL="4114800" marR="0" rtl="0" algn="l">
              <a:lnSpc>
                <a:spcPct val="100000"/>
              </a:lnSpc>
              <a:spcBef>
                <a:spcPts val="0"/>
              </a:spcBef>
              <a:spcAft>
                <a:spcPts val="0"/>
              </a:spcAft>
              <a:buClr>
                <a:schemeClr val="dk1"/>
              </a:buClr>
              <a:buSzPts val="1200"/>
              <a:buFont typeface="Work Sans"/>
              <a:buChar char="■"/>
              <a:defRPr b="0" i="0" sz="1200" u="none" cap="none" strike="noStrike">
                <a:solidFill>
                  <a:schemeClr val="dk1"/>
                </a:solidFill>
                <a:latin typeface="Work Sans"/>
                <a:ea typeface="Work Sans"/>
                <a:cs typeface="Work Sans"/>
                <a:sym typeface="Work Sans"/>
              </a:defRPr>
            </a:lvl9pPr>
          </a:lstStyle>
          <a:p/>
        </p:txBody>
      </p:sp>
    </p:spTree>
  </p:cSld>
  <p:clrMap accent1="accent1" accent2="accent2" accent3="accent3" accent4="accent4" accent5="accent5" accent6="accent6" bg1="lt1" bg2="dk2" tx1="dk1" tx2="lt2" folHlink="folHlink" hlink="hlink"/>
  <p:sldLayoutIdLst>
    <p:sldLayoutId id="2147483668" r:id="rId1"/>
    <p:sldLayoutId id="2147483669" r:id="rId2"/>
    <p:sldLayoutId id="2147483670" r:id="rId3"/>
    <p:sldLayoutId id="2147483671" r:id="rId4"/>
    <p:sldLayoutId id="2147483672"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03" name="Shape 703"/>
        <p:cNvGrpSpPr/>
        <p:nvPr/>
      </p:nvGrpSpPr>
      <p:grpSpPr>
        <a:xfrm>
          <a:off x="0" y="0"/>
          <a:ext cx="0" cy="0"/>
          <a:chOff x="0" y="0"/>
          <a:chExt cx="0" cy="0"/>
        </a:xfrm>
      </p:grpSpPr>
      <p:sp>
        <p:nvSpPr>
          <p:cNvPr id="704" name="Google Shape;704;p49"/>
          <p:cNvSpPr txBox="1"/>
          <p:nvPr>
            <p:ph type="title"/>
          </p:nvPr>
        </p:nvSpPr>
        <p:spPr>
          <a:xfrm>
            <a:off x="1424133" y="1244600"/>
            <a:ext cx="9396400" cy="6432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FFFFFF"/>
              </a:buClr>
              <a:buSzPts val="2400"/>
              <a:buFont typeface="Arial"/>
              <a:buNone/>
              <a:defRPr b="0" i="0" sz="2400" u="none" cap="none" strike="noStrike">
                <a:solidFill>
                  <a:srgbClr val="FFFFFF"/>
                </a:solidFill>
                <a:latin typeface="Arial"/>
                <a:ea typeface="Arial"/>
                <a:cs typeface="Arial"/>
                <a:sym typeface="Arial"/>
              </a:defRPr>
            </a:lvl1pPr>
            <a:lvl2pPr lvl="1" marR="0" rtl="0" algn="ctr">
              <a:lnSpc>
                <a:spcPct val="100000"/>
              </a:lnSpc>
              <a:spcBef>
                <a:spcPts val="0"/>
              </a:spcBef>
              <a:spcAft>
                <a:spcPts val="0"/>
              </a:spcAft>
              <a:buClr>
                <a:srgbClr val="FFFFFF"/>
              </a:buClr>
              <a:buSzPts val="2400"/>
              <a:buFont typeface="Arial"/>
              <a:buNone/>
              <a:defRPr b="0" i="0" sz="2400" u="none" cap="none" strike="noStrike">
                <a:solidFill>
                  <a:srgbClr val="FFFFFF"/>
                </a:solidFill>
                <a:latin typeface="Arial"/>
                <a:ea typeface="Arial"/>
                <a:cs typeface="Arial"/>
                <a:sym typeface="Arial"/>
              </a:defRPr>
            </a:lvl2pPr>
            <a:lvl3pPr lvl="2" marR="0" rtl="0" algn="ctr">
              <a:lnSpc>
                <a:spcPct val="100000"/>
              </a:lnSpc>
              <a:spcBef>
                <a:spcPts val="0"/>
              </a:spcBef>
              <a:spcAft>
                <a:spcPts val="0"/>
              </a:spcAft>
              <a:buClr>
                <a:srgbClr val="FFFFFF"/>
              </a:buClr>
              <a:buSzPts val="2400"/>
              <a:buFont typeface="Arial"/>
              <a:buNone/>
              <a:defRPr b="0" i="0" sz="2400" u="none" cap="none" strike="noStrike">
                <a:solidFill>
                  <a:srgbClr val="FFFFFF"/>
                </a:solidFill>
                <a:latin typeface="Arial"/>
                <a:ea typeface="Arial"/>
                <a:cs typeface="Arial"/>
                <a:sym typeface="Arial"/>
              </a:defRPr>
            </a:lvl3pPr>
            <a:lvl4pPr lvl="3" marR="0" rtl="0" algn="ctr">
              <a:lnSpc>
                <a:spcPct val="100000"/>
              </a:lnSpc>
              <a:spcBef>
                <a:spcPts val="0"/>
              </a:spcBef>
              <a:spcAft>
                <a:spcPts val="0"/>
              </a:spcAft>
              <a:buClr>
                <a:srgbClr val="FFFFFF"/>
              </a:buClr>
              <a:buSzPts val="2400"/>
              <a:buFont typeface="Arial"/>
              <a:buNone/>
              <a:defRPr b="0" i="0" sz="2400" u="none" cap="none" strike="noStrike">
                <a:solidFill>
                  <a:srgbClr val="FFFFFF"/>
                </a:solidFill>
                <a:latin typeface="Arial"/>
                <a:ea typeface="Arial"/>
                <a:cs typeface="Arial"/>
                <a:sym typeface="Arial"/>
              </a:defRPr>
            </a:lvl4pPr>
            <a:lvl5pPr lvl="4" marR="0" rtl="0" algn="ctr">
              <a:lnSpc>
                <a:spcPct val="100000"/>
              </a:lnSpc>
              <a:spcBef>
                <a:spcPts val="0"/>
              </a:spcBef>
              <a:spcAft>
                <a:spcPts val="0"/>
              </a:spcAft>
              <a:buClr>
                <a:srgbClr val="FFFFFF"/>
              </a:buClr>
              <a:buSzPts val="2400"/>
              <a:buFont typeface="Arial"/>
              <a:buNone/>
              <a:defRPr b="0" i="0" sz="2400" u="none" cap="none" strike="noStrike">
                <a:solidFill>
                  <a:srgbClr val="FFFFFF"/>
                </a:solidFill>
                <a:latin typeface="Arial"/>
                <a:ea typeface="Arial"/>
                <a:cs typeface="Arial"/>
                <a:sym typeface="Arial"/>
              </a:defRPr>
            </a:lvl5pPr>
            <a:lvl6pPr lvl="5" marR="0" rtl="0" algn="ctr">
              <a:lnSpc>
                <a:spcPct val="100000"/>
              </a:lnSpc>
              <a:spcBef>
                <a:spcPts val="0"/>
              </a:spcBef>
              <a:spcAft>
                <a:spcPts val="0"/>
              </a:spcAft>
              <a:buClr>
                <a:srgbClr val="FFFFFF"/>
              </a:buClr>
              <a:buSzPts val="2400"/>
              <a:buFont typeface="Arial"/>
              <a:buNone/>
              <a:defRPr b="0" i="0" sz="2400" u="none" cap="none" strike="noStrike">
                <a:solidFill>
                  <a:srgbClr val="FFFFFF"/>
                </a:solidFill>
                <a:latin typeface="Arial"/>
                <a:ea typeface="Arial"/>
                <a:cs typeface="Arial"/>
                <a:sym typeface="Arial"/>
              </a:defRPr>
            </a:lvl6pPr>
            <a:lvl7pPr lvl="6" marR="0" rtl="0" algn="ctr">
              <a:lnSpc>
                <a:spcPct val="100000"/>
              </a:lnSpc>
              <a:spcBef>
                <a:spcPts val="0"/>
              </a:spcBef>
              <a:spcAft>
                <a:spcPts val="0"/>
              </a:spcAft>
              <a:buClr>
                <a:srgbClr val="FFFFFF"/>
              </a:buClr>
              <a:buSzPts val="2400"/>
              <a:buFont typeface="Arial"/>
              <a:buNone/>
              <a:defRPr b="0" i="0" sz="2400" u="none" cap="none" strike="noStrike">
                <a:solidFill>
                  <a:srgbClr val="FFFFFF"/>
                </a:solidFill>
                <a:latin typeface="Arial"/>
                <a:ea typeface="Arial"/>
                <a:cs typeface="Arial"/>
                <a:sym typeface="Arial"/>
              </a:defRPr>
            </a:lvl7pPr>
            <a:lvl8pPr lvl="7" marR="0" rtl="0" algn="ctr">
              <a:lnSpc>
                <a:spcPct val="100000"/>
              </a:lnSpc>
              <a:spcBef>
                <a:spcPts val="0"/>
              </a:spcBef>
              <a:spcAft>
                <a:spcPts val="0"/>
              </a:spcAft>
              <a:buClr>
                <a:srgbClr val="FFFFFF"/>
              </a:buClr>
              <a:buSzPts val="2400"/>
              <a:buFont typeface="Arial"/>
              <a:buNone/>
              <a:defRPr b="0" i="0" sz="2400" u="none" cap="none" strike="noStrike">
                <a:solidFill>
                  <a:srgbClr val="FFFFFF"/>
                </a:solidFill>
                <a:latin typeface="Arial"/>
                <a:ea typeface="Arial"/>
                <a:cs typeface="Arial"/>
                <a:sym typeface="Arial"/>
              </a:defRPr>
            </a:lvl8pPr>
            <a:lvl9pPr lvl="8" marR="0" rtl="0" algn="ctr">
              <a:lnSpc>
                <a:spcPct val="100000"/>
              </a:lnSpc>
              <a:spcBef>
                <a:spcPts val="0"/>
              </a:spcBef>
              <a:spcAft>
                <a:spcPts val="0"/>
              </a:spcAft>
              <a:buClr>
                <a:srgbClr val="FFFFFF"/>
              </a:buClr>
              <a:buSzPts val="2400"/>
              <a:buFont typeface="Arial"/>
              <a:buNone/>
              <a:defRPr b="0" i="0" sz="2400" u="none" cap="none" strike="noStrike">
                <a:solidFill>
                  <a:srgbClr val="FFFFFF"/>
                </a:solidFill>
                <a:latin typeface="Arial"/>
                <a:ea typeface="Arial"/>
                <a:cs typeface="Arial"/>
                <a:sym typeface="Arial"/>
              </a:defRPr>
            </a:lvl9pPr>
          </a:lstStyle>
          <a:p/>
        </p:txBody>
      </p:sp>
      <p:sp>
        <p:nvSpPr>
          <p:cNvPr id="705" name="Google Shape;705;p49"/>
          <p:cNvSpPr txBox="1"/>
          <p:nvPr>
            <p:ph idx="1" type="body"/>
          </p:nvPr>
        </p:nvSpPr>
        <p:spPr>
          <a:xfrm>
            <a:off x="1424133" y="2260600"/>
            <a:ext cx="9396400" cy="33360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15000"/>
              </a:lnSpc>
              <a:spcBef>
                <a:spcPts val="0"/>
              </a:spcBef>
              <a:spcAft>
                <a:spcPts val="0"/>
              </a:spcAft>
              <a:buClr>
                <a:srgbClr val="435D74"/>
              </a:buClr>
              <a:buSzPts val="1100"/>
              <a:buFont typeface="Proxima Nova"/>
              <a:buChar char="●"/>
              <a:defRPr b="0" i="0" sz="1100" u="none" cap="none" strike="noStrike">
                <a:solidFill>
                  <a:srgbClr val="435D74"/>
                </a:solidFill>
                <a:latin typeface="Proxima Nova"/>
                <a:ea typeface="Proxima Nova"/>
                <a:cs typeface="Proxima Nova"/>
                <a:sym typeface="Proxima Nova"/>
              </a:defRPr>
            </a:lvl1pPr>
            <a:lvl2pPr indent="-298450" lvl="1" marL="914400" marR="0" rtl="0" algn="l">
              <a:lnSpc>
                <a:spcPct val="115000"/>
              </a:lnSpc>
              <a:spcBef>
                <a:spcPts val="0"/>
              </a:spcBef>
              <a:spcAft>
                <a:spcPts val="0"/>
              </a:spcAft>
              <a:buClr>
                <a:srgbClr val="435D74"/>
              </a:buClr>
              <a:buSzPts val="1100"/>
              <a:buFont typeface="Proxima Nova"/>
              <a:buChar char="○"/>
              <a:defRPr b="0" i="0" sz="1100" u="none" cap="none" strike="noStrike">
                <a:solidFill>
                  <a:srgbClr val="435D74"/>
                </a:solidFill>
                <a:latin typeface="Proxima Nova"/>
                <a:ea typeface="Proxima Nova"/>
                <a:cs typeface="Proxima Nova"/>
                <a:sym typeface="Proxima Nova"/>
              </a:defRPr>
            </a:lvl2pPr>
            <a:lvl3pPr indent="-298450" lvl="2" marL="1371600" marR="0" rtl="0" algn="l">
              <a:lnSpc>
                <a:spcPct val="115000"/>
              </a:lnSpc>
              <a:spcBef>
                <a:spcPts val="0"/>
              </a:spcBef>
              <a:spcAft>
                <a:spcPts val="0"/>
              </a:spcAft>
              <a:buClr>
                <a:srgbClr val="435D74"/>
              </a:buClr>
              <a:buSzPts val="1100"/>
              <a:buFont typeface="Proxima Nova"/>
              <a:buChar char="■"/>
              <a:defRPr b="0" i="0" sz="1100" u="none" cap="none" strike="noStrike">
                <a:solidFill>
                  <a:srgbClr val="435D74"/>
                </a:solidFill>
                <a:latin typeface="Proxima Nova"/>
                <a:ea typeface="Proxima Nova"/>
                <a:cs typeface="Proxima Nova"/>
                <a:sym typeface="Proxima Nova"/>
              </a:defRPr>
            </a:lvl3pPr>
            <a:lvl4pPr indent="-298450" lvl="3" marL="1828800" marR="0" rtl="0" algn="l">
              <a:lnSpc>
                <a:spcPct val="115000"/>
              </a:lnSpc>
              <a:spcBef>
                <a:spcPts val="0"/>
              </a:spcBef>
              <a:spcAft>
                <a:spcPts val="0"/>
              </a:spcAft>
              <a:buClr>
                <a:srgbClr val="435D74"/>
              </a:buClr>
              <a:buSzPts val="1100"/>
              <a:buFont typeface="Proxima Nova"/>
              <a:buChar char="●"/>
              <a:defRPr b="0" i="0" sz="1100" u="none" cap="none" strike="noStrike">
                <a:solidFill>
                  <a:srgbClr val="435D74"/>
                </a:solidFill>
                <a:latin typeface="Proxima Nova"/>
                <a:ea typeface="Proxima Nova"/>
                <a:cs typeface="Proxima Nova"/>
                <a:sym typeface="Proxima Nova"/>
              </a:defRPr>
            </a:lvl4pPr>
            <a:lvl5pPr indent="-298450" lvl="4" marL="2286000" marR="0" rtl="0" algn="l">
              <a:lnSpc>
                <a:spcPct val="115000"/>
              </a:lnSpc>
              <a:spcBef>
                <a:spcPts val="0"/>
              </a:spcBef>
              <a:spcAft>
                <a:spcPts val="0"/>
              </a:spcAft>
              <a:buClr>
                <a:srgbClr val="435D74"/>
              </a:buClr>
              <a:buSzPts val="1100"/>
              <a:buFont typeface="Proxima Nova"/>
              <a:buChar char="○"/>
              <a:defRPr b="0" i="0" sz="1100" u="none" cap="none" strike="noStrike">
                <a:solidFill>
                  <a:srgbClr val="435D74"/>
                </a:solidFill>
                <a:latin typeface="Proxima Nova"/>
                <a:ea typeface="Proxima Nova"/>
                <a:cs typeface="Proxima Nova"/>
                <a:sym typeface="Proxima Nova"/>
              </a:defRPr>
            </a:lvl5pPr>
            <a:lvl6pPr indent="-298450" lvl="5" marL="2743200" marR="0" rtl="0" algn="l">
              <a:lnSpc>
                <a:spcPct val="115000"/>
              </a:lnSpc>
              <a:spcBef>
                <a:spcPts val="0"/>
              </a:spcBef>
              <a:spcAft>
                <a:spcPts val="0"/>
              </a:spcAft>
              <a:buClr>
                <a:srgbClr val="435D74"/>
              </a:buClr>
              <a:buSzPts val="1100"/>
              <a:buFont typeface="Proxima Nova"/>
              <a:buChar char="■"/>
              <a:defRPr b="0" i="0" sz="1100" u="none" cap="none" strike="noStrike">
                <a:solidFill>
                  <a:srgbClr val="435D74"/>
                </a:solidFill>
                <a:latin typeface="Proxima Nova"/>
                <a:ea typeface="Proxima Nova"/>
                <a:cs typeface="Proxima Nova"/>
                <a:sym typeface="Proxima Nova"/>
              </a:defRPr>
            </a:lvl6pPr>
            <a:lvl7pPr indent="-298450" lvl="6" marL="3200400" marR="0" rtl="0" algn="l">
              <a:lnSpc>
                <a:spcPct val="115000"/>
              </a:lnSpc>
              <a:spcBef>
                <a:spcPts val="0"/>
              </a:spcBef>
              <a:spcAft>
                <a:spcPts val="0"/>
              </a:spcAft>
              <a:buClr>
                <a:srgbClr val="435D74"/>
              </a:buClr>
              <a:buSzPts val="1100"/>
              <a:buFont typeface="Proxima Nova"/>
              <a:buChar char="●"/>
              <a:defRPr b="0" i="0" sz="1100" u="none" cap="none" strike="noStrike">
                <a:solidFill>
                  <a:srgbClr val="435D74"/>
                </a:solidFill>
                <a:latin typeface="Proxima Nova"/>
                <a:ea typeface="Proxima Nova"/>
                <a:cs typeface="Proxima Nova"/>
                <a:sym typeface="Proxima Nova"/>
              </a:defRPr>
            </a:lvl7pPr>
            <a:lvl8pPr indent="-298450" lvl="7" marL="3657600" marR="0" rtl="0" algn="l">
              <a:lnSpc>
                <a:spcPct val="115000"/>
              </a:lnSpc>
              <a:spcBef>
                <a:spcPts val="0"/>
              </a:spcBef>
              <a:spcAft>
                <a:spcPts val="0"/>
              </a:spcAft>
              <a:buClr>
                <a:srgbClr val="435D74"/>
              </a:buClr>
              <a:buSzPts val="1100"/>
              <a:buFont typeface="Proxima Nova"/>
              <a:buChar char="○"/>
              <a:defRPr b="0" i="0" sz="1100" u="none" cap="none" strike="noStrike">
                <a:solidFill>
                  <a:srgbClr val="435D74"/>
                </a:solidFill>
                <a:latin typeface="Proxima Nova"/>
                <a:ea typeface="Proxima Nova"/>
                <a:cs typeface="Proxima Nova"/>
                <a:sym typeface="Proxima Nova"/>
              </a:defRPr>
            </a:lvl8pPr>
            <a:lvl9pPr indent="-298450" lvl="8" marL="4114800" marR="0" rtl="0" algn="l">
              <a:lnSpc>
                <a:spcPct val="115000"/>
              </a:lnSpc>
              <a:spcBef>
                <a:spcPts val="0"/>
              </a:spcBef>
              <a:spcAft>
                <a:spcPts val="0"/>
              </a:spcAft>
              <a:buClr>
                <a:srgbClr val="435D74"/>
              </a:buClr>
              <a:buSzPts val="1100"/>
              <a:buFont typeface="Proxima Nova"/>
              <a:buChar char="■"/>
              <a:defRPr b="0" i="0" sz="1100" u="none" cap="none" strike="noStrike">
                <a:solidFill>
                  <a:srgbClr val="435D74"/>
                </a:solidFill>
                <a:latin typeface="Proxima Nova"/>
                <a:ea typeface="Proxima Nova"/>
                <a:cs typeface="Proxima Nova"/>
                <a:sym typeface="Proxima Nova"/>
              </a:defRPr>
            </a:lvl9pPr>
          </a:lstStyle>
          <a:p/>
        </p:txBody>
      </p:sp>
    </p:spTree>
  </p:cSld>
  <p:clrMap accent1="accent1" accent2="accent2" accent3="accent3" accent4="accent4" accent5="accent5" accent6="accent6" bg1="lt1" bg2="dk2" tx1="dk1" tx2="lt2" folHlink="folHlink" hlink="hlink"/>
  <p:sldLayoutIdLst>
    <p:sldLayoutId id="2147483674" r:id="rId1"/>
    <p:sldLayoutId id="2147483675" r:id="rId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9.pn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8.png"/><Relationship Id="rId4" Type="http://schemas.openxmlformats.org/officeDocument/2006/relationships/image" Target="../media/image21.png"/><Relationship Id="rId5" Type="http://schemas.openxmlformats.org/officeDocument/2006/relationships/image" Target="../media/image18.png"/><Relationship Id="rId6" Type="http://schemas.openxmlformats.org/officeDocument/2006/relationships/image" Target="../media/image1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hyperlink" Target="https://storyset.com/pana?utm_source=slidesgo_template&amp;utm_medium=referral-link&amp;utm_campaign=slidesgo_final_slides&amp;utm_term=pana&amp;utm_content=storyset" TargetMode="External"/><Relationship Id="rId4" Type="http://schemas.openxmlformats.org/officeDocument/2006/relationships/hyperlink" Target="https://storyset.com/amico?utm_source=slidesgo_template&amp;utm_medium=referral-link&amp;utm_campaign=slidesgo_final_slides&amp;utm_term=amico&amp;utm_content=storyset" TargetMode="External"/><Relationship Id="rId5" Type="http://schemas.openxmlformats.org/officeDocument/2006/relationships/hyperlink" Target="https://storyset.com/cuate?utm_source=slidesgo_template&amp;utm_medium=referral-link&amp;utm_campaign=slidesgo_final_slides&amp;utm_term=cuate&amp;utm_content=storyset" TargetMode="External"/><Relationship Id="rId6" Type="http://schemas.openxmlformats.org/officeDocument/2006/relationships/image" Target="../media/image10.png"/><Relationship Id="rId7" Type="http://schemas.openxmlformats.org/officeDocument/2006/relationships/image" Target="../media/image13.png"/><Relationship Id="rId8" Type="http://schemas.openxmlformats.org/officeDocument/2006/relationships/image" Target="../media/image2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2.png"/><Relationship Id="rId4" Type="http://schemas.openxmlformats.org/officeDocument/2006/relationships/image" Target="../media/image17.png"/><Relationship Id="rId5" Type="http://schemas.openxmlformats.org/officeDocument/2006/relationships/image" Target="../media/image2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hyperlink" Target="https://storyset.com/pana?utm_source=slidesgo_template&amp;utm_medium=referral-link&amp;utm_campaign=slidesgo_final_slides&amp;utm_term=pana&amp;utm_content=storyset" TargetMode="External"/><Relationship Id="rId4" Type="http://schemas.openxmlformats.org/officeDocument/2006/relationships/hyperlink" Target="https://storyset.com/amico?utm_source=slidesgo_template&amp;utm_medium=referral-link&amp;utm_campaign=slidesgo_final_slides&amp;utm_term=amico&amp;utm_content=storyset" TargetMode="External"/><Relationship Id="rId5" Type="http://schemas.openxmlformats.org/officeDocument/2006/relationships/hyperlink" Target="https://storyset.com/bro?utm_source=slidesgo_template&amp;utm_medium=referral-link&amp;utm_campaign=slidesgo_final_slides&amp;utm_term=bro&amp;utm_content=storyset" TargetMode="External"/><Relationship Id="rId6" Type="http://schemas.openxmlformats.org/officeDocument/2006/relationships/hyperlink" Target="https://storyset.com/cuate?utm_source=slidesgo_template&amp;utm_medium=referral-link&amp;utm_campaign=slidesgo_final_slides&amp;utm_term=cuate&amp;utm_content=storyset" TargetMode="External"/><Relationship Id="rId7"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12" name="Shape 712"/>
        <p:cNvGrpSpPr/>
        <p:nvPr/>
      </p:nvGrpSpPr>
      <p:grpSpPr>
        <a:xfrm>
          <a:off x="0" y="0"/>
          <a:ext cx="0" cy="0"/>
          <a:chOff x="0" y="0"/>
          <a:chExt cx="0" cy="0"/>
        </a:xfrm>
      </p:grpSpPr>
      <p:sp>
        <p:nvSpPr>
          <p:cNvPr id="713" name="Google Shape;713;p1"/>
          <p:cNvSpPr txBox="1"/>
          <p:nvPr>
            <p:ph type="ctrTitle"/>
          </p:nvPr>
        </p:nvSpPr>
        <p:spPr>
          <a:xfrm>
            <a:off x="950967" y="1670569"/>
            <a:ext cx="5826800" cy="2868400"/>
          </a:xfrm>
          <a:prstGeom prst="rect">
            <a:avLst/>
          </a:prstGeom>
          <a:noFill/>
          <a:ln>
            <a:noFill/>
          </a:ln>
        </p:spPr>
        <p:txBody>
          <a:bodyPr anchorCtr="0" anchor="b" bIns="121900" lIns="121900" spcFirstLastPara="1" rIns="121900" wrap="square" tIns="121900">
            <a:noAutofit/>
          </a:bodyPr>
          <a:lstStyle/>
          <a:p>
            <a:pPr indent="0" lvl="0" marL="0" rtl="0" algn="l">
              <a:lnSpc>
                <a:spcPct val="100000"/>
              </a:lnSpc>
              <a:spcBef>
                <a:spcPts val="0"/>
              </a:spcBef>
              <a:spcAft>
                <a:spcPts val="0"/>
              </a:spcAft>
              <a:buClr>
                <a:srgbClr val="191919"/>
              </a:buClr>
              <a:buSzPts val="5200"/>
              <a:buNone/>
            </a:pPr>
            <a:r>
              <a:rPr lang="en-US" sz="6533"/>
              <a:t>Corporate Ownership</a:t>
            </a:r>
            <a:r>
              <a:rPr lang="en-US" sz="6133"/>
              <a:t> </a:t>
            </a:r>
            <a:r>
              <a:rPr b="0" lang="en-US" sz="4933"/>
              <a:t>Classification</a:t>
            </a:r>
            <a:endParaRPr b="0" sz="4933"/>
          </a:p>
        </p:txBody>
      </p:sp>
      <p:sp>
        <p:nvSpPr>
          <p:cNvPr id="714" name="Google Shape;714;p1"/>
          <p:cNvSpPr txBox="1"/>
          <p:nvPr>
            <p:ph idx="1" type="subTitle"/>
          </p:nvPr>
        </p:nvSpPr>
        <p:spPr>
          <a:xfrm>
            <a:off x="950967" y="4553031"/>
            <a:ext cx="5826800" cy="634400"/>
          </a:xfrm>
          <a:prstGeom prst="rect">
            <a:avLst/>
          </a:prstGeom>
          <a:noFill/>
          <a:ln>
            <a:noFill/>
          </a:ln>
        </p:spPr>
        <p:txBody>
          <a:bodyPr anchorCtr="0" anchor="t" bIns="121900" lIns="121900" spcFirstLastPara="1" rIns="121900" wrap="square" tIns="121900">
            <a:noAutofit/>
          </a:bodyPr>
          <a:lstStyle/>
          <a:p>
            <a:pPr indent="0" lvl="0" marL="0" rtl="0" algn="l">
              <a:lnSpc>
                <a:spcPct val="100000"/>
              </a:lnSpc>
              <a:spcBef>
                <a:spcPts val="0"/>
              </a:spcBef>
              <a:spcAft>
                <a:spcPts val="0"/>
              </a:spcAft>
              <a:buSzPts val="1200"/>
              <a:buNone/>
            </a:pPr>
            <a:r>
              <a:rPr lang="en-US"/>
              <a:t>NUS Datathon | Category B | Team 66</a:t>
            </a:r>
            <a:endParaRPr/>
          </a:p>
        </p:txBody>
      </p:sp>
      <p:grpSp>
        <p:nvGrpSpPr>
          <p:cNvPr id="715" name="Google Shape;715;p1"/>
          <p:cNvGrpSpPr/>
          <p:nvPr/>
        </p:nvGrpSpPr>
        <p:grpSpPr>
          <a:xfrm>
            <a:off x="6864321" y="1617931"/>
            <a:ext cx="4499935" cy="3568752"/>
            <a:chOff x="5148240" y="1213448"/>
            <a:chExt cx="3374951" cy="2676564"/>
          </a:xfrm>
        </p:grpSpPr>
        <p:grpSp>
          <p:nvGrpSpPr>
            <p:cNvPr id="716" name="Google Shape;716;p1"/>
            <p:cNvGrpSpPr/>
            <p:nvPr/>
          </p:nvGrpSpPr>
          <p:grpSpPr>
            <a:xfrm>
              <a:off x="8384122" y="2614871"/>
              <a:ext cx="139069" cy="139071"/>
              <a:chOff x="5448853" y="3419595"/>
              <a:chExt cx="78735" cy="78736"/>
            </a:xfrm>
          </p:grpSpPr>
          <p:sp>
            <p:nvSpPr>
              <p:cNvPr id="717" name="Google Shape;717;p1"/>
              <p:cNvSpPr/>
              <p:nvPr/>
            </p:nvSpPr>
            <p:spPr>
              <a:xfrm>
                <a:off x="5486333" y="3419595"/>
                <a:ext cx="3741" cy="24820"/>
              </a:xfrm>
              <a:custGeom>
                <a:rect b="b" l="l" r="r" t="t"/>
                <a:pathLst>
                  <a:path extrusionOk="0" h="743" w="112">
                    <a:moveTo>
                      <a:pt x="56" y="0"/>
                    </a:moveTo>
                    <a:cubicBezTo>
                      <a:pt x="28" y="0"/>
                      <a:pt x="1" y="19"/>
                      <a:pt x="1" y="56"/>
                    </a:cubicBezTo>
                    <a:lnTo>
                      <a:pt x="1" y="687"/>
                    </a:lnTo>
                    <a:cubicBezTo>
                      <a:pt x="1" y="714"/>
                      <a:pt x="28" y="742"/>
                      <a:pt x="56" y="742"/>
                    </a:cubicBezTo>
                    <a:cubicBezTo>
                      <a:pt x="93" y="742"/>
                      <a:pt x="112" y="714"/>
                      <a:pt x="112" y="687"/>
                    </a:cubicBezTo>
                    <a:lnTo>
                      <a:pt x="112" y="56"/>
                    </a:lnTo>
                    <a:cubicBezTo>
                      <a:pt x="112" y="19"/>
                      <a:pt x="93" y="0"/>
                      <a:pt x="56" y="0"/>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718" name="Google Shape;718;p1"/>
              <p:cNvSpPr/>
              <p:nvPr/>
            </p:nvSpPr>
            <p:spPr>
              <a:xfrm>
                <a:off x="5486333" y="3473511"/>
                <a:ext cx="3741" cy="24820"/>
              </a:xfrm>
              <a:custGeom>
                <a:rect b="b" l="l" r="r" t="t"/>
                <a:pathLst>
                  <a:path extrusionOk="0" h="743" w="112">
                    <a:moveTo>
                      <a:pt x="56" y="0"/>
                    </a:moveTo>
                    <a:cubicBezTo>
                      <a:pt x="28" y="0"/>
                      <a:pt x="1" y="19"/>
                      <a:pt x="1" y="56"/>
                    </a:cubicBezTo>
                    <a:lnTo>
                      <a:pt x="1" y="687"/>
                    </a:lnTo>
                    <a:cubicBezTo>
                      <a:pt x="1" y="714"/>
                      <a:pt x="28" y="742"/>
                      <a:pt x="56" y="742"/>
                    </a:cubicBezTo>
                    <a:cubicBezTo>
                      <a:pt x="93" y="742"/>
                      <a:pt x="112" y="714"/>
                      <a:pt x="112" y="687"/>
                    </a:cubicBezTo>
                    <a:lnTo>
                      <a:pt x="112" y="56"/>
                    </a:lnTo>
                    <a:cubicBezTo>
                      <a:pt x="112" y="19"/>
                      <a:pt x="93" y="0"/>
                      <a:pt x="56" y="0"/>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719" name="Google Shape;719;p1"/>
              <p:cNvSpPr/>
              <p:nvPr/>
            </p:nvSpPr>
            <p:spPr>
              <a:xfrm>
                <a:off x="5502768" y="3457075"/>
                <a:ext cx="24820" cy="3741"/>
              </a:xfrm>
              <a:custGeom>
                <a:rect b="b" l="l" r="r" t="t"/>
                <a:pathLst>
                  <a:path extrusionOk="0" h="112" w="743">
                    <a:moveTo>
                      <a:pt x="56" y="1"/>
                    </a:moveTo>
                    <a:cubicBezTo>
                      <a:pt x="28" y="1"/>
                      <a:pt x="0" y="19"/>
                      <a:pt x="0" y="56"/>
                    </a:cubicBezTo>
                    <a:cubicBezTo>
                      <a:pt x="0" y="84"/>
                      <a:pt x="28" y="112"/>
                      <a:pt x="56" y="112"/>
                    </a:cubicBezTo>
                    <a:lnTo>
                      <a:pt x="687" y="112"/>
                    </a:lnTo>
                    <a:cubicBezTo>
                      <a:pt x="724" y="112"/>
                      <a:pt x="742" y="84"/>
                      <a:pt x="742" y="56"/>
                    </a:cubicBezTo>
                    <a:cubicBezTo>
                      <a:pt x="742" y="19"/>
                      <a:pt x="724" y="1"/>
                      <a:pt x="687" y="1"/>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720" name="Google Shape;720;p1"/>
              <p:cNvSpPr/>
              <p:nvPr/>
            </p:nvSpPr>
            <p:spPr>
              <a:xfrm>
                <a:off x="5448853" y="3457075"/>
                <a:ext cx="24820" cy="3741"/>
              </a:xfrm>
              <a:custGeom>
                <a:rect b="b" l="l" r="r" t="t"/>
                <a:pathLst>
                  <a:path extrusionOk="0" h="112" w="743">
                    <a:moveTo>
                      <a:pt x="56" y="1"/>
                    </a:moveTo>
                    <a:cubicBezTo>
                      <a:pt x="28" y="1"/>
                      <a:pt x="0" y="19"/>
                      <a:pt x="0" y="56"/>
                    </a:cubicBezTo>
                    <a:cubicBezTo>
                      <a:pt x="0" y="84"/>
                      <a:pt x="28" y="112"/>
                      <a:pt x="56" y="112"/>
                    </a:cubicBezTo>
                    <a:lnTo>
                      <a:pt x="687" y="112"/>
                    </a:lnTo>
                    <a:cubicBezTo>
                      <a:pt x="724" y="112"/>
                      <a:pt x="742" y="84"/>
                      <a:pt x="742" y="56"/>
                    </a:cubicBezTo>
                    <a:cubicBezTo>
                      <a:pt x="742" y="19"/>
                      <a:pt x="724" y="1"/>
                      <a:pt x="687" y="1"/>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721" name="Google Shape;721;p1"/>
              <p:cNvSpPr/>
              <p:nvPr/>
            </p:nvSpPr>
            <p:spPr>
              <a:xfrm>
                <a:off x="5459676" y="3468466"/>
                <a:ext cx="19241" cy="19007"/>
              </a:xfrm>
              <a:custGeom>
                <a:rect b="b" l="l" r="r" t="t"/>
                <a:pathLst>
                  <a:path extrusionOk="0" h="569" w="576">
                    <a:moveTo>
                      <a:pt x="510" y="0"/>
                    </a:moveTo>
                    <a:cubicBezTo>
                      <a:pt x="495" y="0"/>
                      <a:pt x="479" y="7"/>
                      <a:pt x="465" y="21"/>
                    </a:cubicBezTo>
                    <a:lnTo>
                      <a:pt x="19" y="467"/>
                    </a:lnTo>
                    <a:cubicBezTo>
                      <a:pt x="1" y="485"/>
                      <a:pt x="1" y="522"/>
                      <a:pt x="19" y="550"/>
                    </a:cubicBezTo>
                    <a:cubicBezTo>
                      <a:pt x="29" y="559"/>
                      <a:pt x="47" y="569"/>
                      <a:pt x="66" y="569"/>
                    </a:cubicBezTo>
                    <a:cubicBezTo>
                      <a:pt x="75" y="569"/>
                      <a:pt x="94" y="559"/>
                      <a:pt x="103" y="550"/>
                    </a:cubicBezTo>
                    <a:lnTo>
                      <a:pt x="548" y="105"/>
                    </a:lnTo>
                    <a:cubicBezTo>
                      <a:pt x="576" y="77"/>
                      <a:pt x="576" y="40"/>
                      <a:pt x="548" y="21"/>
                    </a:cubicBezTo>
                    <a:cubicBezTo>
                      <a:pt x="539" y="7"/>
                      <a:pt x="525" y="0"/>
                      <a:pt x="510" y="0"/>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722" name="Google Shape;722;p1"/>
              <p:cNvSpPr/>
              <p:nvPr/>
            </p:nvSpPr>
            <p:spPr>
              <a:xfrm>
                <a:off x="5497791" y="3430351"/>
                <a:ext cx="19241" cy="18707"/>
              </a:xfrm>
              <a:custGeom>
                <a:rect b="b" l="l" r="r" t="t"/>
                <a:pathLst>
                  <a:path extrusionOk="0" h="560" w="576">
                    <a:moveTo>
                      <a:pt x="510" y="0"/>
                    </a:moveTo>
                    <a:cubicBezTo>
                      <a:pt x="495" y="0"/>
                      <a:pt x="479" y="7"/>
                      <a:pt x="465" y="21"/>
                    </a:cubicBezTo>
                    <a:lnTo>
                      <a:pt x="19" y="467"/>
                    </a:lnTo>
                    <a:cubicBezTo>
                      <a:pt x="1" y="485"/>
                      <a:pt x="1" y="522"/>
                      <a:pt x="19" y="550"/>
                    </a:cubicBezTo>
                    <a:cubicBezTo>
                      <a:pt x="38" y="559"/>
                      <a:pt x="47" y="559"/>
                      <a:pt x="66" y="559"/>
                    </a:cubicBezTo>
                    <a:cubicBezTo>
                      <a:pt x="75" y="559"/>
                      <a:pt x="94" y="559"/>
                      <a:pt x="103" y="550"/>
                    </a:cubicBezTo>
                    <a:lnTo>
                      <a:pt x="548" y="105"/>
                    </a:lnTo>
                    <a:cubicBezTo>
                      <a:pt x="576" y="77"/>
                      <a:pt x="576" y="40"/>
                      <a:pt x="548" y="21"/>
                    </a:cubicBezTo>
                    <a:cubicBezTo>
                      <a:pt x="539" y="7"/>
                      <a:pt x="525" y="0"/>
                      <a:pt x="510" y="0"/>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723" name="Google Shape;723;p1"/>
              <p:cNvSpPr/>
              <p:nvPr/>
            </p:nvSpPr>
            <p:spPr>
              <a:xfrm>
                <a:off x="5459676" y="3430351"/>
                <a:ext cx="19241" cy="18707"/>
              </a:xfrm>
              <a:custGeom>
                <a:rect b="b" l="l" r="r" t="t"/>
                <a:pathLst>
                  <a:path extrusionOk="0" h="560" w="576">
                    <a:moveTo>
                      <a:pt x="65" y="0"/>
                    </a:moveTo>
                    <a:cubicBezTo>
                      <a:pt x="49" y="0"/>
                      <a:pt x="33" y="7"/>
                      <a:pt x="19" y="21"/>
                    </a:cubicBezTo>
                    <a:cubicBezTo>
                      <a:pt x="1" y="40"/>
                      <a:pt x="1" y="77"/>
                      <a:pt x="19" y="105"/>
                    </a:cubicBezTo>
                    <a:lnTo>
                      <a:pt x="465" y="550"/>
                    </a:lnTo>
                    <a:cubicBezTo>
                      <a:pt x="474" y="559"/>
                      <a:pt x="492" y="559"/>
                      <a:pt x="511" y="559"/>
                    </a:cubicBezTo>
                    <a:cubicBezTo>
                      <a:pt x="520" y="559"/>
                      <a:pt x="539" y="559"/>
                      <a:pt x="548" y="550"/>
                    </a:cubicBezTo>
                    <a:cubicBezTo>
                      <a:pt x="576" y="522"/>
                      <a:pt x="576" y="485"/>
                      <a:pt x="548" y="467"/>
                    </a:cubicBezTo>
                    <a:lnTo>
                      <a:pt x="103" y="21"/>
                    </a:lnTo>
                    <a:cubicBezTo>
                      <a:pt x="94" y="7"/>
                      <a:pt x="80" y="0"/>
                      <a:pt x="65" y="0"/>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724" name="Google Shape;724;p1"/>
              <p:cNvSpPr/>
              <p:nvPr/>
            </p:nvSpPr>
            <p:spPr>
              <a:xfrm>
                <a:off x="5497791" y="3468466"/>
                <a:ext cx="19241" cy="19007"/>
              </a:xfrm>
              <a:custGeom>
                <a:rect b="b" l="l" r="r" t="t"/>
                <a:pathLst>
                  <a:path extrusionOk="0" h="569" w="576">
                    <a:moveTo>
                      <a:pt x="65" y="0"/>
                    </a:moveTo>
                    <a:cubicBezTo>
                      <a:pt x="50" y="0"/>
                      <a:pt x="33" y="7"/>
                      <a:pt x="19" y="21"/>
                    </a:cubicBezTo>
                    <a:cubicBezTo>
                      <a:pt x="1" y="40"/>
                      <a:pt x="1" y="77"/>
                      <a:pt x="19" y="105"/>
                    </a:cubicBezTo>
                    <a:lnTo>
                      <a:pt x="465" y="550"/>
                    </a:lnTo>
                    <a:cubicBezTo>
                      <a:pt x="474" y="559"/>
                      <a:pt x="492" y="569"/>
                      <a:pt x="511" y="569"/>
                    </a:cubicBezTo>
                    <a:cubicBezTo>
                      <a:pt x="520" y="569"/>
                      <a:pt x="539" y="559"/>
                      <a:pt x="548" y="550"/>
                    </a:cubicBezTo>
                    <a:cubicBezTo>
                      <a:pt x="576" y="522"/>
                      <a:pt x="576" y="485"/>
                      <a:pt x="548" y="467"/>
                    </a:cubicBezTo>
                    <a:lnTo>
                      <a:pt x="103" y="21"/>
                    </a:lnTo>
                    <a:cubicBezTo>
                      <a:pt x="94" y="7"/>
                      <a:pt x="80" y="0"/>
                      <a:pt x="65" y="0"/>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grpSp>
        <p:sp>
          <p:nvSpPr>
            <p:cNvPr id="725" name="Google Shape;725;p1"/>
            <p:cNvSpPr/>
            <p:nvPr/>
          </p:nvSpPr>
          <p:spPr>
            <a:xfrm>
              <a:off x="6756905" y="3331665"/>
              <a:ext cx="323574" cy="155533"/>
            </a:xfrm>
            <a:custGeom>
              <a:rect b="b" l="l" r="r" t="t"/>
              <a:pathLst>
                <a:path extrusionOk="0" h="2636" w="5484">
                  <a:moveTo>
                    <a:pt x="66" y="1"/>
                  </a:moveTo>
                  <a:cubicBezTo>
                    <a:pt x="29" y="1"/>
                    <a:pt x="1" y="19"/>
                    <a:pt x="1" y="56"/>
                  </a:cubicBezTo>
                  <a:lnTo>
                    <a:pt x="1" y="520"/>
                  </a:lnTo>
                  <a:cubicBezTo>
                    <a:pt x="1" y="548"/>
                    <a:pt x="29" y="576"/>
                    <a:pt x="66" y="576"/>
                  </a:cubicBezTo>
                  <a:cubicBezTo>
                    <a:pt x="94" y="576"/>
                    <a:pt x="121" y="548"/>
                    <a:pt x="121" y="520"/>
                  </a:cubicBezTo>
                  <a:lnTo>
                    <a:pt x="121" y="56"/>
                  </a:lnTo>
                  <a:cubicBezTo>
                    <a:pt x="121" y="19"/>
                    <a:pt x="94" y="1"/>
                    <a:pt x="66" y="1"/>
                  </a:cubicBezTo>
                  <a:close/>
                  <a:moveTo>
                    <a:pt x="66" y="928"/>
                  </a:moveTo>
                  <a:cubicBezTo>
                    <a:pt x="29" y="928"/>
                    <a:pt x="1" y="947"/>
                    <a:pt x="1" y="984"/>
                  </a:cubicBezTo>
                  <a:lnTo>
                    <a:pt x="1" y="1448"/>
                  </a:lnTo>
                  <a:cubicBezTo>
                    <a:pt x="1" y="1476"/>
                    <a:pt x="29" y="1503"/>
                    <a:pt x="66" y="1503"/>
                  </a:cubicBezTo>
                  <a:cubicBezTo>
                    <a:pt x="94" y="1503"/>
                    <a:pt x="121" y="1476"/>
                    <a:pt x="121" y="1448"/>
                  </a:cubicBezTo>
                  <a:lnTo>
                    <a:pt x="121" y="984"/>
                  </a:lnTo>
                  <a:cubicBezTo>
                    <a:pt x="121" y="947"/>
                    <a:pt x="94" y="928"/>
                    <a:pt x="66" y="928"/>
                  </a:cubicBezTo>
                  <a:close/>
                  <a:moveTo>
                    <a:pt x="66" y="1856"/>
                  </a:moveTo>
                  <a:cubicBezTo>
                    <a:pt x="29" y="1856"/>
                    <a:pt x="1" y="1875"/>
                    <a:pt x="1" y="1912"/>
                  </a:cubicBezTo>
                  <a:lnTo>
                    <a:pt x="1" y="2375"/>
                  </a:lnTo>
                  <a:cubicBezTo>
                    <a:pt x="1" y="2403"/>
                    <a:pt x="29" y="2431"/>
                    <a:pt x="66" y="2431"/>
                  </a:cubicBezTo>
                  <a:cubicBezTo>
                    <a:pt x="94" y="2431"/>
                    <a:pt x="121" y="2403"/>
                    <a:pt x="121" y="2375"/>
                  </a:cubicBezTo>
                  <a:lnTo>
                    <a:pt x="121" y="1912"/>
                  </a:lnTo>
                  <a:cubicBezTo>
                    <a:pt x="121" y="1875"/>
                    <a:pt x="94" y="1856"/>
                    <a:pt x="66" y="1856"/>
                  </a:cubicBezTo>
                  <a:close/>
                  <a:moveTo>
                    <a:pt x="316" y="2524"/>
                  </a:moveTo>
                  <a:cubicBezTo>
                    <a:pt x="288" y="2524"/>
                    <a:pt x="260" y="2552"/>
                    <a:pt x="260" y="2580"/>
                  </a:cubicBezTo>
                  <a:cubicBezTo>
                    <a:pt x="260" y="2617"/>
                    <a:pt x="288" y="2635"/>
                    <a:pt x="316" y="2635"/>
                  </a:cubicBezTo>
                  <a:lnTo>
                    <a:pt x="780" y="2635"/>
                  </a:lnTo>
                  <a:cubicBezTo>
                    <a:pt x="817" y="2635"/>
                    <a:pt x="845" y="2617"/>
                    <a:pt x="845" y="2580"/>
                  </a:cubicBezTo>
                  <a:cubicBezTo>
                    <a:pt x="845" y="2552"/>
                    <a:pt x="817" y="2524"/>
                    <a:pt x="780" y="2524"/>
                  </a:cubicBezTo>
                  <a:close/>
                  <a:moveTo>
                    <a:pt x="1244" y="2524"/>
                  </a:moveTo>
                  <a:cubicBezTo>
                    <a:pt x="1216" y="2524"/>
                    <a:pt x="1188" y="2552"/>
                    <a:pt x="1188" y="2580"/>
                  </a:cubicBezTo>
                  <a:cubicBezTo>
                    <a:pt x="1188" y="2617"/>
                    <a:pt x="1216" y="2635"/>
                    <a:pt x="1244" y="2635"/>
                  </a:cubicBezTo>
                  <a:lnTo>
                    <a:pt x="1708" y="2635"/>
                  </a:lnTo>
                  <a:cubicBezTo>
                    <a:pt x="1745" y="2635"/>
                    <a:pt x="1773" y="2617"/>
                    <a:pt x="1773" y="2580"/>
                  </a:cubicBezTo>
                  <a:cubicBezTo>
                    <a:pt x="1773" y="2552"/>
                    <a:pt x="1745" y="2524"/>
                    <a:pt x="1708" y="2524"/>
                  </a:cubicBezTo>
                  <a:close/>
                  <a:moveTo>
                    <a:pt x="2171" y="2524"/>
                  </a:moveTo>
                  <a:cubicBezTo>
                    <a:pt x="2144" y="2524"/>
                    <a:pt x="2116" y="2552"/>
                    <a:pt x="2116" y="2580"/>
                  </a:cubicBezTo>
                  <a:cubicBezTo>
                    <a:pt x="2116" y="2617"/>
                    <a:pt x="2144" y="2635"/>
                    <a:pt x="2171" y="2635"/>
                  </a:cubicBezTo>
                  <a:lnTo>
                    <a:pt x="2635" y="2635"/>
                  </a:lnTo>
                  <a:cubicBezTo>
                    <a:pt x="2672" y="2635"/>
                    <a:pt x="2700" y="2617"/>
                    <a:pt x="2700" y="2580"/>
                  </a:cubicBezTo>
                  <a:cubicBezTo>
                    <a:pt x="2700" y="2552"/>
                    <a:pt x="2672" y="2524"/>
                    <a:pt x="2635" y="2524"/>
                  </a:cubicBezTo>
                  <a:close/>
                  <a:moveTo>
                    <a:pt x="3099" y="2524"/>
                  </a:moveTo>
                  <a:cubicBezTo>
                    <a:pt x="3071" y="2524"/>
                    <a:pt x="3043" y="2552"/>
                    <a:pt x="3043" y="2580"/>
                  </a:cubicBezTo>
                  <a:cubicBezTo>
                    <a:pt x="3043" y="2617"/>
                    <a:pt x="3071" y="2635"/>
                    <a:pt x="3099" y="2635"/>
                  </a:cubicBezTo>
                  <a:lnTo>
                    <a:pt x="3563" y="2635"/>
                  </a:lnTo>
                  <a:cubicBezTo>
                    <a:pt x="3600" y="2635"/>
                    <a:pt x="3628" y="2617"/>
                    <a:pt x="3628" y="2580"/>
                  </a:cubicBezTo>
                  <a:cubicBezTo>
                    <a:pt x="3628" y="2552"/>
                    <a:pt x="3600" y="2524"/>
                    <a:pt x="3563" y="2524"/>
                  </a:cubicBezTo>
                  <a:close/>
                  <a:moveTo>
                    <a:pt x="4027" y="2524"/>
                  </a:moveTo>
                  <a:cubicBezTo>
                    <a:pt x="3999" y="2524"/>
                    <a:pt x="3971" y="2552"/>
                    <a:pt x="3971" y="2580"/>
                  </a:cubicBezTo>
                  <a:cubicBezTo>
                    <a:pt x="3971" y="2617"/>
                    <a:pt x="3999" y="2635"/>
                    <a:pt x="4027" y="2635"/>
                  </a:cubicBezTo>
                  <a:lnTo>
                    <a:pt x="4491" y="2635"/>
                  </a:lnTo>
                  <a:cubicBezTo>
                    <a:pt x="4528" y="2635"/>
                    <a:pt x="4556" y="2617"/>
                    <a:pt x="4556" y="2580"/>
                  </a:cubicBezTo>
                  <a:cubicBezTo>
                    <a:pt x="4556" y="2552"/>
                    <a:pt x="4528" y="2524"/>
                    <a:pt x="4491" y="2524"/>
                  </a:cubicBezTo>
                  <a:close/>
                  <a:moveTo>
                    <a:pt x="4954" y="2524"/>
                  </a:moveTo>
                  <a:cubicBezTo>
                    <a:pt x="4927" y="2524"/>
                    <a:pt x="4899" y="2552"/>
                    <a:pt x="4899" y="2580"/>
                  </a:cubicBezTo>
                  <a:cubicBezTo>
                    <a:pt x="4899" y="2617"/>
                    <a:pt x="4927" y="2635"/>
                    <a:pt x="4954" y="2635"/>
                  </a:cubicBezTo>
                  <a:lnTo>
                    <a:pt x="5418" y="2635"/>
                  </a:lnTo>
                  <a:cubicBezTo>
                    <a:pt x="5455" y="2635"/>
                    <a:pt x="5483" y="2617"/>
                    <a:pt x="5483" y="2580"/>
                  </a:cubicBezTo>
                  <a:cubicBezTo>
                    <a:pt x="5483" y="2552"/>
                    <a:pt x="5455" y="2524"/>
                    <a:pt x="5418" y="2524"/>
                  </a:cubicBezTo>
                  <a:close/>
                </a:path>
              </a:pathLst>
            </a:custGeom>
            <a:solidFill>
              <a:schemeClr val="l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726" name="Google Shape;726;p1"/>
            <p:cNvSpPr/>
            <p:nvPr/>
          </p:nvSpPr>
          <p:spPr>
            <a:xfrm>
              <a:off x="6048099" y="1992822"/>
              <a:ext cx="6608" cy="77235"/>
            </a:xfrm>
            <a:custGeom>
              <a:rect b="b" l="l" r="r" t="t"/>
              <a:pathLst>
                <a:path extrusionOk="0" h="1309" w="112">
                  <a:moveTo>
                    <a:pt x="56" y="1"/>
                  </a:moveTo>
                  <a:cubicBezTo>
                    <a:pt x="28" y="1"/>
                    <a:pt x="0" y="29"/>
                    <a:pt x="0" y="66"/>
                  </a:cubicBezTo>
                  <a:lnTo>
                    <a:pt x="0" y="326"/>
                  </a:lnTo>
                  <a:cubicBezTo>
                    <a:pt x="0" y="353"/>
                    <a:pt x="28" y="381"/>
                    <a:pt x="56" y="381"/>
                  </a:cubicBezTo>
                  <a:cubicBezTo>
                    <a:pt x="93" y="381"/>
                    <a:pt x="112" y="353"/>
                    <a:pt x="112" y="326"/>
                  </a:cubicBezTo>
                  <a:lnTo>
                    <a:pt x="112" y="66"/>
                  </a:lnTo>
                  <a:cubicBezTo>
                    <a:pt x="112" y="29"/>
                    <a:pt x="93" y="1"/>
                    <a:pt x="56" y="1"/>
                  </a:cubicBezTo>
                  <a:close/>
                  <a:moveTo>
                    <a:pt x="56" y="734"/>
                  </a:moveTo>
                  <a:cubicBezTo>
                    <a:pt x="28" y="734"/>
                    <a:pt x="0" y="752"/>
                    <a:pt x="0" y="789"/>
                  </a:cubicBezTo>
                  <a:lnTo>
                    <a:pt x="0" y="1253"/>
                  </a:lnTo>
                  <a:cubicBezTo>
                    <a:pt x="0" y="1281"/>
                    <a:pt x="28" y="1309"/>
                    <a:pt x="56" y="1309"/>
                  </a:cubicBezTo>
                  <a:cubicBezTo>
                    <a:pt x="93" y="1309"/>
                    <a:pt x="112" y="1281"/>
                    <a:pt x="112" y="1253"/>
                  </a:cubicBezTo>
                  <a:lnTo>
                    <a:pt x="112" y="789"/>
                  </a:lnTo>
                  <a:cubicBezTo>
                    <a:pt x="112" y="752"/>
                    <a:pt x="93" y="734"/>
                    <a:pt x="56" y="734"/>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727" name="Google Shape;727;p1"/>
            <p:cNvSpPr/>
            <p:nvPr/>
          </p:nvSpPr>
          <p:spPr>
            <a:xfrm>
              <a:off x="6344236" y="1821005"/>
              <a:ext cx="327350" cy="131400"/>
            </a:xfrm>
            <a:custGeom>
              <a:rect b="b" l="l" r="r" t="t"/>
              <a:pathLst>
                <a:path extrusionOk="0" h="2227" w="5548">
                  <a:moveTo>
                    <a:pt x="56" y="0"/>
                  </a:moveTo>
                  <a:cubicBezTo>
                    <a:pt x="28" y="0"/>
                    <a:pt x="0" y="28"/>
                    <a:pt x="0" y="56"/>
                  </a:cubicBezTo>
                  <a:cubicBezTo>
                    <a:pt x="0" y="93"/>
                    <a:pt x="28" y="111"/>
                    <a:pt x="56" y="111"/>
                  </a:cubicBezTo>
                  <a:lnTo>
                    <a:pt x="520" y="111"/>
                  </a:lnTo>
                  <a:cubicBezTo>
                    <a:pt x="557" y="111"/>
                    <a:pt x="585" y="93"/>
                    <a:pt x="585" y="56"/>
                  </a:cubicBezTo>
                  <a:cubicBezTo>
                    <a:pt x="585" y="28"/>
                    <a:pt x="557" y="0"/>
                    <a:pt x="520" y="0"/>
                  </a:cubicBezTo>
                  <a:close/>
                  <a:moveTo>
                    <a:pt x="983" y="0"/>
                  </a:moveTo>
                  <a:cubicBezTo>
                    <a:pt x="956" y="0"/>
                    <a:pt x="928" y="28"/>
                    <a:pt x="928" y="56"/>
                  </a:cubicBezTo>
                  <a:cubicBezTo>
                    <a:pt x="928" y="93"/>
                    <a:pt x="956" y="111"/>
                    <a:pt x="983" y="111"/>
                  </a:cubicBezTo>
                  <a:lnTo>
                    <a:pt x="1447" y="111"/>
                  </a:lnTo>
                  <a:cubicBezTo>
                    <a:pt x="1484" y="111"/>
                    <a:pt x="1512" y="93"/>
                    <a:pt x="1512" y="56"/>
                  </a:cubicBezTo>
                  <a:cubicBezTo>
                    <a:pt x="1512" y="28"/>
                    <a:pt x="1484" y="0"/>
                    <a:pt x="1447" y="0"/>
                  </a:cubicBezTo>
                  <a:close/>
                  <a:moveTo>
                    <a:pt x="1911" y="0"/>
                  </a:moveTo>
                  <a:cubicBezTo>
                    <a:pt x="1883" y="0"/>
                    <a:pt x="1855" y="28"/>
                    <a:pt x="1855" y="56"/>
                  </a:cubicBezTo>
                  <a:cubicBezTo>
                    <a:pt x="1855" y="93"/>
                    <a:pt x="1883" y="111"/>
                    <a:pt x="1911" y="111"/>
                  </a:cubicBezTo>
                  <a:lnTo>
                    <a:pt x="2375" y="111"/>
                  </a:lnTo>
                  <a:cubicBezTo>
                    <a:pt x="2412" y="111"/>
                    <a:pt x="2440" y="93"/>
                    <a:pt x="2440" y="56"/>
                  </a:cubicBezTo>
                  <a:cubicBezTo>
                    <a:pt x="2440" y="28"/>
                    <a:pt x="2412" y="0"/>
                    <a:pt x="2375" y="0"/>
                  </a:cubicBezTo>
                  <a:close/>
                  <a:moveTo>
                    <a:pt x="2839" y="0"/>
                  </a:moveTo>
                  <a:cubicBezTo>
                    <a:pt x="2811" y="0"/>
                    <a:pt x="2783" y="28"/>
                    <a:pt x="2783" y="56"/>
                  </a:cubicBezTo>
                  <a:cubicBezTo>
                    <a:pt x="2783" y="93"/>
                    <a:pt x="2811" y="111"/>
                    <a:pt x="2839" y="111"/>
                  </a:cubicBezTo>
                  <a:lnTo>
                    <a:pt x="3303" y="111"/>
                  </a:lnTo>
                  <a:cubicBezTo>
                    <a:pt x="3340" y="111"/>
                    <a:pt x="3368" y="93"/>
                    <a:pt x="3368" y="56"/>
                  </a:cubicBezTo>
                  <a:cubicBezTo>
                    <a:pt x="3368" y="28"/>
                    <a:pt x="3340" y="0"/>
                    <a:pt x="3303" y="0"/>
                  </a:cubicBezTo>
                  <a:close/>
                  <a:moveTo>
                    <a:pt x="3766" y="0"/>
                  </a:moveTo>
                  <a:cubicBezTo>
                    <a:pt x="3739" y="0"/>
                    <a:pt x="3711" y="19"/>
                    <a:pt x="3711" y="56"/>
                  </a:cubicBezTo>
                  <a:cubicBezTo>
                    <a:pt x="3711" y="93"/>
                    <a:pt x="3739" y="111"/>
                    <a:pt x="3766" y="111"/>
                  </a:cubicBezTo>
                  <a:lnTo>
                    <a:pt x="3850" y="111"/>
                  </a:lnTo>
                  <a:lnTo>
                    <a:pt x="3850" y="380"/>
                  </a:lnTo>
                  <a:cubicBezTo>
                    <a:pt x="3850" y="418"/>
                    <a:pt x="3878" y="436"/>
                    <a:pt x="3906" y="436"/>
                  </a:cubicBezTo>
                  <a:cubicBezTo>
                    <a:pt x="3943" y="436"/>
                    <a:pt x="3971" y="418"/>
                    <a:pt x="3971" y="380"/>
                  </a:cubicBezTo>
                  <a:lnTo>
                    <a:pt x="3971" y="56"/>
                  </a:lnTo>
                  <a:cubicBezTo>
                    <a:pt x="3971" y="19"/>
                    <a:pt x="3943" y="0"/>
                    <a:pt x="3906" y="0"/>
                  </a:cubicBezTo>
                  <a:close/>
                  <a:moveTo>
                    <a:pt x="3906" y="789"/>
                  </a:moveTo>
                  <a:cubicBezTo>
                    <a:pt x="3878" y="789"/>
                    <a:pt x="3850" y="816"/>
                    <a:pt x="3850" y="844"/>
                  </a:cubicBezTo>
                  <a:lnTo>
                    <a:pt x="3850" y="1308"/>
                  </a:lnTo>
                  <a:cubicBezTo>
                    <a:pt x="3850" y="1345"/>
                    <a:pt x="3878" y="1364"/>
                    <a:pt x="3906" y="1364"/>
                  </a:cubicBezTo>
                  <a:cubicBezTo>
                    <a:pt x="3943" y="1364"/>
                    <a:pt x="3971" y="1345"/>
                    <a:pt x="3971" y="1308"/>
                  </a:cubicBezTo>
                  <a:lnTo>
                    <a:pt x="3971" y="844"/>
                  </a:lnTo>
                  <a:cubicBezTo>
                    <a:pt x="3971" y="816"/>
                    <a:pt x="3943" y="789"/>
                    <a:pt x="3906" y="789"/>
                  </a:cubicBezTo>
                  <a:close/>
                  <a:moveTo>
                    <a:pt x="3906" y="1716"/>
                  </a:moveTo>
                  <a:cubicBezTo>
                    <a:pt x="3878" y="1716"/>
                    <a:pt x="3850" y="1744"/>
                    <a:pt x="3850" y="1772"/>
                  </a:cubicBezTo>
                  <a:lnTo>
                    <a:pt x="3850" y="2162"/>
                  </a:lnTo>
                  <a:cubicBezTo>
                    <a:pt x="3850" y="2199"/>
                    <a:pt x="3878" y="2227"/>
                    <a:pt x="3906" y="2227"/>
                  </a:cubicBezTo>
                  <a:lnTo>
                    <a:pt x="3980" y="2227"/>
                  </a:lnTo>
                  <a:cubicBezTo>
                    <a:pt x="4017" y="2227"/>
                    <a:pt x="4035" y="2199"/>
                    <a:pt x="4035" y="2162"/>
                  </a:cubicBezTo>
                  <a:cubicBezTo>
                    <a:pt x="4035" y="2134"/>
                    <a:pt x="4017" y="2106"/>
                    <a:pt x="3980" y="2106"/>
                  </a:cubicBezTo>
                  <a:lnTo>
                    <a:pt x="3971" y="2106"/>
                  </a:lnTo>
                  <a:lnTo>
                    <a:pt x="3971" y="1772"/>
                  </a:lnTo>
                  <a:cubicBezTo>
                    <a:pt x="3971" y="1744"/>
                    <a:pt x="3943" y="1716"/>
                    <a:pt x="3906" y="1716"/>
                  </a:cubicBezTo>
                  <a:close/>
                  <a:moveTo>
                    <a:pt x="4444" y="2106"/>
                  </a:moveTo>
                  <a:cubicBezTo>
                    <a:pt x="4416" y="2106"/>
                    <a:pt x="4388" y="2134"/>
                    <a:pt x="4388" y="2162"/>
                  </a:cubicBezTo>
                  <a:cubicBezTo>
                    <a:pt x="4388" y="2199"/>
                    <a:pt x="4416" y="2227"/>
                    <a:pt x="4444" y="2227"/>
                  </a:cubicBezTo>
                  <a:lnTo>
                    <a:pt x="4907" y="2227"/>
                  </a:lnTo>
                  <a:cubicBezTo>
                    <a:pt x="4945" y="2227"/>
                    <a:pt x="4963" y="2199"/>
                    <a:pt x="4963" y="2162"/>
                  </a:cubicBezTo>
                  <a:cubicBezTo>
                    <a:pt x="4963" y="2134"/>
                    <a:pt x="4945" y="2106"/>
                    <a:pt x="4907" y="2106"/>
                  </a:cubicBezTo>
                  <a:close/>
                  <a:moveTo>
                    <a:pt x="5371" y="2106"/>
                  </a:moveTo>
                  <a:cubicBezTo>
                    <a:pt x="5343" y="2106"/>
                    <a:pt x="5316" y="2134"/>
                    <a:pt x="5316" y="2162"/>
                  </a:cubicBezTo>
                  <a:cubicBezTo>
                    <a:pt x="5316" y="2199"/>
                    <a:pt x="5343" y="2227"/>
                    <a:pt x="5371" y="2227"/>
                  </a:cubicBezTo>
                  <a:lnTo>
                    <a:pt x="5492" y="2227"/>
                  </a:lnTo>
                  <a:cubicBezTo>
                    <a:pt x="5520" y="2227"/>
                    <a:pt x="5548" y="2199"/>
                    <a:pt x="5548" y="2162"/>
                  </a:cubicBezTo>
                  <a:cubicBezTo>
                    <a:pt x="5548" y="2134"/>
                    <a:pt x="5520" y="2106"/>
                    <a:pt x="5492" y="2106"/>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728" name="Google Shape;728;p1"/>
            <p:cNvSpPr/>
            <p:nvPr/>
          </p:nvSpPr>
          <p:spPr>
            <a:xfrm>
              <a:off x="7379802" y="2174552"/>
              <a:ext cx="423171" cy="165917"/>
            </a:xfrm>
            <a:custGeom>
              <a:rect b="b" l="l" r="r" t="t"/>
              <a:pathLst>
                <a:path extrusionOk="0" h="2812" w="7172">
                  <a:moveTo>
                    <a:pt x="56" y="1"/>
                  </a:moveTo>
                  <a:cubicBezTo>
                    <a:pt x="28" y="1"/>
                    <a:pt x="1" y="29"/>
                    <a:pt x="1" y="66"/>
                  </a:cubicBezTo>
                  <a:cubicBezTo>
                    <a:pt x="1" y="94"/>
                    <a:pt x="28" y="121"/>
                    <a:pt x="56" y="121"/>
                  </a:cubicBezTo>
                  <a:lnTo>
                    <a:pt x="520" y="121"/>
                  </a:lnTo>
                  <a:cubicBezTo>
                    <a:pt x="557" y="121"/>
                    <a:pt x="576" y="94"/>
                    <a:pt x="576" y="66"/>
                  </a:cubicBezTo>
                  <a:cubicBezTo>
                    <a:pt x="576" y="29"/>
                    <a:pt x="557" y="1"/>
                    <a:pt x="520" y="1"/>
                  </a:cubicBezTo>
                  <a:close/>
                  <a:moveTo>
                    <a:pt x="984" y="1"/>
                  </a:moveTo>
                  <a:cubicBezTo>
                    <a:pt x="956" y="1"/>
                    <a:pt x="928" y="29"/>
                    <a:pt x="928" y="66"/>
                  </a:cubicBezTo>
                  <a:cubicBezTo>
                    <a:pt x="928" y="94"/>
                    <a:pt x="956" y="121"/>
                    <a:pt x="984" y="121"/>
                  </a:cubicBezTo>
                  <a:lnTo>
                    <a:pt x="1448" y="121"/>
                  </a:lnTo>
                  <a:cubicBezTo>
                    <a:pt x="1485" y="121"/>
                    <a:pt x="1503" y="94"/>
                    <a:pt x="1503" y="66"/>
                  </a:cubicBezTo>
                  <a:cubicBezTo>
                    <a:pt x="1503" y="29"/>
                    <a:pt x="1485" y="1"/>
                    <a:pt x="1448" y="1"/>
                  </a:cubicBezTo>
                  <a:close/>
                  <a:moveTo>
                    <a:pt x="1912" y="1"/>
                  </a:moveTo>
                  <a:cubicBezTo>
                    <a:pt x="1875" y="1"/>
                    <a:pt x="1856" y="29"/>
                    <a:pt x="1856" y="66"/>
                  </a:cubicBezTo>
                  <a:cubicBezTo>
                    <a:pt x="1856" y="94"/>
                    <a:pt x="1875" y="121"/>
                    <a:pt x="1912" y="121"/>
                  </a:cubicBezTo>
                  <a:lnTo>
                    <a:pt x="2264" y="121"/>
                  </a:lnTo>
                  <a:cubicBezTo>
                    <a:pt x="2273" y="149"/>
                    <a:pt x="2301" y="168"/>
                    <a:pt x="2329" y="168"/>
                  </a:cubicBezTo>
                  <a:cubicBezTo>
                    <a:pt x="2357" y="168"/>
                    <a:pt x="2385" y="149"/>
                    <a:pt x="2385" y="112"/>
                  </a:cubicBezTo>
                  <a:lnTo>
                    <a:pt x="2385" y="66"/>
                  </a:lnTo>
                  <a:cubicBezTo>
                    <a:pt x="2385" y="29"/>
                    <a:pt x="2357" y="1"/>
                    <a:pt x="2329" y="1"/>
                  </a:cubicBezTo>
                  <a:close/>
                  <a:moveTo>
                    <a:pt x="2329" y="520"/>
                  </a:moveTo>
                  <a:cubicBezTo>
                    <a:pt x="2292" y="520"/>
                    <a:pt x="2264" y="548"/>
                    <a:pt x="2264" y="576"/>
                  </a:cubicBezTo>
                  <a:lnTo>
                    <a:pt x="2264" y="1040"/>
                  </a:lnTo>
                  <a:cubicBezTo>
                    <a:pt x="2264" y="1068"/>
                    <a:pt x="2292" y="1095"/>
                    <a:pt x="2329" y="1095"/>
                  </a:cubicBezTo>
                  <a:cubicBezTo>
                    <a:pt x="2357" y="1095"/>
                    <a:pt x="2385" y="1077"/>
                    <a:pt x="2385" y="1040"/>
                  </a:cubicBezTo>
                  <a:lnTo>
                    <a:pt x="2385" y="576"/>
                  </a:lnTo>
                  <a:cubicBezTo>
                    <a:pt x="2385" y="548"/>
                    <a:pt x="2357" y="520"/>
                    <a:pt x="2329" y="520"/>
                  </a:cubicBezTo>
                  <a:close/>
                  <a:moveTo>
                    <a:pt x="2329" y="1448"/>
                  </a:moveTo>
                  <a:cubicBezTo>
                    <a:pt x="2292" y="1448"/>
                    <a:pt x="2264" y="1476"/>
                    <a:pt x="2264" y="1504"/>
                  </a:cubicBezTo>
                  <a:lnTo>
                    <a:pt x="2264" y="1680"/>
                  </a:lnTo>
                  <a:cubicBezTo>
                    <a:pt x="2264" y="1717"/>
                    <a:pt x="2292" y="1745"/>
                    <a:pt x="2329" y="1745"/>
                  </a:cubicBezTo>
                  <a:lnTo>
                    <a:pt x="2607" y="1745"/>
                  </a:lnTo>
                  <a:cubicBezTo>
                    <a:pt x="2644" y="1745"/>
                    <a:pt x="2672" y="1717"/>
                    <a:pt x="2672" y="1680"/>
                  </a:cubicBezTo>
                  <a:cubicBezTo>
                    <a:pt x="2672" y="1652"/>
                    <a:pt x="2644" y="1624"/>
                    <a:pt x="2607" y="1624"/>
                  </a:cubicBezTo>
                  <a:lnTo>
                    <a:pt x="2385" y="1624"/>
                  </a:lnTo>
                  <a:lnTo>
                    <a:pt x="2385" y="1504"/>
                  </a:lnTo>
                  <a:cubicBezTo>
                    <a:pt x="2385" y="1476"/>
                    <a:pt x="2357" y="1448"/>
                    <a:pt x="2329" y="1448"/>
                  </a:cubicBezTo>
                  <a:close/>
                  <a:moveTo>
                    <a:pt x="3071" y="1624"/>
                  </a:moveTo>
                  <a:cubicBezTo>
                    <a:pt x="3043" y="1624"/>
                    <a:pt x="3016" y="1652"/>
                    <a:pt x="3016" y="1680"/>
                  </a:cubicBezTo>
                  <a:cubicBezTo>
                    <a:pt x="3016" y="1717"/>
                    <a:pt x="3043" y="1745"/>
                    <a:pt x="3071" y="1745"/>
                  </a:cubicBezTo>
                  <a:lnTo>
                    <a:pt x="3535" y="1745"/>
                  </a:lnTo>
                  <a:cubicBezTo>
                    <a:pt x="3572" y="1745"/>
                    <a:pt x="3600" y="1717"/>
                    <a:pt x="3600" y="1680"/>
                  </a:cubicBezTo>
                  <a:cubicBezTo>
                    <a:pt x="3600" y="1652"/>
                    <a:pt x="3572" y="1624"/>
                    <a:pt x="3535" y="1624"/>
                  </a:cubicBezTo>
                  <a:close/>
                  <a:moveTo>
                    <a:pt x="3999" y="1624"/>
                  </a:moveTo>
                  <a:cubicBezTo>
                    <a:pt x="3971" y="1624"/>
                    <a:pt x="3943" y="1652"/>
                    <a:pt x="3943" y="1680"/>
                  </a:cubicBezTo>
                  <a:cubicBezTo>
                    <a:pt x="3943" y="1717"/>
                    <a:pt x="3971" y="1745"/>
                    <a:pt x="3999" y="1745"/>
                  </a:cubicBezTo>
                  <a:lnTo>
                    <a:pt x="4463" y="1745"/>
                  </a:lnTo>
                  <a:cubicBezTo>
                    <a:pt x="4500" y="1745"/>
                    <a:pt x="4528" y="1717"/>
                    <a:pt x="4528" y="1680"/>
                  </a:cubicBezTo>
                  <a:cubicBezTo>
                    <a:pt x="4528" y="1652"/>
                    <a:pt x="4500" y="1624"/>
                    <a:pt x="4463" y="1624"/>
                  </a:cubicBezTo>
                  <a:close/>
                  <a:moveTo>
                    <a:pt x="4927" y="1624"/>
                  </a:moveTo>
                  <a:cubicBezTo>
                    <a:pt x="4899" y="1624"/>
                    <a:pt x="4871" y="1652"/>
                    <a:pt x="4871" y="1680"/>
                  </a:cubicBezTo>
                  <a:cubicBezTo>
                    <a:pt x="4871" y="1717"/>
                    <a:pt x="4899" y="1745"/>
                    <a:pt x="4927" y="1745"/>
                  </a:cubicBezTo>
                  <a:lnTo>
                    <a:pt x="5390" y="1745"/>
                  </a:lnTo>
                  <a:cubicBezTo>
                    <a:pt x="5427" y="1745"/>
                    <a:pt x="5455" y="1717"/>
                    <a:pt x="5455" y="1680"/>
                  </a:cubicBezTo>
                  <a:cubicBezTo>
                    <a:pt x="5455" y="1652"/>
                    <a:pt x="5427" y="1624"/>
                    <a:pt x="5390" y="1624"/>
                  </a:cubicBezTo>
                  <a:close/>
                  <a:moveTo>
                    <a:pt x="5854" y="1624"/>
                  </a:moveTo>
                  <a:cubicBezTo>
                    <a:pt x="5826" y="1624"/>
                    <a:pt x="5799" y="1652"/>
                    <a:pt x="5799" y="1680"/>
                  </a:cubicBezTo>
                  <a:cubicBezTo>
                    <a:pt x="5799" y="1717"/>
                    <a:pt x="5826" y="1745"/>
                    <a:pt x="5854" y="1745"/>
                  </a:cubicBezTo>
                  <a:lnTo>
                    <a:pt x="6318" y="1745"/>
                  </a:lnTo>
                  <a:cubicBezTo>
                    <a:pt x="6355" y="1745"/>
                    <a:pt x="6383" y="1717"/>
                    <a:pt x="6383" y="1680"/>
                  </a:cubicBezTo>
                  <a:cubicBezTo>
                    <a:pt x="6383" y="1652"/>
                    <a:pt x="6355" y="1624"/>
                    <a:pt x="6318" y="1624"/>
                  </a:cubicBezTo>
                  <a:close/>
                  <a:moveTo>
                    <a:pt x="6782" y="1624"/>
                  </a:moveTo>
                  <a:cubicBezTo>
                    <a:pt x="6754" y="1624"/>
                    <a:pt x="6726" y="1652"/>
                    <a:pt x="6726" y="1689"/>
                  </a:cubicBezTo>
                  <a:cubicBezTo>
                    <a:pt x="6726" y="1717"/>
                    <a:pt x="6754" y="1745"/>
                    <a:pt x="6782" y="1745"/>
                  </a:cubicBezTo>
                  <a:lnTo>
                    <a:pt x="7051" y="1745"/>
                  </a:lnTo>
                  <a:lnTo>
                    <a:pt x="7051" y="1828"/>
                  </a:lnTo>
                  <a:cubicBezTo>
                    <a:pt x="7051" y="1856"/>
                    <a:pt x="7079" y="1884"/>
                    <a:pt x="7107" y="1884"/>
                  </a:cubicBezTo>
                  <a:cubicBezTo>
                    <a:pt x="7144" y="1884"/>
                    <a:pt x="7172" y="1856"/>
                    <a:pt x="7172" y="1828"/>
                  </a:cubicBezTo>
                  <a:lnTo>
                    <a:pt x="7172" y="1689"/>
                  </a:lnTo>
                  <a:cubicBezTo>
                    <a:pt x="7172" y="1652"/>
                    <a:pt x="7144" y="1624"/>
                    <a:pt x="7107" y="1624"/>
                  </a:cubicBezTo>
                  <a:close/>
                  <a:moveTo>
                    <a:pt x="7107" y="2227"/>
                  </a:moveTo>
                  <a:cubicBezTo>
                    <a:pt x="7079" y="2227"/>
                    <a:pt x="7051" y="2255"/>
                    <a:pt x="7051" y="2292"/>
                  </a:cubicBezTo>
                  <a:lnTo>
                    <a:pt x="7051" y="2756"/>
                  </a:lnTo>
                  <a:cubicBezTo>
                    <a:pt x="7051" y="2784"/>
                    <a:pt x="7079" y="2812"/>
                    <a:pt x="7107" y="2812"/>
                  </a:cubicBezTo>
                  <a:cubicBezTo>
                    <a:pt x="7144" y="2812"/>
                    <a:pt x="7172" y="2784"/>
                    <a:pt x="7172" y="2756"/>
                  </a:cubicBezTo>
                  <a:lnTo>
                    <a:pt x="7172" y="2292"/>
                  </a:lnTo>
                  <a:cubicBezTo>
                    <a:pt x="7172" y="2255"/>
                    <a:pt x="7144" y="2227"/>
                    <a:pt x="7107" y="2227"/>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729" name="Google Shape;729;p1"/>
            <p:cNvSpPr/>
            <p:nvPr/>
          </p:nvSpPr>
          <p:spPr>
            <a:xfrm>
              <a:off x="7580708" y="2958941"/>
              <a:ext cx="85437" cy="160430"/>
            </a:xfrm>
            <a:custGeom>
              <a:rect b="b" l="l" r="r" t="t"/>
              <a:pathLst>
                <a:path extrusionOk="0" h="2719" w="1448">
                  <a:moveTo>
                    <a:pt x="1392" y="0"/>
                  </a:moveTo>
                  <a:cubicBezTo>
                    <a:pt x="1364" y="0"/>
                    <a:pt x="1336" y="28"/>
                    <a:pt x="1336" y="65"/>
                  </a:cubicBezTo>
                  <a:lnTo>
                    <a:pt x="1336" y="529"/>
                  </a:lnTo>
                  <a:cubicBezTo>
                    <a:pt x="1336" y="557"/>
                    <a:pt x="1364" y="585"/>
                    <a:pt x="1392" y="585"/>
                  </a:cubicBezTo>
                  <a:cubicBezTo>
                    <a:pt x="1429" y="585"/>
                    <a:pt x="1447" y="557"/>
                    <a:pt x="1447" y="529"/>
                  </a:cubicBezTo>
                  <a:lnTo>
                    <a:pt x="1447" y="65"/>
                  </a:lnTo>
                  <a:cubicBezTo>
                    <a:pt x="1447" y="28"/>
                    <a:pt x="1429" y="0"/>
                    <a:pt x="1392" y="0"/>
                  </a:cubicBezTo>
                  <a:close/>
                  <a:moveTo>
                    <a:pt x="1392" y="928"/>
                  </a:moveTo>
                  <a:cubicBezTo>
                    <a:pt x="1364" y="928"/>
                    <a:pt x="1336" y="956"/>
                    <a:pt x="1336" y="993"/>
                  </a:cubicBezTo>
                  <a:lnTo>
                    <a:pt x="1336" y="1457"/>
                  </a:lnTo>
                  <a:cubicBezTo>
                    <a:pt x="1336" y="1485"/>
                    <a:pt x="1364" y="1512"/>
                    <a:pt x="1392" y="1512"/>
                  </a:cubicBezTo>
                  <a:cubicBezTo>
                    <a:pt x="1429" y="1512"/>
                    <a:pt x="1447" y="1485"/>
                    <a:pt x="1447" y="1457"/>
                  </a:cubicBezTo>
                  <a:lnTo>
                    <a:pt x="1447" y="993"/>
                  </a:lnTo>
                  <a:cubicBezTo>
                    <a:pt x="1447" y="956"/>
                    <a:pt x="1429" y="928"/>
                    <a:pt x="1392" y="928"/>
                  </a:cubicBezTo>
                  <a:close/>
                  <a:moveTo>
                    <a:pt x="520" y="1447"/>
                  </a:moveTo>
                  <a:cubicBezTo>
                    <a:pt x="483" y="1447"/>
                    <a:pt x="455" y="1475"/>
                    <a:pt x="455" y="1503"/>
                  </a:cubicBezTo>
                  <a:cubicBezTo>
                    <a:pt x="455" y="1540"/>
                    <a:pt x="483" y="1559"/>
                    <a:pt x="520" y="1559"/>
                  </a:cubicBezTo>
                  <a:lnTo>
                    <a:pt x="983" y="1559"/>
                  </a:lnTo>
                  <a:cubicBezTo>
                    <a:pt x="1011" y="1559"/>
                    <a:pt x="1039" y="1540"/>
                    <a:pt x="1039" y="1503"/>
                  </a:cubicBezTo>
                  <a:cubicBezTo>
                    <a:pt x="1039" y="1475"/>
                    <a:pt x="1011" y="1447"/>
                    <a:pt x="983" y="1447"/>
                  </a:cubicBezTo>
                  <a:close/>
                  <a:moveTo>
                    <a:pt x="56" y="1447"/>
                  </a:moveTo>
                  <a:cubicBezTo>
                    <a:pt x="28" y="1447"/>
                    <a:pt x="0" y="1475"/>
                    <a:pt x="0" y="1503"/>
                  </a:cubicBezTo>
                  <a:lnTo>
                    <a:pt x="0" y="1967"/>
                  </a:lnTo>
                  <a:cubicBezTo>
                    <a:pt x="0" y="2004"/>
                    <a:pt x="28" y="2032"/>
                    <a:pt x="56" y="2032"/>
                  </a:cubicBezTo>
                  <a:cubicBezTo>
                    <a:pt x="93" y="2032"/>
                    <a:pt x="111" y="2004"/>
                    <a:pt x="111" y="1967"/>
                  </a:cubicBezTo>
                  <a:lnTo>
                    <a:pt x="111" y="1503"/>
                  </a:lnTo>
                  <a:cubicBezTo>
                    <a:pt x="111" y="1475"/>
                    <a:pt x="93" y="1447"/>
                    <a:pt x="56" y="1447"/>
                  </a:cubicBezTo>
                  <a:close/>
                  <a:moveTo>
                    <a:pt x="56" y="2375"/>
                  </a:moveTo>
                  <a:cubicBezTo>
                    <a:pt x="28" y="2375"/>
                    <a:pt x="0" y="2403"/>
                    <a:pt x="0" y="2431"/>
                  </a:cubicBezTo>
                  <a:lnTo>
                    <a:pt x="0" y="2653"/>
                  </a:lnTo>
                  <a:cubicBezTo>
                    <a:pt x="0" y="2690"/>
                    <a:pt x="28" y="2718"/>
                    <a:pt x="56" y="2718"/>
                  </a:cubicBezTo>
                  <a:cubicBezTo>
                    <a:pt x="93" y="2718"/>
                    <a:pt x="111" y="2690"/>
                    <a:pt x="111" y="2653"/>
                  </a:cubicBezTo>
                  <a:lnTo>
                    <a:pt x="111" y="2431"/>
                  </a:lnTo>
                  <a:cubicBezTo>
                    <a:pt x="111" y="2403"/>
                    <a:pt x="93" y="2375"/>
                    <a:pt x="56" y="2375"/>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730" name="Google Shape;730;p1"/>
            <p:cNvSpPr/>
            <p:nvPr/>
          </p:nvSpPr>
          <p:spPr>
            <a:xfrm>
              <a:off x="8240247" y="1261064"/>
              <a:ext cx="108448" cy="108389"/>
            </a:xfrm>
            <a:custGeom>
              <a:rect b="b" l="l" r="r" t="t"/>
              <a:pathLst>
                <a:path extrusionOk="0" h="1837" w="1838">
                  <a:moveTo>
                    <a:pt x="928" y="186"/>
                  </a:moveTo>
                  <a:lnTo>
                    <a:pt x="1179" y="649"/>
                  </a:lnTo>
                  <a:cubicBezTo>
                    <a:pt x="1179" y="659"/>
                    <a:pt x="1188" y="659"/>
                    <a:pt x="1197" y="668"/>
                  </a:cubicBezTo>
                  <a:lnTo>
                    <a:pt x="1661" y="928"/>
                  </a:lnTo>
                  <a:lnTo>
                    <a:pt x="1197" y="1178"/>
                  </a:lnTo>
                  <a:cubicBezTo>
                    <a:pt x="1188" y="1178"/>
                    <a:pt x="1179" y="1188"/>
                    <a:pt x="1179" y="1197"/>
                  </a:cubicBezTo>
                  <a:lnTo>
                    <a:pt x="919" y="1661"/>
                  </a:lnTo>
                  <a:lnTo>
                    <a:pt x="669" y="1197"/>
                  </a:lnTo>
                  <a:cubicBezTo>
                    <a:pt x="659" y="1188"/>
                    <a:pt x="650" y="1178"/>
                    <a:pt x="641" y="1178"/>
                  </a:cubicBezTo>
                  <a:lnTo>
                    <a:pt x="186" y="918"/>
                  </a:lnTo>
                  <a:lnTo>
                    <a:pt x="650" y="668"/>
                  </a:lnTo>
                  <a:cubicBezTo>
                    <a:pt x="659" y="659"/>
                    <a:pt x="659" y="649"/>
                    <a:pt x="669" y="640"/>
                  </a:cubicBezTo>
                  <a:lnTo>
                    <a:pt x="928" y="186"/>
                  </a:lnTo>
                  <a:close/>
                  <a:moveTo>
                    <a:pt x="928" y="0"/>
                  </a:moveTo>
                  <a:cubicBezTo>
                    <a:pt x="900" y="0"/>
                    <a:pt x="882" y="9"/>
                    <a:pt x="873" y="28"/>
                  </a:cubicBezTo>
                  <a:lnTo>
                    <a:pt x="576" y="575"/>
                  </a:lnTo>
                  <a:lnTo>
                    <a:pt x="28" y="863"/>
                  </a:lnTo>
                  <a:cubicBezTo>
                    <a:pt x="10" y="881"/>
                    <a:pt x="1" y="900"/>
                    <a:pt x="1" y="918"/>
                  </a:cubicBezTo>
                  <a:cubicBezTo>
                    <a:pt x="1" y="937"/>
                    <a:pt x="10" y="956"/>
                    <a:pt x="28" y="965"/>
                  </a:cubicBezTo>
                  <a:lnTo>
                    <a:pt x="576" y="1271"/>
                  </a:lnTo>
                  <a:lnTo>
                    <a:pt x="863" y="1809"/>
                  </a:lnTo>
                  <a:cubicBezTo>
                    <a:pt x="882" y="1828"/>
                    <a:pt x="900" y="1837"/>
                    <a:pt x="919" y="1837"/>
                  </a:cubicBezTo>
                  <a:cubicBezTo>
                    <a:pt x="938" y="1837"/>
                    <a:pt x="956" y="1828"/>
                    <a:pt x="975" y="1809"/>
                  </a:cubicBezTo>
                  <a:lnTo>
                    <a:pt x="1271" y="1271"/>
                  </a:lnTo>
                  <a:lnTo>
                    <a:pt x="1810" y="974"/>
                  </a:lnTo>
                  <a:cubicBezTo>
                    <a:pt x="1828" y="965"/>
                    <a:pt x="1837" y="946"/>
                    <a:pt x="1837" y="928"/>
                  </a:cubicBezTo>
                  <a:cubicBezTo>
                    <a:pt x="1837" y="900"/>
                    <a:pt x="1828" y="881"/>
                    <a:pt x="1810" y="872"/>
                  </a:cubicBezTo>
                  <a:lnTo>
                    <a:pt x="1271" y="575"/>
                  </a:lnTo>
                  <a:lnTo>
                    <a:pt x="975" y="28"/>
                  </a:lnTo>
                  <a:cubicBezTo>
                    <a:pt x="965" y="9"/>
                    <a:pt x="947" y="0"/>
                    <a:pt x="928" y="0"/>
                  </a:cubicBezTo>
                  <a:close/>
                </a:path>
              </a:pathLst>
            </a:cu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731" name="Google Shape;731;p1"/>
            <p:cNvSpPr/>
            <p:nvPr/>
          </p:nvSpPr>
          <p:spPr>
            <a:xfrm>
              <a:off x="6505138" y="1371577"/>
              <a:ext cx="121547" cy="121075"/>
            </a:xfrm>
            <a:custGeom>
              <a:rect b="b" l="l" r="r" t="t"/>
              <a:pathLst>
                <a:path extrusionOk="0" h="2052" w="2060">
                  <a:moveTo>
                    <a:pt x="1030" y="177"/>
                  </a:moveTo>
                  <a:lnTo>
                    <a:pt x="1318" y="715"/>
                  </a:lnTo>
                  <a:cubicBezTo>
                    <a:pt x="1327" y="725"/>
                    <a:pt x="1336" y="725"/>
                    <a:pt x="1346" y="734"/>
                  </a:cubicBezTo>
                  <a:lnTo>
                    <a:pt x="1874" y="1031"/>
                  </a:lnTo>
                  <a:lnTo>
                    <a:pt x="1346" y="1318"/>
                  </a:lnTo>
                  <a:cubicBezTo>
                    <a:pt x="1336" y="1318"/>
                    <a:pt x="1327" y="1328"/>
                    <a:pt x="1318" y="1337"/>
                  </a:cubicBezTo>
                  <a:lnTo>
                    <a:pt x="1030" y="1875"/>
                  </a:lnTo>
                  <a:lnTo>
                    <a:pt x="733" y="1337"/>
                  </a:lnTo>
                  <a:cubicBezTo>
                    <a:pt x="733" y="1328"/>
                    <a:pt x="724" y="1318"/>
                    <a:pt x="715" y="1318"/>
                  </a:cubicBezTo>
                  <a:lnTo>
                    <a:pt x="177" y="1021"/>
                  </a:lnTo>
                  <a:lnTo>
                    <a:pt x="715" y="734"/>
                  </a:lnTo>
                  <a:cubicBezTo>
                    <a:pt x="724" y="725"/>
                    <a:pt x="733" y="715"/>
                    <a:pt x="743" y="706"/>
                  </a:cubicBezTo>
                  <a:lnTo>
                    <a:pt x="1030" y="177"/>
                  </a:lnTo>
                  <a:close/>
                  <a:moveTo>
                    <a:pt x="1030" y="1"/>
                  </a:moveTo>
                  <a:cubicBezTo>
                    <a:pt x="1012" y="1"/>
                    <a:pt x="993" y="10"/>
                    <a:pt x="984" y="29"/>
                  </a:cubicBezTo>
                  <a:lnTo>
                    <a:pt x="641" y="641"/>
                  </a:lnTo>
                  <a:lnTo>
                    <a:pt x="28" y="975"/>
                  </a:lnTo>
                  <a:cubicBezTo>
                    <a:pt x="10" y="984"/>
                    <a:pt x="0" y="1003"/>
                    <a:pt x="0" y="1021"/>
                  </a:cubicBezTo>
                  <a:cubicBezTo>
                    <a:pt x="0" y="1040"/>
                    <a:pt x="10" y="1059"/>
                    <a:pt x="28" y="1077"/>
                  </a:cubicBezTo>
                  <a:lnTo>
                    <a:pt x="641" y="1411"/>
                  </a:lnTo>
                  <a:lnTo>
                    <a:pt x="975" y="2023"/>
                  </a:lnTo>
                  <a:cubicBezTo>
                    <a:pt x="984" y="2042"/>
                    <a:pt x="1002" y="2051"/>
                    <a:pt x="1030" y="2051"/>
                  </a:cubicBezTo>
                  <a:cubicBezTo>
                    <a:pt x="1049" y="2051"/>
                    <a:pt x="1067" y="2042"/>
                    <a:pt x="1077" y="2023"/>
                  </a:cubicBezTo>
                  <a:lnTo>
                    <a:pt x="1411" y="1411"/>
                  </a:lnTo>
                  <a:lnTo>
                    <a:pt x="2023" y="1077"/>
                  </a:lnTo>
                  <a:cubicBezTo>
                    <a:pt x="2041" y="1068"/>
                    <a:pt x="2060" y="1049"/>
                    <a:pt x="2060" y="1021"/>
                  </a:cubicBezTo>
                  <a:cubicBezTo>
                    <a:pt x="2060" y="1003"/>
                    <a:pt x="2041" y="984"/>
                    <a:pt x="2023" y="975"/>
                  </a:cubicBezTo>
                  <a:lnTo>
                    <a:pt x="1411" y="641"/>
                  </a:lnTo>
                  <a:lnTo>
                    <a:pt x="1086" y="29"/>
                  </a:lnTo>
                  <a:cubicBezTo>
                    <a:pt x="1067" y="10"/>
                    <a:pt x="1049" y="1"/>
                    <a:pt x="1030" y="1"/>
                  </a:cubicBezTo>
                  <a:close/>
                </a:path>
              </a:pathLst>
            </a:custGeom>
            <a:solidFill>
              <a:schemeClr val="l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732" name="Google Shape;732;p1"/>
            <p:cNvSpPr/>
            <p:nvPr/>
          </p:nvSpPr>
          <p:spPr>
            <a:xfrm>
              <a:off x="5489220" y="1480556"/>
              <a:ext cx="7198" cy="44370"/>
            </a:xfrm>
            <a:custGeom>
              <a:rect b="b" l="l" r="r" t="t"/>
              <a:pathLst>
                <a:path extrusionOk="0" h="752" w="122">
                  <a:moveTo>
                    <a:pt x="66" y="0"/>
                  </a:moveTo>
                  <a:cubicBezTo>
                    <a:pt x="29" y="0"/>
                    <a:pt x="1" y="28"/>
                    <a:pt x="1" y="65"/>
                  </a:cubicBezTo>
                  <a:lnTo>
                    <a:pt x="1" y="687"/>
                  </a:lnTo>
                  <a:cubicBezTo>
                    <a:pt x="1" y="724"/>
                    <a:pt x="29" y="751"/>
                    <a:pt x="66" y="751"/>
                  </a:cubicBezTo>
                  <a:cubicBezTo>
                    <a:pt x="94" y="751"/>
                    <a:pt x="122" y="724"/>
                    <a:pt x="122" y="687"/>
                  </a:cubicBezTo>
                  <a:lnTo>
                    <a:pt x="122" y="65"/>
                  </a:lnTo>
                  <a:cubicBezTo>
                    <a:pt x="122" y="28"/>
                    <a:pt x="94" y="0"/>
                    <a:pt x="66" y="0"/>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733" name="Google Shape;733;p1"/>
            <p:cNvSpPr/>
            <p:nvPr/>
          </p:nvSpPr>
          <p:spPr>
            <a:xfrm>
              <a:off x="5489220" y="1575787"/>
              <a:ext cx="7198" cy="44370"/>
            </a:xfrm>
            <a:custGeom>
              <a:rect b="b" l="l" r="r" t="t"/>
              <a:pathLst>
                <a:path extrusionOk="0" h="752" w="122">
                  <a:moveTo>
                    <a:pt x="66" y="0"/>
                  </a:moveTo>
                  <a:cubicBezTo>
                    <a:pt x="29" y="0"/>
                    <a:pt x="1" y="28"/>
                    <a:pt x="1" y="65"/>
                  </a:cubicBezTo>
                  <a:lnTo>
                    <a:pt x="1" y="687"/>
                  </a:lnTo>
                  <a:cubicBezTo>
                    <a:pt x="1" y="724"/>
                    <a:pt x="29" y="752"/>
                    <a:pt x="66" y="752"/>
                  </a:cubicBezTo>
                  <a:cubicBezTo>
                    <a:pt x="94" y="752"/>
                    <a:pt x="122" y="724"/>
                    <a:pt x="122" y="687"/>
                  </a:cubicBezTo>
                  <a:lnTo>
                    <a:pt x="122" y="65"/>
                  </a:lnTo>
                  <a:cubicBezTo>
                    <a:pt x="122" y="28"/>
                    <a:pt x="94" y="0"/>
                    <a:pt x="66" y="0"/>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734" name="Google Shape;734;p1"/>
            <p:cNvSpPr/>
            <p:nvPr/>
          </p:nvSpPr>
          <p:spPr>
            <a:xfrm>
              <a:off x="5518250" y="1546757"/>
              <a:ext cx="44370" cy="7198"/>
            </a:xfrm>
            <a:custGeom>
              <a:rect b="b" l="l" r="r" t="t"/>
              <a:pathLst>
                <a:path extrusionOk="0" h="122" w="752">
                  <a:moveTo>
                    <a:pt x="66" y="1"/>
                  </a:moveTo>
                  <a:cubicBezTo>
                    <a:pt x="28" y="1"/>
                    <a:pt x="1" y="28"/>
                    <a:pt x="1" y="56"/>
                  </a:cubicBezTo>
                  <a:cubicBezTo>
                    <a:pt x="1" y="93"/>
                    <a:pt x="28" y="121"/>
                    <a:pt x="66" y="121"/>
                  </a:cubicBezTo>
                  <a:lnTo>
                    <a:pt x="696" y="121"/>
                  </a:lnTo>
                  <a:cubicBezTo>
                    <a:pt x="724" y="121"/>
                    <a:pt x="752" y="93"/>
                    <a:pt x="752" y="56"/>
                  </a:cubicBezTo>
                  <a:cubicBezTo>
                    <a:pt x="752" y="28"/>
                    <a:pt x="724" y="1"/>
                    <a:pt x="696" y="1"/>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735" name="Google Shape;735;p1"/>
            <p:cNvSpPr/>
            <p:nvPr/>
          </p:nvSpPr>
          <p:spPr>
            <a:xfrm>
              <a:off x="5423018" y="1546757"/>
              <a:ext cx="44370" cy="7198"/>
            </a:xfrm>
            <a:custGeom>
              <a:rect b="b" l="l" r="r" t="t"/>
              <a:pathLst>
                <a:path extrusionOk="0" h="122" w="752">
                  <a:moveTo>
                    <a:pt x="65" y="1"/>
                  </a:moveTo>
                  <a:cubicBezTo>
                    <a:pt x="28" y="1"/>
                    <a:pt x="0" y="28"/>
                    <a:pt x="0" y="56"/>
                  </a:cubicBezTo>
                  <a:cubicBezTo>
                    <a:pt x="0" y="93"/>
                    <a:pt x="28" y="121"/>
                    <a:pt x="65" y="121"/>
                  </a:cubicBezTo>
                  <a:lnTo>
                    <a:pt x="687" y="121"/>
                  </a:lnTo>
                  <a:cubicBezTo>
                    <a:pt x="724" y="121"/>
                    <a:pt x="752" y="93"/>
                    <a:pt x="752" y="56"/>
                  </a:cubicBezTo>
                  <a:cubicBezTo>
                    <a:pt x="752" y="28"/>
                    <a:pt x="724" y="1"/>
                    <a:pt x="687" y="1"/>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736" name="Google Shape;736;p1"/>
            <p:cNvSpPr/>
            <p:nvPr/>
          </p:nvSpPr>
          <p:spPr>
            <a:xfrm>
              <a:off x="5446030" y="1570831"/>
              <a:ext cx="26315" cy="26315"/>
            </a:xfrm>
            <a:custGeom>
              <a:rect b="b" l="l" r="r" t="t"/>
              <a:pathLst>
                <a:path extrusionOk="0" h="446" w="446">
                  <a:moveTo>
                    <a:pt x="0" y="446"/>
                  </a:moveTo>
                  <a:lnTo>
                    <a:pt x="445" y="1"/>
                  </a:lnTo>
                </a:path>
              </a:pathLst>
            </a:custGeom>
            <a:solidFill>
              <a:srgbClr val="FFFFFF"/>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737" name="Google Shape;737;p1"/>
            <p:cNvSpPr/>
            <p:nvPr/>
          </p:nvSpPr>
          <p:spPr>
            <a:xfrm>
              <a:off x="5442194" y="1567291"/>
              <a:ext cx="33986" cy="33160"/>
            </a:xfrm>
            <a:custGeom>
              <a:rect b="b" l="l" r="r" t="t"/>
              <a:pathLst>
                <a:path extrusionOk="0" h="562" w="576">
                  <a:moveTo>
                    <a:pt x="512" y="0"/>
                  </a:moveTo>
                  <a:cubicBezTo>
                    <a:pt x="496" y="0"/>
                    <a:pt x="483" y="5"/>
                    <a:pt x="473" y="14"/>
                  </a:cubicBezTo>
                  <a:lnTo>
                    <a:pt x="28" y="460"/>
                  </a:lnTo>
                  <a:cubicBezTo>
                    <a:pt x="0" y="487"/>
                    <a:pt x="0" y="525"/>
                    <a:pt x="28" y="543"/>
                  </a:cubicBezTo>
                  <a:cubicBezTo>
                    <a:pt x="37" y="562"/>
                    <a:pt x="47" y="562"/>
                    <a:pt x="65" y="562"/>
                  </a:cubicBezTo>
                  <a:cubicBezTo>
                    <a:pt x="84" y="562"/>
                    <a:pt x="93" y="562"/>
                    <a:pt x="111" y="543"/>
                  </a:cubicBezTo>
                  <a:lnTo>
                    <a:pt x="557" y="98"/>
                  </a:lnTo>
                  <a:cubicBezTo>
                    <a:pt x="575" y="79"/>
                    <a:pt x="575" y="42"/>
                    <a:pt x="557" y="14"/>
                  </a:cubicBezTo>
                  <a:cubicBezTo>
                    <a:pt x="543" y="5"/>
                    <a:pt x="527" y="0"/>
                    <a:pt x="512" y="0"/>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738" name="Google Shape;738;p1"/>
            <p:cNvSpPr/>
            <p:nvPr/>
          </p:nvSpPr>
          <p:spPr>
            <a:xfrm>
              <a:off x="5513352" y="1503508"/>
              <a:ext cx="26315" cy="26315"/>
            </a:xfrm>
            <a:custGeom>
              <a:rect b="b" l="l" r="r" t="t"/>
              <a:pathLst>
                <a:path extrusionOk="0" h="446" w="446">
                  <a:moveTo>
                    <a:pt x="0" y="446"/>
                  </a:moveTo>
                  <a:lnTo>
                    <a:pt x="445" y="1"/>
                  </a:lnTo>
                </a:path>
              </a:pathLst>
            </a:custGeom>
            <a:solidFill>
              <a:srgbClr val="FFFFFF"/>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739" name="Google Shape;739;p1"/>
            <p:cNvSpPr/>
            <p:nvPr/>
          </p:nvSpPr>
          <p:spPr>
            <a:xfrm>
              <a:off x="5509517" y="1499968"/>
              <a:ext cx="33986" cy="33160"/>
            </a:xfrm>
            <a:custGeom>
              <a:rect b="b" l="l" r="r" t="t"/>
              <a:pathLst>
                <a:path extrusionOk="0" h="562" w="576">
                  <a:moveTo>
                    <a:pt x="512" y="0"/>
                  </a:moveTo>
                  <a:cubicBezTo>
                    <a:pt x="496" y="0"/>
                    <a:pt x="483" y="5"/>
                    <a:pt x="473" y="14"/>
                  </a:cubicBezTo>
                  <a:lnTo>
                    <a:pt x="28" y="460"/>
                  </a:lnTo>
                  <a:cubicBezTo>
                    <a:pt x="0" y="487"/>
                    <a:pt x="0" y="524"/>
                    <a:pt x="28" y="543"/>
                  </a:cubicBezTo>
                  <a:cubicBezTo>
                    <a:pt x="37" y="552"/>
                    <a:pt x="56" y="562"/>
                    <a:pt x="65" y="562"/>
                  </a:cubicBezTo>
                  <a:cubicBezTo>
                    <a:pt x="84" y="562"/>
                    <a:pt x="93" y="552"/>
                    <a:pt x="111" y="543"/>
                  </a:cubicBezTo>
                  <a:lnTo>
                    <a:pt x="557" y="98"/>
                  </a:lnTo>
                  <a:cubicBezTo>
                    <a:pt x="575" y="79"/>
                    <a:pt x="575" y="42"/>
                    <a:pt x="557" y="14"/>
                  </a:cubicBezTo>
                  <a:cubicBezTo>
                    <a:pt x="543" y="5"/>
                    <a:pt x="527" y="0"/>
                    <a:pt x="512" y="0"/>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740" name="Google Shape;740;p1"/>
            <p:cNvSpPr/>
            <p:nvPr/>
          </p:nvSpPr>
          <p:spPr>
            <a:xfrm>
              <a:off x="5446030" y="1503508"/>
              <a:ext cx="26315" cy="26315"/>
            </a:xfrm>
            <a:custGeom>
              <a:rect b="b" l="l" r="r" t="t"/>
              <a:pathLst>
                <a:path extrusionOk="0" h="446" w="446">
                  <a:moveTo>
                    <a:pt x="0" y="1"/>
                  </a:moveTo>
                  <a:lnTo>
                    <a:pt x="445" y="446"/>
                  </a:lnTo>
                </a:path>
              </a:pathLst>
            </a:custGeom>
            <a:solidFill>
              <a:srgbClr val="FFFFFF"/>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741" name="Google Shape;741;p1"/>
            <p:cNvSpPr/>
            <p:nvPr/>
          </p:nvSpPr>
          <p:spPr>
            <a:xfrm>
              <a:off x="5442194" y="1499968"/>
              <a:ext cx="33986" cy="33160"/>
            </a:xfrm>
            <a:custGeom>
              <a:rect b="b" l="l" r="r" t="t"/>
              <a:pathLst>
                <a:path extrusionOk="0" h="562" w="576">
                  <a:moveTo>
                    <a:pt x="65" y="0"/>
                  </a:moveTo>
                  <a:cubicBezTo>
                    <a:pt x="51" y="0"/>
                    <a:pt x="37" y="5"/>
                    <a:pt x="28" y="14"/>
                  </a:cubicBezTo>
                  <a:cubicBezTo>
                    <a:pt x="0" y="42"/>
                    <a:pt x="0" y="79"/>
                    <a:pt x="28" y="98"/>
                  </a:cubicBezTo>
                  <a:lnTo>
                    <a:pt x="473" y="543"/>
                  </a:lnTo>
                  <a:cubicBezTo>
                    <a:pt x="483" y="552"/>
                    <a:pt x="492" y="562"/>
                    <a:pt x="510" y="562"/>
                  </a:cubicBezTo>
                  <a:cubicBezTo>
                    <a:pt x="529" y="562"/>
                    <a:pt x="538" y="552"/>
                    <a:pt x="547" y="543"/>
                  </a:cubicBezTo>
                  <a:cubicBezTo>
                    <a:pt x="575" y="524"/>
                    <a:pt x="575" y="487"/>
                    <a:pt x="547" y="460"/>
                  </a:cubicBezTo>
                  <a:lnTo>
                    <a:pt x="102" y="14"/>
                  </a:lnTo>
                  <a:cubicBezTo>
                    <a:pt x="93" y="5"/>
                    <a:pt x="79" y="0"/>
                    <a:pt x="65" y="0"/>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742" name="Google Shape;742;p1"/>
            <p:cNvSpPr/>
            <p:nvPr/>
          </p:nvSpPr>
          <p:spPr>
            <a:xfrm>
              <a:off x="5513352" y="1570831"/>
              <a:ext cx="26315" cy="26315"/>
            </a:xfrm>
            <a:custGeom>
              <a:rect b="b" l="l" r="r" t="t"/>
              <a:pathLst>
                <a:path extrusionOk="0" h="446" w="446">
                  <a:moveTo>
                    <a:pt x="0" y="1"/>
                  </a:moveTo>
                  <a:lnTo>
                    <a:pt x="445" y="446"/>
                  </a:lnTo>
                </a:path>
              </a:pathLst>
            </a:custGeom>
            <a:solidFill>
              <a:srgbClr val="FFFFFF"/>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743" name="Google Shape;743;p1"/>
            <p:cNvSpPr/>
            <p:nvPr/>
          </p:nvSpPr>
          <p:spPr>
            <a:xfrm>
              <a:off x="5509517" y="1567291"/>
              <a:ext cx="33986" cy="33160"/>
            </a:xfrm>
            <a:custGeom>
              <a:rect b="b" l="l" r="r" t="t"/>
              <a:pathLst>
                <a:path extrusionOk="0" h="562" w="576">
                  <a:moveTo>
                    <a:pt x="66" y="0"/>
                  </a:moveTo>
                  <a:cubicBezTo>
                    <a:pt x="51" y="0"/>
                    <a:pt x="37" y="5"/>
                    <a:pt x="28" y="14"/>
                  </a:cubicBezTo>
                  <a:cubicBezTo>
                    <a:pt x="0" y="42"/>
                    <a:pt x="0" y="79"/>
                    <a:pt x="28" y="98"/>
                  </a:cubicBezTo>
                  <a:lnTo>
                    <a:pt x="473" y="543"/>
                  </a:lnTo>
                  <a:cubicBezTo>
                    <a:pt x="483" y="562"/>
                    <a:pt x="492" y="562"/>
                    <a:pt x="510" y="562"/>
                  </a:cubicBezTo>
                  <a:cubicBezTo>
                    <a:pt x="529" y="562"/>
                    <a:pt x="538" y="562"/>
                    <a:pt x="547" y="543"/>
                  </a:cubicBezTo>
                  <a:cubicBezTo>
                    <a:pt x="575" y="525"/>
                    <a:pt x="575" y="487"/>
                    <a:pt x="547" y="460"/>
                  </a:cubicBezTo>
                  <a:lnTo>
                    <a:pt x="111" y="14"/>
                  </a:lnTo>
                  <a:cubicBezTo>
                    <a:pt x="98" y="5"/>
                    <a:pt x="81" y="0"/>
                    <a:pt x="66" y="0"/>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744" name="Google Shape;744;p1"/>
            <p:cNvSpPr/>
            <p:nvPr/>
          </p:nvSpPr>
          <p:spPr>
            <a:xfrm>
              <a:off x="8380379" y="2008694"/>
              <a:ext cx="26315" cy="25784"/>
            </a:xfrm>
            <a:custGeom>
              <a:rect b="b" l="l" r="r" t="t"/>
              <a:pathLst>
                <a:path extrusionOk="0" h="437" w="446">
                  <a:moveTo>
                    <a:pt x="0" y="437"/>
                  </a:moveTo>
                  <a:lnTo>
                    <a:pt x="446" y="1"/>
                  </a:lnTo>
                </a:path>
              </a:pathLst>
            </a:custGeom>
            <a:solidFill>
              <a:srgbClr val="FFFFFF"/>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745" name="Google Shape;745;p1"/>
            <p:cNvSpPr/>
            <p:nvPr/>
          </p:nvSpPr>
          <p:spPr>
            <a:xfrm>
              <a:off x="8380379" y="1940840"/>
              <a:ext cx="26315" cy="26315"/>
            </a:xfrm>
            <a:custGeom>
              <a:rect b="b" l="l" r="r" t="t"/>
              <a:pathLst>
                <a:path extrusionOk="0" h="446" w="446">
                  <a:moveTo>
                    <a:pt x="0" y="1"/>
                  </a:moveTo>
                  <a:lnTo>
                    <a:pt x="446" y="446"/>
                  </a:lnTo>
                </a:path>
              </a:pathLst>
            </a:custGeom>
            <a:solidFill>
              <a:srgbClr val="FFFFFF"/>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746" name="Google Shape;746;p1"/>
            <p:cNvSpPr/>
            <p:nvPr/>
          </p:nvSpPr>
          <p:spPr>
            <a:xfrm>
              <a:off x="7173999" y="2893271"/>
              <a:ext cx="6608" cy="43839"/>
            </a:xfrm>
            <a:custGeom>
              <a:rect b="b" l="l" r="r" t="t"/>
              <a:pathLst>
                <a:path extrusionOk="0" h="743" w="112">
                  <a:moveTo>
                    <a:pt x="56" y="0"/>
                  </a:moveTo>
                  <a:cubicBezTo>
                    <a:pt x="28" y="0"/>
                    <a:pt x="1" y="19"/>
                    <a:pt x="1" y="56"/>
                  </a:cubicBezTo>
                  <a:lnTo>
                    <a:pt x="1" y="687"/>
                  </a:lnTo>
                  <a:cubicBezTo>
                    <a:pt x="1" y="714"/>
                    <a:pt x="28" y="742"/>
                    <a:pt x="56" y="742"/>
                  </a:cubicBezTo>
                  <a:cubicBezTo>
                    <a:pt x="93" y="742"/>
                    <a:pt x="112" y="714"/>
                    <a:pt x="112" y="687"/>
                  </a:cubicBezTo>
                  <a:lnTo>
                    <a:pt x="112" y="56"/>
                  </a:lnTo>
                  <a:cubicBezTo>
                    <a:pt x="112" y="19"/>
                    <a:pt x="93" y="0"/>
                    <a:pt x="56" y="0"/>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747" name="Google Shape;747;p1"/>
            <p:cNvSpPr/>
            <p:nvPr/>
          </p:nvSpPr>
          <p:spPr>
            <a:xfrm>
              <a:off x="7173999" y="2988502"/>
              <a:ext cx="6608" cy="43839"/>
            </a:xfrm>
            <a:custGeom>
              <a:rect b="b" l="l" r="r" t="t"/>
              <a:pathLst>
                <a:path extrusionOk="0" h="743" w="112">
                  <a:moveTo>
                    <a:pt x="56" y="0"/>
                  </a:moveTo>
                  <a:cubicBezTo>
                    <a:pt x="28" y="0"/>
                    <a:pt x="1" y="19"/>
                    <a:pt x="1" y="56"/>
                  </a:cubicBezTo>
                  <a:lnTo>
                    <a:pt x="1" y="687"/>
                  </a:lnTo>
                  <a:cubicBezTo>
                    <a:pt x="1" y="714"/>
                    <a:pt x="28" y="742"/>
                    <a:pt x="56" y="742"/>
                  </a:cubicBezTo>
                  <a:cubicBezTo>
                    <a:pt x="93" y="742"/>
                    <a:pt x="112" y="714"/>
                    <a:pt x="112" y="687"/>
                  </a:cubicBezTo>
                  <a:lnTo>
                    <a:pt x="112" y="56"/>
                  </a:lnTo>
                  <a:cubicBezTo>
                    <a:pt x="112" y="19"/>
                    <a:pt x="93" y="0"/>
                    <a:pt x="56" y="0"/>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748" name="Google Shape;748;p1"/>
            <p:cNvSpPr/>
            <p:nvPr/>
          </p:nvSpPr>
          <p:spPr>
            <a:xfrm>
              <a:off x="7203028" y="2959472"/>
              <a:ext cx="43839" cy="6608"/>
            </a:xfrm>
            <a:custGeom>
              <a:rect b="b" l="l" r="r" t="t"/>
              <a:pathLst>
                <a:path extrusionOk="0" h="112" w="743">
                  <a:moveTo>
                    <a:pt x="56" y="1"/>
                  </a:moveTo>
                  <a:cubicBezTo>
                    <a:pt x="28" y="1"/>
                    <a:pt x="0" y="19"/>
                    <a:pt x="0" y="56"/>
                  </a:cubicBezTo>
                  <a:cubicBezTo>
                    <a:pt x="0" y="84"/>
                    <a:pt x="28" y="112"/>
                    <a:pt x="56" y="112"/>
                  </a:cubicBezTo>
                  <a:lnTo>
                    <a:pt x="687" y="112"/>
                  </a:lnTo>
                  <a:cubicBezTo>
                    <a:pt x="724" y="112"/>
                    <a:pt x="742" y="84"/>
                    <a:pt x="742" y="56"/>
                  </a:cubicBezTo>
                  <a:cubicBezTo>
                    <a:pt x="742" y="19"/>
                    <a:pt x="724" y="1"/>
                    <a:pt x="687" y="1"/>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749" name="Google Shape;749;p1"/>
            <p:cNvSpPr/>
            <p:nvPr/>
          </p:nvSpPr>
          <p:spPr>
            <a:xfrm>
              <a:off x="7107797" y="2959472"/>
              <a:ext cx="43839" cy="6608"/>
            </a:xfrm>
            <a:custGeom>
              <a:rect b="b" l="l" r="r" t="t"/>
              <a:pathLst>
                <a:path extrusionOk="0" h="112" w="743">
                  <a:moveTo>
                    <a:pt x="56" y="1"/>
                  </a:moveTo>
                  <a:cubicBezTo>
                    <a:pt x="28" y="1"/>
                    <a:pt x="0" y="19"/>
                    <a:pt x="0" y="56"/>
                  </a:cubicBezTo>
                  <a:cubicBezTo>
                    <a:pt x="0" y="84"/>
                    <a:pt x="28" y="112"/>
                    <a:pt x="56" y="112"/>
                  </a:cubicBezTo>
                  <a:lnTo>
                    <a:pt x="687" y="112"/>
                  </a:lnTo>
                  <a:cubicBezTo>
                    <a:pt x="724" y="112"/>
                    <a:pt x="742" y="84"/>
                    <a:pt x="742" y="56"/>
                  </a:cubicBezTo>
                  <a:cubicBezTo>
                    <a:pt x="742" y="19"/>
                    <a:pt x="724" y="1"/>
                    <a:pt x="687" y="1"/>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750" name="Google Shape;750;p1"/>
            <p:cNvSpPr/>
            <p:nvPr/>
          </p:nvSpPr>
          <p:spPr>
            <a:xfrm>
              <a:off x="7130750" y="2983015"/>
              <a:ext cx="25784" cy="26315"/>
            </a:xfrm>
            <a:custGeom>
              <a:rect b="b" l="l" r="r" t="t"/>
              <a:pathLst>
                <a:path extrusionOk="0" h="446" w="437">
                  <a:moveTo>
                    <a:pt x="1" y="446"/>
                  </a:moveTo>
                  <a:lnTo>
                    <a:pt x="437" y="0"/>
                  </a:lnTo>
                </a:path>
              </a:pathLst>
            </a:custGeom>
            <a:solidFill>
              <a:srgbClr val="FFFFFF"/>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751" name="Google Shape;751;p1"/>
            <p:cNvSpPr/>
            <p:nvPr/>
          </p:nvSpPr>
          <p:spPr>
            <a:xfrm>
              <a:off x="7126914" y="2979592"/>
              <a:ext cx="33986" cy="33573"/>
            </a:xfrm>
            <a:custGeom>
              <a:rect b="b" l="l" r="r" t="t"/>
              <a:pathLst>
                <a:path extrusionOk="0" h="569" w="576">
                  <a:moveTo>
                    <a:pt x="510" y="0"/>
                  </a:moveTo>
                  <a:cubicBezTo>
                    <a:pt x="495" y="0"/>
                    <a:pt x="479" y="7"/>
                    <a:pt x="465" y="21"/>
                  </a:cubicBezTo>
                  <a:lnTo>
                    <a:pt x="19" y="467"/>
                  </a:lnTo>
                  <a:cubicBezTo>
                    <a:pt x="1" y="485"/>
                    <a:pt x="1" y="522"/>
                    <a:pt x="19" y="550"/>
                  </a:cubicBezTo>
                  <a:cubicBezTo>
                    <a:pt x="29" y="559"/>
                    <a:pt x="47" y="569"/>
                    <a:pt x="66" y="569"/>
                  </a:cubicBezTo>
                  <a:cubicBezTo>
                    <a:pt x="75" y="569"/>
                    <a:pt x="94" y="559"/>
                    <a:pt x="103" y="550"/>
                  </a:cubicBezTo>
                  <a:lnTo>
                    <a:pt x="548" y="105"/>
                  </a:lnTo>
                  <a:cubicBezTo>
                    <a:pt x="576" y="77"/>
                    <a:pt x="576" y="40"/>
                    <a:pt x="548" y="21"/>
                  </a:cubicBezTo>
                  <a:cubicBezTo>
                    <a:pt x="539" y="7"/>
                    <a:pt x="525" y="0"/>
                    <a:pt x="510" y="0"/>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752" name="Google Shape;752;p1"/>
            <p:cNvSpPr/>
            <p:nvPr/>
          </p:nvSpPr>
          <p:spPr>
            <a:xfrm>
              <a:off x="7198072" y="2915692"/>
              <a:ext cx="26374" cy="26315"/>
            </a:xfrm>
            <a:custGeom>
              <a:rect b="b" l="l" r="r" t="t"/>
              <a:pathLst>
                <a:path extrusionOk="0" h="446" w="447">
                  <a:moveTo>
                    <a:pt x="1" y="446"/>
                  </a:moveTo>
                  <a:lnTo>
                    <a:pt x="446" y="0"/>
                  </a:lnTo>
                </a:path>
              </a:pathLst>
            </a:custGeom>
            <a:solidFill>
              <a:srgbClr val="FFFFFF"/>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753" name="Google Shape;753;p1"/>
            <p:cNvSpPr/>
            <p:nvPr/>
          </p:nvSpPr>
          <p:spPr>
            <a:xfrm>
              <a:off x="7194237" y="2912270"/>
              <a:ext cx="33986" cy="33042"/>
            </a:xfrm>
            <a:custGeom>
              <a:rect b="b" l="l" r="r" t="t"/>
              <a:pathLst>
                <a:path extrusionOk="0" h="560" w="576">
                  <a:moveTo>
                    <a:pt x="510" y="0"/>
                  </a:moveTo>
                  <a:cubicBezTo>
                    <a:pt x="495" y="0"/>
                    <a:pt x="479" y="7"/>
                    <a:pt x="465" y="21"/>
                  </a:cubicBezTo>
                  <a:lnTo>
                    <a:pt x="19" y="467"/>
                  </a:lnTo>
                  <a:cubicBezTo>
                    <a:pt x="1" y="485"/>
                    <a:pt x="1" y="522"/>
                    <a:pt x="19" y="550"/>
                  </a:cubicBezTo>
                  <a:cubicBezTo>
                    <a:pt x="38" y="559"/>
                    <a:pt x="47" y="559"/>
                    <a:pt x="66" y="559"/>
                  </a:cubicBezTo>
                  <a:cubicBezTo>
                    <a:pt x="75" y="559"/>
                    <a:pt x="94" y="559"/>
                    <a:pt x="103" y="550"/>
                  </a:cubicBezTo>
                  <a:lnTo>
                    <a:pt x="548" y="105"/>
                  </a:lnTo>
                  <a:cubicBezTo>
                    <a:pt x="576" y="77"/>
                    <a:pt x="576" y="40"/>
                    <a:pt x="548" y="21"/>
                  </a:cubicBezTo>
                  <a:cubicBezTo>
                    <a:pt x="539" y="7"/>
                    <a:pt x="525" y="0"/>
                    <a:pt x="510" y="0"/>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754" name="Google Shape;754;p1"/>
            <p:cNvSpPr/>
            <p:nvPr/>
          </p:nvSpPr>
          <p:spPr>
            <a:xfrm>
              <a:off x="7130750" y="2915692"/>
              <a:ext cx="25784" cy="26315"/>
            </a:xfrm>
            <a:custGeom>
              <a:rect b="b" l="l" r="r" t="t"/>
              <a:pathLst>
                <a:path extrusionOk="0" h="446" w="437">
                  <a:moveTo>
                    <a:pt x="1" y="0"/>
                  </a:moveTo>
                  <a:lnTo>
                    <a:pt x="437" y="446"/>
                  </a:lnTo>
                </a:path>
              </a:pathLst>
            </a:custGeom>
            <a:solidFill>
              <a:srgbClr val="FFFFFF"/>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755" name="Google Shape;755;p1"/>
            <p:cNvSpPr/>
            <p:nvPr/>
          </p:nvSpPr>
          <p:spPr>
            <a:xfrm>
              <a:off x="7126914" y="2912270"/>
              <a:ext cx="33986" cy="33042"/>
            </a:xfrm>
            <a:custGeom>
              <a:rect b="b" l="l" r="r" t="t"/>
              <a:pathLst>
                <a:path extrusionOk="0" h="560" w="576">
                  <a:moveTo>
                    <a:pt x="65" y="0"/>
                  </a:moveTo>
                  <a:cubicBezTo>
                    <a:pt x="49" y="0"/>
                    <a:pt x="33" y="7"/>
                    <a:pt x="19" y="21"/>
                  </a:cubicBezTo>
                  <a:cubicBezTo>
                    <a:pt x="1" y="40"/>
                    <a:pt x="1" y="77"/>
                    <a:pt x="19" y="105"/>
                  </a:cubicBezTo>
                  <a:lnTo>
                    <a:pt x="465" y="550"/>
                  </a:lnTo>
                  <a:cubicBezTo>
                    <a:pt x="474" y="559"/>
                    <a:pt x="492" y="559"/>
                    <a:pt x="511" y="559"/>
                  </a:cubicBezTo>
                  <a:cubicBezTo>
                    <a:pt x="520" y="559"/>
                    <a:pt x="539" y="559"/>
                    <a:pt x="548" y="550"/>
                  </a:cubicBezTo>
                  <a:cubicBezTo>
                    <a:pt x="576" y="522"/>
                    <a:pt x="576" y="485"/>
                    <a:pt x="548" y="467"/>
                  </a:cubicBezTo>
                  <a:lnTo>
                    <a:pt x="103" y="21"/>
                  </a:lnTo>
                  <a:cubicBezTo>
                    <a:pt x="94" y="7"/>
                    <a:pt x="80" y="0"/>
                    <a:pt x="65" y="0"/>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756" name="Google Shape;756;p1"/>
            <p:cNvSpPr/>
            <p:nvPr/>
          </p:nvSpPr>
          <p:spPr>
            <a:xfrm>
              <a:off x="7198072" y="2983015"/>
              <a:ext cx="26374" cy="26315"/>
            </a:xfrm>
            <a:custGeom>
              <a:rect b="b" l="l" r="r" t="t"/>
              <a:pathLst>
                <a:path extrusionOk="0" h="446" w="447">
                  <a:moveTo>
                    <a:pt x="1" y="0"/>
                  </a:moveTo>
                  <a:lnTo>
                    <a:pt x="446" y="446"/>
                  </a:lnTo>
                </a:path>
              </a:pathLst>
            </a:custGeom>
            <a:solidFill>
              <a:srgbClr val="FFFFFF"/>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757" name="Google Shape;757;p1"/>
            <p:cNvSpPr/>
            <p:nvPr/>
          </p:nvSpPr>
          <p:spPr>
            <a:xfrm>
              <a:off x="7194237" y="2979592"/>
              <a:ext cx="33986" cy="33573"/>
            </a:xfrm>
            <a:custGeom>
              <a:rect b="b" l="l" r="r" t="t"/>
              <a:pathLst>
                <a:path extrusionOk="0" h="569" w="576">
                  <a:moveTo>
                    <a:pt x="65" y="0"/>
                  </a:moveTo>
                  <a:cubicBezTo>
                    <a:pt x="50" y="0"/>
                    <a:pt x="33" y="7"/>
                    <a:pt x="19" y="21"/>
                  </a:cubicBezTo>
                  <a:cubicBezTo>
                    <a:pt x="1" y="40"/>
                    <a:pt x="1" y="77"/>
                    <a:pt x="19" y="105"/>
                  </a:cubicBezTo>
                  <a:lnTo>
                    <a:pt x="465" y="550"/>
                  </a:lnTo>
                  <a:cubicBezTo>
                    <a:pt x="474" y="559"/>
                    <a:pt x="492" y="569"/>
                    <a:pt x="511" y="569"/>
                  </a:cubicBezTo>
                  <a:cubicBezTo>
                    <a:pt x="520" y="569"/>
                    <a:pt x="539" y="559"/>
                    <a:pt x="548" y="550"/>
                  </a:cubicBezTo>
                  <a:cubicBezTo>
                    <a:pt x="576" y="522"/>
                    <a:pt x="576" y="485"/>
                    <a:pt x="548" y="467"/>
                  </a:cubicBezTo>
                  <a:lnTo>
                    <a:pt x="103" y="21"/>
                  </a:lnTo>
                  <a:cubicBezTo>
                    <a:pt x="94" y="7"/>
                    <a:pt x="80" y="0"/>
                    <a:pt x="65" y="0"/>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758" name="Google Shape;758;p1"/>
            <p:cNvSpPr/>
            <p:nvPr/>
          </p:nvSpPr>
          <p:spPr>
            <a:xfrm>
              <a:off x="6401705" y="1879536"/>
              <a:ext cx="52572" cy="52041"/>
            </a:xfrm>
            <a:custGeom>
              <a:rect b="b" l="l" r="r" t="t"/>
              <a:pathLst>
                <a:path extrusionOk="0" h="882" w="891">
                  <a:moveTo>
                    <a:pt x="445" y="112"/>
                  </a:moveTo>
                  <a:cubicBezTo>
                    <a:pt x="631" y="112"/>
                    <a:pt x="770" y="260"/>
                    <a:pt x="770" y="446"/>
                  </a:cubicBezTo>
                  <a:cubicBezTo>
                    <a:pt x="770" y="622"/>
                    <a:pt x="631" y="771"/>
                    <a:pt x="445" y="771"/>
                  </a:cubicBezTo>
                  <a:cubicBezTo>
                    <a:pt x="269" y="771"/>
                    <a:pt x="121" y="622"/>
                    <a:pt x="121" y="446"/>
                  </a:cubicBezTo>
                  <a:cubicBezTo>
                    <a:pt x="121" y="260"/>
                    <a:pt x="269" y="112"/>
                    <a:pt x="445" y="112"/>
                  </a:cubicBezTo>
                  <a:close/>
                  <a:moveTo>
                    <a:pt x="445" y="1"/>
                  </a:moveTo>
                  <a:cubicBezTo>
                    <a:pt x="204" y="1"/>
                    <a:pt x="0" y="196"/>
                    <a:pt x="0" y="446"/>
                  </a:cubicBezTo>
                  <a:cubicBezTo>
                    <a:pt x="0" y="687"/>
                    <a:pt x="204" y="882"/>
                    <a:pt x="445" y="882"/>
                  </a:cubicBezTo>
                  <a:cubicBezTo>
                    <a:pt x="696" y="882"/>
                    <a:pt x="891" y="687"/>
                    <a:pt x="891" y="446"/>
                  </a:cubicBezTo>
                  <a:cubicBezTo>
                    <a:pt x="891" y="196"/>
                    <a:pt x="687" y="1"/>
                    <a:pt x="445" y="1"/>
                  </a:cubicBezTo>
                  <a:close/>
                </a:path>
              </a:pathLst>
            </a:custGeom>
            <a:solidFill>
              <a:schemeClr val="l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759" name="Google Shape;759;p1"/>
            <p:cNvSpPr/>
            <p:nvPr/>
          </p:nvSpPr>
          <p:spPr>
            <a:xfrm>
              <a:off x="8286210" y="1697806"/>
              <a:ext cx="47144" cy="47675"/>
            </a:xfrm>
            <a:custGeom>
              <a:rect b="b" l="l" r="r" t="t"/>
              <a:pathLst>
                <a:path extrusionOk="0" h="808" w="799">
                  <a:moveTo>
                    <a:pt x="400" y="112"/>
                  </a:moveTo>
                  <a:cubicBezTo>
                    <a:pt x="557" y="112"/>
                    <a:pt x="687" y="242"/>
                    <a:pt x="687" y="400"/>
                  </a:cubicBezTo>
                  <a:cubicBezTo>
                    <a:pt x="687" y="557"/>
                    <a:pt x="557" y="687"/>
                    <a:pt x="400" y="687"/>
                  </a:cubicBezTo>
                  <a:cubicBezTo>
                    <a:pt x="242" y="687"/>
                    <a:pt x="112" y="557"/>
                    <a:pt x="112" y="400"/>
                  </a:cubicBezTo>
                  <a:cubicBezTo>
                    <a:pt x="112" y="242"/>
                    <a:pt x="242" y="112"/>
                    <a:pt x="400" y="112"/>
                  </a:cubicBezTo>
                  <a:close/>
                  <a:moveTo>
                    <a:pt x="400" y="1"/>
                  </a:moveTo>
                  <a:cubicBezTo>
                    <a:pt x="177" y="1"/>
                    <a:pt x="1" y="177"/>
                    <a:pt x="1" y="400"/>
                  </a:cubicBezTo>
                  <a:cubicBezTo>
                    <a:pt x="1" y="622"/>
                    <a:pt x="177" y="808"/>
                    <a:pt x="400" y="808"/>
                  </a:cubicBezTo>
                  <a:cubicBezTo>
                    <a:pt x="622" y="808"/>
                    <a:pt x="799" y="622"/>
                    <a:pt x="799" y="400"/>
                  </a:cubicBezTo>
                  <a:cubicBezTo>
                    <a:pt x="799" y="177"/>
                    <a:pt x="622" y="1"/>
                    <a:pt x="400" y="1"/>
                  </a:cubicBezTo>
                  <a:close/>
                </a:path>
              </a:pathLst>
            </a:custGeom>
            <a:solidFill>
              <a:schemeClr val="l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760" name="Google Shape;760;p1"/>
            <p:cNvSpPr/>
            <p:nvPr/>
          </p:nvSpPr>
          <p:spPr>
            <a:xfrm>
              <a:off x="8222723" y="3615765"/>
              <a:ext cx="33455" cy="33455"/>
            </a:xfrm>
            <a:custGeom>
              <a:rect b="b" l="l" r="r" t="t"/>
              <a:pathLst>
                <a:path extrusionOk="0" h="567" w="567">
                  <a:moveTo>
                    <a:pt x="288" y="112"/>
                  </a:moveTo>
                  <a:cubicBezTo>
                    <a:pt x="381" y="112"/>
                    <a:pt x="455" y="186"/>
                    <a:pt x="455" y="279"/>
                  </a:cubicBezTo>
                  <a:cubicBezTo>
                    <a:pt x="455" y="371"/>
                    <a:pt x="381" y="445"/>
                    <a:pt x="288" y="445"/>
                  </a:cubicBezTo>
                  <a:cubicBezTo>
                    <a:pt x="196" y="445"/>
                    <a:pt x="121" y="371"/>
                    <a:pt x="121" y="279"/>
                  </a:cubicBezTo>
                  <a:cubicBezTo>
                    <a:pt x="121" y="186"/>
                    <a:pt x="196" y="112"/>
                    <a:pt x="288" y="112"/>
                  </a:cubicBezTo>
                  <a:close/>
                  <a:moveTo>
                    <a:pt x="288" y="0"/>
                  </a:moveTo>
                  <a:cubicBezTo>
                    <a:pt x="131" y="0"/>
                    <a:pt x="1" y="121"/>
                    <a:pt x="1" y="279"/>
                  </a:cubicBezTo>
                  <a:cubicBezTo>
                    <a:pt x="1" y="436"/>
                    <a:pt x="131" y="566"/>
                    <a:pt x="288" y="566"/>
                  </a:cubicBezTo>
                  <a:cubicBezTo>
                    <a:pt x="446" y="566"/>
                    <a:pt x="567" y="436"/>
                    <a:pt x="567" y="279"/>
                  </a:cubicBezTo>
                  <a:cubicBezTo>
                    <a:pt x="567" y="121"/>
                    <a:pt x="437" y="0"/>
                    <a:pt x="288" y="0"/>
                  </a:cubicBezTo>
                  <a:close/>
                </a:path>
              </a:pathLst>
            </a:cu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761" name="Google Shape;761;p1"/>
            <p:cNvSpPr/>
            <p:nvPr/>
          </p:nvSpPr>
          <p:spPr>
            <a:xfrm>
              <a:off x="5649591" y="1243540"/>
              <a:ext cx="33455" cy="32865"/>
            </a:xfrm>
            <a:custGeom>
              <a:rect b="b" l="l" r="r" t="t"/>
              <a:pathLst>
                <a:path extrusionOk="0" h="557" w="567">
                  <a:moveTo>
                    <a:pt x="289" y="112"/>
                  </a:moveTo>
                  <a:cubicBezTo>
                    <a:pt x="381" y="112"/>
                    <a:pt x="456" y="186"/>
                    <a:pt x="456" y="279"/>
                  </a:cubicBezTo>
                  <a:cubicBezTo>
                    <a:pt x="456" y="371"/>
                    <a:pt x="381" y="446"/>
                    <a:pt x="289" y="446"/>
                  </a:cubicBezTo>
                  <a:cubicBezTo>
                    <a:pt x="196" y="446"/>
                    <a:pt x="122" y="371"/>
                    <a:pt x="122" y="279"/>
                  </a:cubicBezTo>
                  <a:cubicBezTo>
                    <a:pt x="122" y="186"/>
                    <a:pt x="196" y="112"/>
                    <a:pt x="289" y="112"/>
                  </a:cubicBezTo>
                  <a:close/>
                  <a:moveTo>
                    <a:pt x="289" y="0"/>
                  </a:moveTo>
                  <a:cubicBezTo>
                    <a:pt x="131" y="0"/>
                    <a:pt x="1" y="121"/>
                    <a:pt x="1" y="279"/>
                  </a:cubicBezTo>
                  <a:cubicBezTo>
                    <a:pt x="1" y="436"/>
                    <a:pt x="131" y="557"/>
                    <a:pt x="289" y="557"/>
                  </a:cubicBezTo>
                  <a:cubicBezTo>
                    <a:pt x="437" y="557"/>
                    <a:pt x="567" y="436"/>
                    <a:pt x="567" y="279"/>
                  </a:cubicBezTo>
                  <a:cubicBezTo>
                    <a:pt x="567" y="121"/>
                    <a:pt x="437" y="0"/>
                    <a:pt x="289" y="0"/>
                  </a:cubicBezTo>
                  <a:close/>
                </a:path>
              </a:pathLst>
            </a:cu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762" name="Google Shape;762;p1"/>
            <p:cNvSpPr/>
            <p:nvPr/>
          </p:nvSpPr>
          <p:spPr>
            <a:xfrm>
              <a:off x="6843404" y="1371577"/>
              <a:ext cx="517872" cy="515688"/>
            </a:xfrm>
            <a:custGeom>
              <a:rect b="b" l="l" r="r" t="t"/>
              <a:pathLst>
                <a:path extrusionOk="0" h="8740" w="8777">
                  <a:moveTo>
                    <a:pt x="4373" y="2429"/>
                  </a:moveTo>
                  <a:cubicBezTo>
                    <a:pt x="4599" y="2429"/>
                    <a:pt x="4826" y="2469"/>
                    <a:pt x="5047" y="2552"/>
                  </a:cubicBezTo>
                  <a:cubicBezTo>
                    <a:pt x="5733" y="2803"/>
                    <a:pt x="6327" y="3656"/>
                    <a:pt x="6309" y="4389"/>
                  </a:cubicBezTo>
                  <a:cubicBezTo>
                    <a:pt x="6290" y="5029"/>
                    <a:pt x="5984" y="5595"/>
                    <a:pt x="5464" y="5947"/>
                  </a:cubicBezTo>
                  <a:cubicBezTo>
                    <a:pt x="5138" y="6175"/>
                    <a:pt x="4763" y="6289"/>
                    <a:pt x="4380" y="6289"/>
                  </a:cubicBezTo>
                  <a:cubicBezTo>
                    <a:pt x="4154" y="6289"/>
                    <a:pt x="3926" y="6249"/>
                    <a:pt x="3702" y="6170"/>
                  </a:cubicBezTo>
                  <a:cubicBezTo>
                    <a:pt x="3015" y="5919"/>
                    <a:pt x="2431" y="5057"/>
                    <a:pt x="2450" y="4324"/>
                  </a:cubicBezTo>
                  <a:cubicBezTo>
                    <a:pt x="2459" y="3693"/>
                    <a:pt x="2765" y="3118"/>
                    <a:pt x="3284" y="2765"/>
                  </a:cubicBezTo>
                  <a:cubicBezTo>
                    <a:pt x="3616" y="2544"/>
                    <a:pt x="3992" y="2429"/>
                    <a:pt x="4373" y="2429"/>
                  </a:cubicBezTo>
                  <a:close/>
                  <a:moveTo>
                    <a:pt x="4370" y="2312"/>
                  </a:moveTo>
                  <a:cubicBezTo>
                    <a:pt x="3966" y="2312"/>
                    <a:pt x="3569" y="2434"/>
                    <a:pt x="3219" y="2673"/>
                  </a:cubicBezTo>
                  <a:cubicBezTo>
                    <a:pt x="2672" y="3044"/>
                    <a:pt x="2347" y="3647"/>
                    <a:pt x="2329" y="4324"/>
                  </a:cubicBezTo>
                  <a:cubicBezTo>
                    <a:pt x="2310" y="5112"/>
                    <a:pt x="2923" y="6003"/>
                    <a:pt x="3665" y="6272"/>
                  </a:cubicBezTo>
                  <a:cubicBezTo>
                    <a:pt x="3897" y="6365"/>
                    <a:pt x="4138" y="6402"/>
                    <a:pt x="4379" y="6402"/>
                  </a:cubicBezTo>
                  <a:cubicBezTo>
                    <a:pt x="4787" y="6402"/>
                    <a:pt x="5186" y="6281"/>
                    <a:pt x="5529" y="6049"/>
                  </a:cubicBezTo>
                  <a:cubicBezTo>
                    <a:pt x="6077" y="5669"/>
                    <a:pt x="6401" y="5066"/>
                    <a:pt x="6420" y="4389"/>
                  </a:cubicBezTo>
                  <a:cubicBezTo>
                    <a:pt x="6438" y="3600"/>
                    <a:pt x="5826" y="2710"/>
                    <a:pt x="5084" y="2441"/>
                  </a:cubicBezTo>
                  <a:cubicBezTo>
                    <a:pt x="4850" y="2355"/>
                    <a:pt x="4609" y="2312"/>
                    <a:pt x="4370" y="2312"/>
                  </a:cubicBezTo>
                  <a:close/>
                  <a:moveTo>
                    <a:pt x="5019" y="112"/>
                  </a:moveTo>
                  <a:lnTo>
                    <a:pt x="6197" y="474"/>
                  </a:lnTo>
                  <a:cubicBezTo>
                    <a:pt x="6216" y="474"/>
                    <a:pt x="6234" y="493"/>
                    <a:pt x="6244" y="511"/>
                  </a:cubicBezTo>
                  <a:cubicBezTo>
                    <a:pt x="6253" y="530"/>
                    <a:pt x="6253" y="548"/>
                    <a:pt x="6253" y="567"/>
                  </a:cubicBezTo>
                  <a:lnTo>
                    <a:pt x="6012" y="1346"/>
                  </a:lnTo>
                  <a:cubicBezTo>
                    <a:pt x="5993" y="1430"/>
                    <a:pt x="6021" y="1522"/>
                    <a:pt x="6105" y="1569"/>
                  </a:cubicBezTo>
                  <a:cubicBezTo>
                    <a:pt x="6346" y="1726"/>
                    <a:pt x="6578" y="1912"/>
                    <a:pt x="6772" y="2125"/>
                  </a:cubicBezTo>
                  <a:cubicBezTo>
                    <a:pt x="6813" y="2166"/>
                    <a:pt x="6864" y="2188"/>
                    <a:pt x="6917" y="2188"/>
                  </a:cubicBezTo>
                  <a:cubicBezTo>
                    <a:pt x="6949" y="2188"/>
                    <a:pt x="6982" y="2180"/>
                    <a:pt x="7014" y="2162"/>
                  </a:cubicBezTo>
                  <a:lnTo>
                    <a:pt x="7728" y="1782"/>
                  </a:lnTo>
                  <a:cubicBezTo>
                    <a:pt x="7741" y="1776"/>
                    <a:pt x="7754" y="1769"/>
                    <a:pt x="7771" y="1769"/>
                  </a:cubicBezTo>
                  <a:cubicBezTo>
                    <a:pt x="7777" y="1769"/>
                    <a:pt x="7785" y="1770"/>
                    <a:pt x="7793" y="1773"/>
                  </a:cubicBezTo>
                  <a:cubicBezTo>
                    <a:pt x="7811" y="1782"/>
                    <a:pt x="7830" y="1791"/>
                    <a:pt x="7839" y="1810"/>
                  </a:cubicBezTo>
                  <a:lnTo>
                    <a:pt x="8424" y="2895"/>
                  </a:lnTo>
                  <a:cubicBezTo>
                    <a:pt x="8433" y="2914"/>
                    <a:pt x="8433" y="2932"/>
                    <a:pt x="8424" y="2960"/>
                  </a:cubicBezTo>
                  <a:cubicBezTo>
                    <a:pt x="8424" y="2979"/>
                    <a:pt x="8405" y="2997"/>
                    <a:pt x="8387" y="3007"/>
                  </a:cubicBezTo>
                  <a:lnTo>
                    <a:pt x="7672" y="3387"/>
                  </a:lnTo>
                  <a:cubicBezTo>
                    <a:pt x="7598" y="3433"/>
                    <a:pt x="7552" y="3517"/>
                    <a:pt x="7580" y="3610"/>
                  </a:cubicBezTo>
                  <a:cubicBezTo>
                    <a:pt x="7644" y="3888"/>
                    <a:pt x="7672" y="4185"/>
                    <a:pt x="7663" y="4472"/>
                  </a:cubicBezTo>
                  <a:cubicBezTo>
                    <a:pt x="7663" y="4565"/>
                    <a:pt x="7719" y="4649"/>
                    <a:pt x="7802" y="4667"/>
                  </a:cubicBezTo>
                  <a:lnTo>
                    <a:pt x="8581" y="4908"/>
                  </a:lnTo>
                  <a:cubicBezTo>
                    <a:pt x="8619" y="4918"/>
                    <a:pt x="8646" y="4964"/>
                    <a:pt x="8637" y="5001"/>
                  </a:cubicBezTo>
                  <a:lnTo>
                    <a:pt x="8275" y="6189"/>
                  </a:lnTo>
                  <a:cubicBezTo>
                    <a:pt x="8268" y="6217"/>
                    <a:pt x="8238" y="6241"/>
                    <a:pt x="8208" y="6241"/>
                  </a:cubicBezTo>
                  <a:cubicBezTo>
                    <a:pt x="8199" y="6241"/>
                    <a:pt x="8191" y="6239"/>
                    <a:pt x="8183" y="6235"/>
                  </a:cubicBezTo>
                  <a:lnTo>
                    <a:pt x="7403" y="6003"/>
                  </a:lnTo>
                  <a:cubicBezTo>
                    <a:pt x="7384" y="5997"/>
                    <a:pt x="7365" y="5994"/>
                    <a:pt x="7346" y="5994"/>
                  </a:cubicBezTo>
                  <a:cubicBezTo>
                    <a:pt x="7280" y="5994"/>
                    <a:pt x="7217" y="6029"/>
                    <a:pt x="7181" y="6086"/>
                  </a:cubicBezTo>
                  <a:cubicBezTo>
                    <a:pt x="7023" y="6337"/>
                    <a:pt x="6837" y="6569"/>
                    <a:pt x="6624" y="6764"/>
                  </a:cubicBezTo>
                  <a:cubicBezTo>
                    <a:pt x="6559" y="6829"/>
                    <a:pt x="6550" y="6921"/>
                    <a:pt x="6587" y="7005"/>
                  </a:cubicBezTo>
                  <a:lnTo>
                    <a:pt x="6977" y="7719"/>
                  </a:lnTo>
                  <a:cubicBezTo>
                    <a:pt x="6995" y="7756"/>
                    <a:pt x="6977" y="7803"/>
                    <a:pt x="6939" y="7830"/>
                  </a:cubicBezTo>
                  <a:lnTo>
                    <a:pt x="5854" y="8406"/>
                  </a:lnTo>
                  <a:cubicBezTo>
                    <a:pt x="5842" y="8415"/>
                    <a:pt x="5828" y="8419"/>
                    <a:pt x="5815" y="8419"/>
                  </a:cubicBezTo>
                  <a:cubicBezTo>
                    <a:pt x="5788" y="8419"/>
                    <a:pt x="5761" y="8403"/>
                    <a:pt x="5743" y="8378"/>
                  </a:cubicBezTo>
                  <a:lnTo>
                    <a:pt x="5362" y="7663"/>
                  </a:lnTo>
                  <a:cubicBezTo>
                    <a:pt x="5324" y="7594"/>
                    <a:pt x="5260" y="7557"/>
                    <a:pt x="5186" y="7557"/>
                  </a:cubicBezTo>
                  <a:cubicBezTo>
                    <a:pt x="5171" y="7557"/>
                    <a:pt x="5155" y="7558"/>
                    <a:pt x="5140" y="7561"/>
                  </a:cubicBezTo>
                  <a:cubicBezTo>
                    <a:pt x="4896" y="7627"/>
                    <a:pt x="4637" y="7656"/>
                    <a:pt x="4384" y="7656"/>
                  </a:cubicBezTo>
                  <a:cubicBezTo>
                    <a:pt x="4348" y="7656"/>
                    <a:pt x="4312" y="7655"/>
                    <a:pt x="4277" y="7654"/>
                  </a:cubicBezTo>
                  <a:cubicBezTo>
                    <a:pt x="4271" y="7654"/>
                    <a:pt x="4265" y="7653"/>
                    <a:pt x="4259" y="7653"/>
                  </a:cubicBezTo>
                  <a:cubicBezTo>
                    <a:pt x="4174" y="7653"/>
                    <a:pt x="4100" y="7715"/>
                    <a:pt x="4082" y="7793"/>
                  </a:cubicBezTo>
                  <a:lnTo>
                    <a:pt x="3841" y="8573"/>
                  </a:lnTo>
                  <a:cubicBezTo>
                    <a:pt x="3841" y="8591"/>
                    <a:pt x="3822" y="8610"/>
                    <a:pt x="3804" y="8619"/>
                  </a:cubicBezTo>
                  <a:cubicBezTo>
                    <a:pt x="3795" y="8624"/>
                    <a:pt x="3785" y="8626"/>
                    <a:pt x="3776" y="8626"/>
                  </a:cubicBezTo>
                  <a:cubicBezTo>
                    <a:pt x="3767" y="8626"/>
                    <a:pt x="3758" y="8624"/>
                    <a:pt x="3748" y="8619"/>
                  </a:cubicBezTo>
                  <a:lnTo>
                    <a:pt x="2570" y="8266"/>
                  </a:lnTo>
                  <a:cubicBezTo>
                    <a:pt x="2524" y="8257"/>
                    <a:pt x="2496" y="8211"/>
                    <a:pt x="2514" y="8164"/>
                  </a:cubicBezTo>
                  <a:lnTo>
                    <a:pt x="2746" y="7394"/>
                  </a:lnTo>
                  <a:cubicBezTo>
                    <a:pt x="2774" y="7302"/>
                    <a:pt x="2737" y="7218"/>
                    <a:pt x="2663" y="7172"/>
                  </a:cubicBezTo>
                  <a:cubicBezTo>
                    <a:pt x="2412" y="7014"/>
                    <a:pt x="2180" y="6829"/>
                    <a:pt x="1986" y="6615"/>
                  </a:cubicBezTo>
                  <a:cubicBezTo>
                    <a:pt x="1949" y="6578"/>
                    <a:pt x="1893" y="6550"/>
                    <a:pt x="1837" y="6550"/>
                  </a:cubicBezTo>
                  <a:cubicBezTo>
                    <a:pt x="1809" y="6550"/>
                    <a:pt x="1782" y="6560"/>
                    <a:pt x="1744" y="6578"/>
                  </a:cubicBezTo>
                  <a:lnTo>
                    <a:pt x="1030" y="6958"/>
                  </a:lnTo>
                  <a:cubicBezTo>
                    <a:pt x="1018" y="6965"/>
                    <a:pt x="1004" y="6968"/>
                    <a:pt x="991" y="6968"/>
                  </a:cubicBezTo>
                  <a:cubicBezTo>
                    <a:pt x="964" y="6968"/>
                    <a:pt x="937" y="6955"/>
                    <a:pt x="919" y="6931"/>
                  </a:cubicBezTo>
                  <a:lnTo>
                    <a:pt x="334" y="5845"/>
                  </a:lnTo>
                  <a:cubicBezTo>
                    <a:pt x="325" y="5827"/>
                    <a:pt x="325" y="5799"/>
                    <a:pt x="334" y="5780"/>
                  </a:cubicBezTo>
                  <a:cubicBezTo>
                    <a:pt x="334" y="5762"/>
                    <a:pt x="353" y="5743"/>
                    <a:pt x="372" y="5734"/>
                  </a:cubicBezTo>
                  <a:lnTo>
                    <a:pt x="1086" y="5344"/>
                  </a:lnTo>
                  <a:cubicBezTo>
                    <a:pt x="1160" y="5307"/>
                    <a:pt x="1206" y="5214"/>
                    <a:pt x="1179" y="5131"/>
                  </a:cubicBezTo>
                  <a:cubicBezTo>
                    <a:pt x="1114" y="4843"/>
                    <a:pt x="1086" y="4556"/>
                    <a:pt x="1095" y="4259"/>
                  </a:cubicBezTo>
                  <a:cubicBezTo>
                    <a:pt x="1095" y="4175"/>
                    <a:pt x="1039" y="4092"/>
                    <a:pt x="956" y="4064"/>
                  </a:cubicBezTo>
                  <a:lnTo>
                    <a:pt x="177" y="3832"/>
                  </a:lnTo>
                  <a:cubicBezTo>
                    <a:pt x="158" y="3823"/>
                    <a:pt x="140" y="3814"/>
                    <a:pt x="130" y="3795"/>
                  </a:cubicBezTo>
                  <a:cubicBezTo>
                    <a:pt x="121" y="3777"/>
                    <a:pt x="121" y="3749"/>
                    <a:pt x="121" y="3730"/>
                  </a:cubicBezTo>
                  <a:lnTo>
                    <a:pt x="483" y="2552"/>
                  </a:lnTo>
                  <a:cubicBezTo>
                    <a:pt x="483" y="2534"/>
                    <a:pt x="501" y="2515"/>
                    <a:pt x="520" y="2506"/>
                  </a:cubicBezTo>
                  <a:cubicBezTo>
                    <a:pt x="539" y="2496"/>
                    <a:pt x="557" y="2496"/>
                    <a:pt x="576" y="2496"/>
                  </a:cubicBezTo>
                  <a:lnTo>
                    <a:pt x="1355" y="2738"/>
                  </a:lnTo>
                  <a:cubicBezTo>
                    <a:pt x="1369" y="2741"/>
                    <a:pt x="1384" y="2742"/>
                    <a:pt x="1398" y="2742"/>
                  </a:cubicBezTo>
                  <a:cubicBezTo>
                    <a:pt x="1469" y="2742"/>
                    <a:pt x="1539" y="2706"/>
                    <a:pt x="1577" y="2645"/>
                  </a:cubicBezTo>
                  <a:cubicBezTo>
                    <a:pt x="1735" y="2394"/>
                    <a:pt x="1921" y="2172"/>
                    <a:pt x="2134" y="1968"/>
                  </a:cubicBezTo>
                  <a:cubicBezTo>
                    <a:pt x="2199" y="1912"/>
                    <a:pt x="2208" y="1810"/>
                    <a:pt x="2171" y="1736"/>
                  </a:cubicBezTo>
                  <a:lnTo>
                    <a:pt x="1782" y="1021"/>
                  </a:lnTo>
                  <a:cubicBezTo>
                    <a:pt x="1782" y="1003"/>
                    <a:pt x="1772" y="975"/>
                    <a:pt x="1782" y="956"/>
                  </a:cubicBezTo>
                  <a:cubicBezTo>
                    <a:pt x="1791" y="938"/>
                    <a:pt x="1800" y="919"/>
                    <a:pt x="1819" y="910"/>
                  </a:cubicBezTo>
                  <a:lnTo>
                    <a:pt x="2904" y="326"/>
                  </a:lnTo>
                  <a:cubicBezTo>
                    <a:pt x="2913" y="321"/>
                    <a:pt x="2923" y="319"/>
                    <a:pt x="2933" y="319"/>
                  </a:cubicBezTo>
                  <a:cubicBezTo>
                    <a:pt x="2943" y="319"/>
                    <a:pt x="2955" y="321"/>
                    <a:pt x="2969" y="326"/>
                  </a:cubicBezTo>
                  <a:cubicBezTo>
                    <a:pt x="2988" y="326"/>
                    <a:pt x="3006" y="344"/>
                    <a:pt x="3015" y="363"/>
                  </a:cubicBezTo>
                  <a:lnTo>
                    <a:pt x="3396" y="1077"/>
                  </a:lnTo>
                  <a:cubicBezTo>
                    <a:pt x="3433" y="1136"/>
                    <a:pt x="3500" y="1178"/>
                    <a:pt x="3568" y="1178"/>
                  </a:cubicBezTo>
                  <a:cubicBezTo>
                    <a:pt x="3585" y="1178"/>
                    <a:pt x="3602" y="1175"/>
                    <a:pt x="3618" y="1170"/>
                  </a:cubicBezTo>
                  <a:cubicBezTo>
                    <a:pt x="3870" y="1113"/>
                    <a:pt x="4122" y="1085"/>
                    <a:pt x="4379" y="1085"/>
                  </a:cubicBezTo>
                  <a:cubicBezTo>
                    <a:pt x="4416" y="1085"/>
                    <a:pt x="4453" y="1085"/>
                    <a:pt x="4490" y="1086"/>
                  </a:cubicBezTo>
                  <a:cubicBezTo>
                    <a:pt x="4574" y="1086"/>
                    <a:pt x="4657" y="1031"/>
                    <a:pt x="4685" y="947"/>
                  </a:cubicBezTo>
                  <a:lnTo>
                    <a:pt x="4917" y="168"/>
                  </a:lnTo>
                  <a:cubicBezTo>
                    <a:pt x="4917" y="149"/>
                    <a:pt x="4936" y="131"/>
                    <a:pt x="4954" y="122"/>
                  </a:cubicBezTo>
                  <a:cubicBezTo>
                    <a:pt x="4973" y="112"/>
                    <a:pt x="4991" y="112"/>
                    <a:pt x="5019" y="112"/>
                  </a:cubicBezTo>
                  <a:close/>
                  <a:moveTo>
                    <a:pt x="4993" y="0"/>
                  </a:moveTo>
                  <a:cubicBezTo>
                    <a:pt x="4959" y="0"/>
                    <a:pt x="4927" y="8"/>
                    <a:pt x="4899" y="20"/>
                  </a:cubicBezTo>
                  <a:cubicBezTo>
                    <a:pt x="4852" y="47"/>
                    <a:pt x="4824" y="84"/>
                    <a:pt x="4806" y="140"/>
                  </a:cubicBezTo>
                  <a:lnTo>
                    <a:pt x="4574" y="919"/>
                  </a:lnTo>
                  <a:cubicBezTo>
                    <a:pt x="4565" y="947"/>
                    <a:pt x="4537" y="975"/>
                    <a:pt x="4490" y="975"/>
                  </a:cubicBezTo>
                  <a:cubicBezTo>
                    <a:pt x="4439" y="972"/>
                    <a:pt x="4387" y="970"/>
                    <a:pt x="4334" y="970"/>
                  </a:cubicBezTo>
                  <a:cubicBezTo>
                    <a:pt x="4087" y="970"/>
                    <a:pt x="3836" y="1005"/>
                    <a:pt x="3591" y="1059"/>
                  </a:cubicBezTo>
                  <a:cubicBezTo>
                    <a:pt x="3582" y="1061"/>
                    <a:pt x="3574" y="1062"/>
                    <a:pt x="3566" y="1062"/>
                  </a:cubicBezTo>
                  <a:cubicBezTo>
                    <a:pt x="3541" y="1062"/>
                    <a:pt x="3521" y="1050"/>
                    <a:pt x="3507" y="1021"/>
                  </a:cubicBezTo>
                  <a:lnTo>
                    <a:pt x="3117" y="307"/>
                  </a:lnTo>
                  <a:cubicBezTo>
                    <a:pt x="3099" y="261"/>
                    <a:pt x="3052" y="224"/>
                    <a:pt x="3006" y="214"/>
                  </a:cubicBezTo>
                  <a:cubicBezTo>
                    <a:pt x="2985" y="207"/>
                    <a:pt x="2965" y="204"/>
                    <a:pt x="2946" y="204"/>
                  </a:cubicBezTo>
                  <a:cubicBezTo>
                    <a:pt x="2915" y="204"/>
                    <a:pt x="2886" y="212"/>
                    <a:pt x="2858" y="224"/>
                  </a:cubicBezTo>
                  <a:lnTo>
                    <a:pt x="1772" y="808"/>
                  </a:lnTo>
                  <a:cubicBezTo>
                    <a:pt x="1726" y="836"/>
                    <a:pt x="1689" y="873"/>
                    <a:pt x="1670" y="929"/>
                  </a:cubicBezTo>
                  <a:cubicBezTo>
                    <a:pt x="1661" y="975"/>
                    <a:pt x="1661" y="1031"/>
                    <a:pt x="1689" y="1077"/>
                  </a:cubicBezTo>
                  <a:lnTo>
                    <a:pt x="2078" y="1791"/>
                  </a:lnTo>
                  <a:cubicBezTo>
                    <a:pt x="2088" y="1828"/>
                    <a:pt x="2088" y="1866"/>
                    <a:pt x="2060" y="1884"/>
                  </a:cubicBezTo>
                  <a:cubicBezTo>
                    <a:pt x="1837" y="2098"/>
                    <a:pt x="1642" y="2329"/>
                    <a:pt x="1485" y="2589"/>
                  </a:cubicBezTo>
                  <a:cubicBezTo>
                    <a:pt x="1469" y="2612"/>
                    <a:pt x="1442" y="2629"/>
                    <a:pt x="1412" y="2629"/>
                  </a:cubicBezTo>
                  <a:cubicBezTo>
                    <a:pt x="1405" y="2629"/>
                    <a:pt x="1399" y="2628"/>
                    <a:pt x="1392" y="2626"/>
                  </a:cubicBezTo>
                  <a:lnTo>
                    <a:pt x="613" y="2394"/>
                  </a:lnTo>
                  <a:cubicBezTo>
                    <a:pt x="595" y="2387"/>
                    <a:pt x="576" y="2384"/>
                    <a:pt x="557" y="2384"/>
                  </a:cubicBezTo>
                  <a:cubicBezTo>
                    <a:pt x="525" y="2384"/>
                    <a:pt x="493" y="2392"/>
                    <a:pt x="464" y="2404"/>
                  </a:cubicBezTo>
                  <a:cubicBezTo>
                    <a:pt x="418" y="2431"/>
                    <a:pt x="390" y="2469"/>
                    <a:pt x="372" y="2524"/>
                  </a:cubicBezTo>
                  <a:lnTo>
                    <a:pt x="19" y="3702"/>
                  </a:lnTo>
                  <a:cubicBezTo>
                    <a:pt x="0" y="3749"/>
                    <a:pt x="10" y="3804"/>
                    <a:pt x="28" y="3851"/>
                  </a:cubicBezTo>
                  <a:cubicBezTo>
                    <a:pt x="56" y="3897"/>
                    <a:pt x="103" y="3925"/>
                    <a:pt x="149" y="3944"/>
                  </a:cubicBezTo>
                  <a:lnTo>
                    <a:pt x="928" y="4175"/>
                  </a:lnTo>
                  <a:cubicBezTo>
                    <a:pt x="965" y="4194"/>
                    <a:pt x="984" y="4222"/>
                    <a:pt x="984" y="4259"/>
                  </a:cubicBezTo>
                  <a:cubicBezTo>
                    <a:pt x="975" y="4565"/>
                    <a:pt x="1002" y="4862"/>
                    <a:pt x="1077" y="5159"/>
                  </a:cubicBezTo>
                  <a:cubicBezTo>
                    <a:pt x="1086" y="5196"/>
                    <a:pt x="1067" y="5233"/>
                    <a:pt x="1030" y="5252"/>
                  </a:cubicBezTo>
                  <a:lnTo>
                    <a:pt x="316" y="5632"/>
                  </a:lnTo>
                  <a:cubicBezTo>
                    <a:pt x="269" y="5660"/>
                    <a:pt x="242" y="5697"/>
                    <a:pt x="223" y="5753"/>
                  </a:cubicBezTo>
                  <a:cubicBezTo>
                    <a:pt x="214" y="5799"/>
                    <a:pt x="214" y="5855"/>
                    <a:pt x="242" y="5901"/>
                  </a:cubicBezTo>
                  <a:lnTo>
                    <a:pt x="826" y="6986"/>
                  </a:lnTo>
                  <a:cubicBezTo>
                    <a:pt x="858" y="7049"/>
                    <a:pt x="923" y="7087"/>
                    <a:pt x="991" y="7087"/>
                  </a:cubicBezTo>
                  <a:cubicBezTo>
                    <a:pt x="1024" y="7087"/>
                    <a:pt x="1056" y="7078"/>
                    <a:pt x="1086" y="7061"/>
                  </a:cubicBezTo>
                  <a:lnTo>
                    <a:pt x="1800" y="6680"/>
                  </a:lnTo>
                  <a:cubicBezTo>
                    <a:pt x="1813" y="6674"/>
                    <a:pt x="1826" y="6671"/>
                    <a:pt x="1839" y="6671"/>
                  </a:cubicBezTo>
                  <a:cubicBezTo>
                    <a:pt x="1862" y="6671"/>
                    <a:pt x="1884" y="6681"/>
                    <a:pt x="1902" y="6699"/>
                  </a:cubicBezTo>
                  <a:cubicBezTo>
                    <a:pt x="2106" y="6912"/>
                    <a:pt x="2338" y="7107"/>
                    <a:pt x="2598" y="7265"/>
                  </a:cubicBezTo>
                  <a:cubicBezTo>
                    <a:pt x="2635" y="7283"/>
                    <a:pt x="2644" y="7320"/>
                    <a:pt x="2635" y="7357"/>
                  </a:cubicBezTo>
                  <a:lnTo>
                    <a:pt x="2403" y="8137"/>
                  </a:lnTo>
                  <a:cubicBezTo>
                    <a:pt x="2366" y="8239"/>
                    <a:pt x="2431" y="8350"/>
                    <a:pt x="2533" y="8378"/>
                  </a:cubicBezTo>
                  <a:lnTo>
                    <a:pt x="3711" y="8740"/>
                  </a:lnTo>
                  <a:lnTo>
                    <a:pt x="3767" y="8740"/>
                  </a:lnTo>
                  <a:cubicBezTo>
                    <a:pt x="3804" y="8740"/>
                    <a:pt x="3832" y="8740"/>
                    <a:pt x="3860" y="8721"/>
                  </a:cubicBezTo>
                  <a:cubicBezTo>
                    <a:pt x="3906" y="8693"/>
                    <a:pt x="3943" y="8656"/>
                    <a:pt x="3952" y="8600"/>
                  </a:cubicBezTo>
                  <a:lnTo>
                    <a:pt x="4194" y="7830"/>
                  </a:lnTo>
                  <a:cubicBezTo>
                    <a:pt x="4203" y="7793"/>
                    <a:pt x="4231" y="7775"/>
                    <a:pt x="4268" y="7775"/>
                  </a:cubicBezTo>
                  <a:cubicBezTo>
                    <a:pt x="4299" y="7776"/>
                    <a:pt x="4330" y="7776"/>
                    <a:pt x="4361" y="7776"/>
                  </a:cubicBezTo>
                  <a:cubicBezTo>
                    <a:pt x="4634" y="7776"/>
                    <a:pt x="4901" y="7740"/>
                    <a:pt x="5168" y="7682"/>
                  </a:cubicBezTo>
                  <a:cubicBezTo>
                    <a:pt x="5174" y="7680"/>
                    <a:pt x="5181" y="7680"/>
                    <a:pt x="5187" y="7680"/>
                  </a:cubicBezTo>
                  <a:cubicBezTo>
                    <a:pt x="5217" y="7680"/>
                    <a:pt x="5245" y="7696"/>
                    <a:pt x="5260" y="7719"/>
                  </a:cubicBezTo>
                  <a:lnTo>
                    <a:pt x="5641" y="8433"/>
                  </a:lnTo>
                  <a:cubicBezTo>
                    <a:pt x="5680" y="8499"/>
                    <a:pt x="5752" y="8537"/>
                    <a:pt x="5824" y="8537"/>
                  </a:cubicBezTo>
                  <a:cubicBezTo>
                    <a:pt x="5853" y="8537"/>
                    <a:pt x="5883" y="8530"/>
                    <a:pt x="5910" y="8517"/>
                  </a:cubicBezTo>
                  <a:lnTo>
                    <a:pt x="6995" y="7933"/>
                  </a:lnTo>
                  <a:cubicBezTo>
                    <a:pt x="7088" y="7877"/>
                    <a:pt x="7125" y="7756"/>
                    <a:pt x="7079" y="7663"/>
                  </a:cubicBezTo>
                  <a:lnTo>
                    <a:pt x="6689" y="6949"/>
                  </a:lnTo>
                  <a:cubicBezTo>
                    <a:pt x="6670" y="6921"/>
                    <a:pt x="6680" y="6875"/>
                    <a:pt x="6708" y="6856"/>
                  </a:cubicBezTo>
                  <a:cubicBezTo>
                    <a:pt x="6930" y="6643"/>
                    <a:pt x="7116" y="6411"/>
                    <a:pt x="7283" y="6151"/>
                  </a:cubicBezTo>
                  <a:cubicBezTo>
                    <a:pt x="7298" y="6128"/>
                    <a:pt x="7326" y="6112"/>
                    <a:pt x="7351" y="6112"/>
                  </a:cubicBezTo>
                  <a:cubicBezTo>
                    <a:pt x="7356" y="6112"/>
                    <a:pt x="7361" y="6113"/>
                    <a:pt x="7366" y="6114"/>
                  </a:cubicBezTo>
                  <a:lnTo>
                    <a:pt x="8145" y="6355"/>
                  </a:lnTo>
                  <a:cubicBezTo>
                    <a:pt x="8163" y="6360"/>
                    <a:pt x="8181" y="6363"/>
                    <a:pt x="8198" y="6363"/>
                  </a:cubicBezTo>
                  <a:cubicBezTo>
                    <a:pt x="8283" y="6363"/>
                    <a:pt x="8365" y="6309"/>
                    <a:pt x="8396" y="6216"/>
                  </a:cubicBezTo>
                  <a:lnTo>
                    <a:pt x="8748" y="5038"/>
                  </a:lnTo>
                  <a:cubicBezTo>
                    <a:pt x="8776" y="4936"/>
                    <a:pt x="8721" y="4825"/>
                    <a:pt x="8619" y="4797"/>
                  </a:cubicBezTo>
                  <a:lnTo>
                    <a:pt x="7839" y="4565"/>
                  </a:lnTo>
                  <a:cubicBezTo>
                    <a:pt x="7802" y="4556"/>
                    <a:pt x="7784" y="4519"/>
                    <a:pt x="7784" y="4482"/>
                  </a:cubicBezTo>
                  <a:cubicBezTo>
                    <a:pt x="7793" y="4175"/>
                    <a:pt x="7765" y="3879"/>
                    <a:pt x="7691" y="3582"/>
                  </a:cubicBezTo>
                  <a:cubicBezTo>
                    <a:pt x="7682" y="3545"/>
                    <a:pt x="7700" y="3508"/>
                    <a:pt x="7728" y="3489"/>
                  </a:cubicBezTo>
                  <a:lnTo>
                    <a:pt x="8442" y="3109"/>
                  </a:lnTo>
                  <a:cubicBezTo>
                    <a:pt x="8489" y="3081"/>
                    <a:pt x="8526" y="3044"/>
                    <a:pt x="8544" y="2988"/>
                  </a:cubicBezTo>
                  <a:cubicBezTo>
                    <a:pt x="8554" y="2942"/>
                    <a:pt x="8554" y="2886"/>
                    <a:pt x="8526" y="2840"/>
                  </a:cubicBezTo>
                  <a:lnTo>
                    <a:pt x="7941" y="1754"/>
                  </a:lnTo>
                  <a:cubicBezTo>
                    <a:pt x="7913" y="1708"/>
                    <a:pt x="7876" y="1680"/>
                    <a:pt x="7830" y="1662"/>
                  </a:cubicBezTo>
                  <a:cubicBezTo>
                    <a:pt x="7810" y="1658"/>
                    <a:pt x="7789" y="1656"/>
                    <a:pt x="7769" y="1656"/>
                  </a:cubicBezTo>
                  <a:cubicBezTo>
                    <a:pt x="7735" y="1656"/>
                    <a:pt x="7702" y="1662"/>
                    <a:pt x="7672" y="1680"/>
                  </a:cubicBezTo>
                  <a:lnTo>
                    <a:pt x="6958" y="2060"/>
                  </a:lnTo>
                  <a:cubicBezTo>
                    <a:pt x="6948" y="2067"/>
                    <a:pt x="6937" y="2070"/>
                    <a:pt x="6926" y="2070"/>
                  </a:cubicBezTo>
                  <a:cubicBezTo>
                    <a:pt x="6905" y="2070"/>
                    <a:pt x="6883" y="2060"/>
                    <a:pt x="6865" y="2042"/>
                  </a:cubicBezTo>
                  <a:cubicBezTo>
                    <a:pt x="6661" y="1828"/>
                    <a:pt x="6420" y="1634"/>
                    <a:pt x="6160" y="1476"/>
                  </a:cubicBezTo>
                  <a:cubicBezTo>
                    <a:pt x="6132" y="1457"/>
                    <a:pt x="6114" y="1420"/>
                    <a:pt x="6132" y="1383"/>
                  </a:cubicBezTo>
                  <a:lnTo>
                    <a:pt x="6364" y="604"/>
                  </a:lnTo>
                  <a:cubicBezTo>
                    <a:pt x="6374" y="558"/>
                    <a:pt x="6374" y="502"/>
                    <a:pt x="6346" y="456"/>
                  </a:cubicBezTo>
                  <a:cubicBezTo>
                    <a:pt x="6327" y="409"/>
                    <a:pt x="6281" y="372"/>
                    <a:pt x="6234" y="363"/>
                  </a:cubicBezTo>
                  <a:lnTo>
                    <a:pt x="5056" y="10"/>
                  </a:lnTo>
                  <a:cubicBezTo>
                    <a:pt x="5035" y="3"/>
                    <a:pt x="5014" y="0"/>
                    <a:pt x="4993" y="0"/>
                  </a:cubicBezTo>
                  <a:close/>
                </a:path>
              </a:pathLst>
            </a:custGeom>
            <a:solidFill>
              <a:schemeClr val="l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763" name="Google Shape;763;p1"/>
            <p:cNvSpPr/>
            <p:nvPr/>
          </p:nvSpPr>
          <p:spPr>
            <a:xfrm>
              <a:off x="7731226" y="2764939"/>
              <a:ext cx="652517" cy="651101"/>
            </a:xfrm>
            <a:custGeom>
              <a:rect b="b" l="l" r="r" t="t"/>
              <a:pathLst>
                <a:path extrusionOk="0" h="11035" w="11059">
                  <a:moveTo>
                    <a:pt x="5548" y="3056"/>
                  </a:moveTo>
                  <a:cubicBezTo>
                    <a:pt x="6021" y="3056"/>
                    <a:pt x="6494" y="3195"/>
                    <a:pt x="6893" y="3465"/>
                  </a:cubicBezTo>
                  <a:cubicBezTo>
                    <a:pt x="7496" y="3854"/>
                    <a:pt x="7885" y="4494"/>
                    <a:pt x="7978" y="5209"/>
                  </a:cubicBezTo>
                  <a:cubicBezTo>
                    <a:pt x="8117" y="6387"/>
                    <a:pt x="7366" y="7528"/>
                    <a:pt x="6225" y="7852"/>
                  </a:cubicBezTo>
                  <a:cubicBezTo>
                    <a:pt x="6001" y="7915"/>
                    <a:pt x="5774" y="7946"/>
                    <a:pt x="5548" y="7946"/>
                  </a:cubicBezTo>
                  <a:cubicBezTo>
                    <a:pt x="5072" y="7946"/>
                    <a:pt x="4603" y="7808"/>
                    <a:pt x="4193" y="7537"/>
                  </a:cubicBezTo>
                  <a:cubicBezTo>
                    <a:pt x="3600" y="7147"/>
                    <a:pt x="3201" y="6507"/>
                    <a:pt x="3117" y="5793"/>
                  </a:cubicBezTo>
                  <a:cubicBezTo>
                    <a:pt x="2969" y="4615"/>
                    <a:pt x="3720" y="3474"/>
                    <a:pt x="4861" y="3149"/>
                  </a:cubicBezTo>
                  <a:cubicBezTo>
                    <a:pt x="5084" y="3084"/>
                    <a:pt x="5316" y="3056"/>
                    <a:pt x="5548" y="3056"/>
                  </a:cubicBezTo>
                  <a:close/>
                  <a:moveTo>
                    <a:pt x="5538" y="2940"/>
                  </a:moveTo>
                  <a:cubicBezTo>
                    <a:pt x="5302" y="2940"/>
                    <a:pt x="5065" y="2972"/>
                    <a:pt x="4833" y="3038"/>
                  </a:cubicBezTo>
                  <a:cubicBezTo>
                    <a:pt x="3637" y="3381"/>
                    <a:pt x="2848" y="4568"/>
                    <a:pt x="2997" y="5802"/>
                  </a:cubicBezTo>
                  <a:cubicBezTo>
                    <a:pt x="3089" y="6554"/>
                    <a:pt x="3498" y="7222"/>
                    <a:pt x="4128" y="7639"/>
                  </a:cubicBezTo>
                  <a:cubicBezTo>
                    <a:pt x="4555" y="7917"/>
                    <a:pt x="5047" y="8066"/>
                    <a:pt x="5548" y="8066"/>
                  </a:cubicBezTo>
                  <a:cubicBezTo>
                    <a:pt x="5780" y="8066"/>
                    <a:pt x="6021" y="8029"/>
                    <a:pt x="6253" y="7964"/>
                  </a:cubicBezTo>
                  <a:cubicBezTo>
                    <a:pt x="7449" y="7620"/>
                    <a:pt x="8238" y="6433"/>
                    <a:pt x="8090" y="5199"/>
                  </a:cubicBezTo>
                  <a:cubicBezTo>
                    <a:pt x="7997" y="4448"/>
                    <a:pt x="7589" y="3780"/>
                    <a:pt x="6958" y="3362"/>
                  </a:cubicBezTo>
                  <a:cubicBezTo>
                    <a:pt x="6535" y="3085"/>
                    <a:pt x="6040" y="2940"/>
                    <a:pt x="5538" y="2940"/>
                  </a:cubicBezTo>
                  <a:close/>
                  <a:moveTo>
                    <a:pt x="4768" y="116"/>
                  </a:moveTo>
                  <a:lnTo>
                    <a:pt x="5130" y="1284"/>
                  </a:lnTo>
                  <a:cubicBezTo>
                    <a:pt x="5149" y="1331"/>
                    <a:pt x="5195" y="1368"/>
                    <a:pt x="5260" y="1368"/>
                  </a:cubicBezTo>
                  <a:cubicBezTo>
                    <a:pt x="5369" y="1359"/>
                    <a:pt x="5476" y="1354"/>
                    <a:pt x="5584" y="1354"/>
                  </a:cubicBezTo>
                  <a:cubicBezTo>
                    <a:pt x="5899" y="1354"/>
                    <a:pt x="6210" y="1394"/>
                    <a:pt x="6522" y="1470"/>
                  </a:cubicBezTo>
                  <a:cubicBezTo>
                    <a:pt x="6534" y="1474"/>
                    <a:pt x="6546" y="1476"/>
                    <a:pt x="6557" y="1476"/>
                  </a:cubicBezTo>
                  <a:cubicBezTo>
                    <a:pt x="6600" y="1476"/>
                    <a:pt x="6639" y="1451"/>
                    <a:pt x="6661" y="1414"/>
                  </a:cubicBezTo>
                  <a:lnTo>
                    <a:pt x="7227" y="329"/>
                  </a:lnTo>
                  <a:lnTo>
                    <a:pt x="8804" y="1155"/>
                  </a:lnTo>
                  <a:lnTo>
                    <a:pt x="8247" y="2240"/>
                  </a:lnTo>
                  <a:cubicBezTo>
                    <a:pt x="8219" y="2286"/>
                    <a:pt x="8229" y="2342"/>
                    <a:pt x="8275" y="2379"/>
                  </a:cubicBezTo>
                  <a:cubicBezTo>
                    <a:pt x="8590" y="2667"/>
                    <a:pt x="8869" y="2991"/>
                    <a:pt x="9091" y="3353"/>
                  </a:cubicBezTo>
                  <a:cubicBezTo>
                    <a:pt x="9112" y="3395"/>
                    <a:pt x="9149" y="3416"/>
                    <a:pt x="9189" y="3416"/>
                  </a:cubicBezTo>
                  <a:cubicBezTo>
                    <a:pt x="9203" y="3416"/>
                    <a:pt x="9217" y="3413"/>
                    <a:pt x="9231" y="3409"/>
                  </a:cubicBezTo>
                  <a:lnTo>
                    <a:pt x="10399" y="3047"/>
                  </a:lnTo>
                  <a:lnTo>
                    <a:pt x="10937" y="4735"/>
                  </a:lnTo>
                  <a:lnTo>
                    <a:pt x="10937" y="4735"/>
                  </a:lnTo>
                  <a:lnTo>
                    <a:pt x="9769" y="5116"/>
                  </a:lnTo>
                  <a:cubicBezTo>
                    <a:pt x="9713" y="5125"/>
                    <a:pt x="9676" y="5181"/>
                    <a:pt x="9685" y="5236"/>
                  </a:cubicBezTo>
                  <a:cubicBezTo>
                    <a:pt x="9713" y="5663"/>
                    <a:pt x="9676" y="6090"/>
                    <a:pt x="9574" y="6507"/>
                  </a:cubicBezTo>
                  <a:cubicBezTo>
                    <a:pt x="9565" y="6554"/>
                    <a:pt x="9583" y="6609"/>
                    <a:pt x="9639" y="6637"/>
                  </a:cubicBezTo>
                  <a:lnTo>
                    <a:pt x="10724" y="7212"/>
                  </a:lnTo>
                  <a:lnTo>
                    <a:pt x="9898" y="8789"/>
                  </a:lnTo>
                  <a:lnTo>
                    <a:pt x="8813" y="8223"/>
                  </a:lnTo>
                  <a:cubicBezTo>
                    <a:pt x="8796" y="8213"/>
                    <a:pt x="8776" y="8208"/>
                    <a:pt x="8756" y="8208"/>
                  </a:cubicBezTo>
                  <a:cubicBezTo>
                    <a:pt x="8722" y="8208"/>
                    <a:pt x="8688" y="8222"/>
                    <a:pt x="8665" y="8251"/>
                  </a:cubicBezTo>
                  <a:cubicBezTo>
                    <a:pt x="8386" y="8576"/>
                    <a:pt x="8052" y="8845"/>
                    <a:pt x="7691" y="9068"/>
                  </a:cubicBezTo>
                  <a:cubicBezTo>
                    <a:pt x="7644" y="9095"/>
                    <a:pt x="7626" y="9151"/>
                    <a:pt x="7635" y="9207"/>
                  </a:cubicBezTo>
                  <a:lnTo>
                    <a:pt x="8006" y="10376"/>
                  </a:lnTo>
                  <a:lnTo>
                    <a:pt x="6308" y="10914"/>
                  </a:lnTo>
                  <a:lnTo>
                    <a:pt x="5937" y="9745"/>
                  </a:lnTo>
                  <a:cubicBezTo>
                    <a:pt x="5919" y="9698"/>
                    <a:pt x="5872" y="9661"/>
                    <a:pt x="5826" y="9661"/>
                  </a:cubicBezTo>
                  <a:lnTo>
                    <a:pt x="5817" y="9661"/>
                  </a:lnTo>
                  <a:cubicBezTo>
                    <a:pt x="5725" y="9667"/>
                    <a:pt x="5634" y="9670"/>
                    <a:pt x="5543" y="9670"/>
                  </a:cubicBezTo>
                  <a:cubicBezTo>
                    <a:pt x="5208" y="9670"/>
                    <a:pt x="4874" y="9630"/>
                    <a:pt x="4546" y="9550"/>
                  </a:cubicBezTo>
                  <a:cubicBezTo>
                    <a:pt x="4537" y="9548"/>
                    <a:pt x="4528" y="9548"/>
                    <a:pt x="4519" y="9548"/>
                  </a:cubicBezTo>
                  <a:cubicBezTo>
                    <a:pt x="4473" y="9548"/>
                    <a:pt x="4430" y="9568"/>
                    <a:pt x="4407" y="9615"/>
                  </a:cubicBezTo>
                  <a:lnTo>
                    <a:pt x="3841" y="10700"/>
                  </a:lnTo>
                  <a:lnTo>
                    <a:pt x="2264" y="9875"/>
                  </a:lnTo>
                  <a:lnTo>
                    <a:pt x="2830" y="8789"/>
                  </a:lnTo>
                  <a:cubicBezTo>
                    <a:pt x="2848" y="8743"/>
                    <a:pt x="2839" y="8678"/>
                    <a:pt x="2802" y="8641"/>
                  </a:cubicBezTo>
                  <a:cubicBezTo>
                    <a:pt x="2477" y="8363"/>
                    <a:pt x="2199" y="8029"/>
                    <a:pt x="1976" y="7667"/>
                  </a:cubicBezTo>
                  <a:cubicBezTo>
                    <a:pt x="1956" y="7632"/>
                    <a:pt x="1920" y="7613"/>
                    <a:pt x="1880" y="7613"/>
                  </a:cubicBezTo>
                  <a:cubicBezTo>
                    <a:pt x="1866" y="7613"/>
                    <a:pt x="1851" y="7616"/>
                    <a:pt x="1837" y="7620"/>
                  </a:cubicBezTo>
                  <a:lnTo>
                    <a:pt x="668" y="7982"/>
                  </a:lnTo>
                  <a:lnTo>
                    <a:pt x="139" y="6285"/>
                  </a:lnTo>
                  <a:lnTo>
                    <a:pt x="1299" y="5914"/>
                  </a:lnTo>
                  <a:cubicBezTo>
                    <a:pt x="1355" y="5895"/>
                    <a:pt x="1392" y="5849"/>
                    <a:pt x="1382" y="5793"/>
                  </a:cubicBezTo>
                  <a:cubicBezTo>
                    <a:pt x="1355" y="5366"/>
                    <a:pt x="1392" y="4939"/>
                    <a:pt x="1494" y="4522"/>
                  </a:cubicBezTo>
                  <a:cubicBezTo>
                    <a:pt x="1512" y="4466"/>
                    <a:pt x="1485" y="4411"/>
                    <a:pt x="1438" y="4392"/>
                  </a:cubicBezTo>
                  <a:lnTo>
                    <a:pt x="353" y="3817"/>
                  </a:lnTo>
                  <a:lnTo>
                    <a:pt x="1178" y="2240"/>
                  </a:lnTo>
                  <a:lnTo>
                    <a:pt x="2254" y="2806"/>
                  </a:lnTo>
                  <a:cubicBezTo>
                    <a:pt x="2273" y="2815"/>
                    <a:pt x="2292" y="2819"/>
                    <a:pt x="2309" y="2819"/>
                  </a:cubicBezTo>
                  <a:cubicBezTo>
                    <a:pt x="2345" y="2819"/>
                    <a:pt x="2378" y="2803"/>
                    <a:pt x="2403" y="2778"/>
                  </a:cubicBezTo>
                  <a:cubicBezTo>
                    <a:pt x="2681" y="2453"/>
                    <a:pt x="3015" y="2175"/>
                    <a:pt x="3377" y="1962"/>
                  </a:cubicBezTo>
                  <a:cubicBezTo>
                    <a:pt x="3423" y="1925"/>
                    <a:pt x="3451" y="1869"/>
                    <a:pt x="3433" y="1823"/>
                  </a:cubicBezTo>
                  <a:lnTo>
                    <a:pt x="3071" y="644"/>
                  </a:lnTo>
                  <a:lnTo>
                    <a:pt x="4768" y="116"/>
                  </a:lnTo>
                  <a:close/>
                  <a:moveTo>
                    <a:pt x="4748" y="0"/>
                  </a:moveTo>
                  <a:cubicBezTo>
                    <a:pt x="4739" y="0"/>
                    <a:pt x="4730" y="2"/>
                    <a:pt x="4722" y="4"/>
                  </a:cubicBezTo>
                  <a:lnTo>
                    <a:pt x="3024" y="542"/>
                  </a:lnTo>
                  <a:cubicBezTo>
                    <a:pt x="2997" y="552"/>
                    <a:pt x="2969" y="570"/>
                    <a:pt x="2960" y="598"/>
                  </a:cubicBezTo>
                  <a:cubicBezTo>
                    <a:pt x="2941" y="626"/>
                    <a:pt x="2941" y="663"/>
                    <a:pt x="2950" y="691"/>
                  </a:cubicBezTo>
                  <a:lnTo>
                    <a:pt x="3321" y="1860"/>
                  </a:lnTo>
                  <a:cubicBezTo>
                    <a:pt x="2941" y="2092"/>
                    <a:pt x="2607" y="2370"/>
                    <a:pt x="2310" y="2704"/>
                  </a:cubicBezTo>
                  <a:lnTo>
                    <a:pt x="1225" y="2138"/>
                  </a:lnTo>
                  <a:cubicBezTo>
                    <a:pt x="1197" y="2129"/>
                    <a:pt x="1169" y="2129"/>
                    <a:pt x="1132" y="2129"/>
                  </a:cubicBezTo>
                  <a:cubicBezTo>
                    <a:pt x="1104" y="2138"/>
                    <a:pt x="1076" y="2166"/>
                    <a:pt x="1067" y="2194"/>
                  </a:cubicBezTo>
                  <a:lnTo>
                    <a:pt x="241" y="3771"/>
                  </a:lnTo>
                  <a:cubicBezTo>
                    <a:pt x="232" y="3798"/>
                    <a:pt x="232" y="3826"/>
                    <a:pt x="241" y="3863"/>
                  </a:cubicBezTo>
                  <a:cubicBezTo>
                    <a:pt x="251" y="3891"/>
                    <a:pt x="269" y="3919"/>
                    <a:pt x="297" y="3928"/>
                  </a:cubicBezTo>
                  <a:lnTo>
                    <a:pt x="1382" y="4494"/>
                  </a:lnTo>
                  <a:cubicBezTo>
                    <a:pt x="1280" y="4921"/>
                    <a:pt x="1243" y="5366"/>
                    <a:pt x="1271" y="5802"/>
                  </a:cubicBezTo>
                  <a:lnTo>
                    <a:pt x="102" y="6173"/>
                  </a:lnTo>
                  <a:cubicBezTo>
                    <a:pt x="37" y="6192"/>
                    <a:pt x="0" y="6266"/>
                    <a:pt x="19" y="6322"/>
                  </a:cubicBezTo>
                  <a:lnTo>
                    <a:pt x="557" y="8019"/>
                  </a:lnTo>
                  <a:cubicBezTo>
                    <a:pt x="571" y="8069"/>
                    <a:pt x="619" y="8103"/>
                    <a:pt x="665" y="8103"/>
                  </a:cubicBezTo>
                  <a:cubicBezTo>
                    <a:pt x="679" y="8103"/>
                    <a:pt x="693" y="8100"/>
                    <a:pt x="705" y="8094"/>
                  </a:cubicBezTo>
                  <a:lnTo>
                    <a:pt x="1874" y="7732"/>
                  </a:lnTo>
                  <a:cubicBezTo>
                    <a:pt x="2106" y="8103"/>
                    <a:pt x="2394" y="8446"/>
                    <a:pt x="2718" y="8734"/>
                  </a:cubicBezTo>
                  <a:lnTo>
                    <a:pt x="2162" y="9819"/>
                  </a:lnTo>
                  <a:cubicBezTo>
                    <a:pt x="2125" y="9884"/>
                    <a:pt x="2152" y="9958"/>
                    <a:pt x="2208" y="9986"/>
                  </a:cubicBezTo>
                  <a:lnTo>
                    <a:pt x="3785" y="10802"/>
                  </a:lnTo>
                  <a:cubicBezTo>
                    <a:pt x="3803" y="10814"/>
                    <a:pt x="3823" y="10819"/>
                    <a:pt x="3843" y="10819"/>
                  </a:cubicBezTo>
                  <a:cubicBezTo>
                    <a:pt x="3888" y="10819"/>
                    <a:pt x="3933" y="10794"/>
                    <a:pt x="3952" y="10756"/>
                  </a:cubicBezTo>
                  <a:lnTo>
                    <a:pt x="4518" y="9671"/>
                  </a:lnTo>
                  <a:cubicBezTo>
                    <a:pt x="4853" y="9751"/>
                    <a:pt x="5194" y="9791"/>
                    <a:pt x="5541" y="9791"/>
                  </a:cubicBezTo>
                  <a:cubicBezTo>
                    <a:pt x="5636" y="9791"/>
                    <a:pt x="5731" y="9788"/>
                    <a:pt x="5826" y="9782"/>
                  </a:cubicBezTo>
                  <a:lnTo>
                    <a:pt x="6197" y="10951"/>
                  </a:lnTo>
                  <a:cubicBezTo>
                    <a:pt x="6216" y="10997"/>
                    <a:pt x="6262" y="11034"/>
                    <a:pt x="6308" y="11034"/>
                  </a:cubicBezTo>
                  <a:lnTo>
                    <a:pt x="6346" y="11034"/>
                  </a:lnTo>
                  <a:lnTo>
                    <a:pt x="8043" y="10496"/>
                  </a:lnTo>
                  <a:cubicBezTo>
                    <a:pt x="8099" y="10478"/>
                    <a:pt x="8136" y="10403"/>
                    <a:pt x="8117" y="10338"/>
                  </a:cubicBezTo>
                  <a:lnTo>
                    <a:pt x="7756" y="9170"/>
                  </a:lnTo>
                  <a:cubicBezTo>
                    <a:pt x="8127" y="8947"/>
                    <a:pt x="8461" y="8659"/>
                    <a:pt x="8757" y="8335"/>
                  </a:cubicBezTo>
                  <a:lnTo>
                    <a:pt x="9843" y="8891"/>
                  </a:lnTo>
                  <a:cubicBezTo>
                    <a:pt x="9859" y="8902"/>
                    <a:pt x="9879" y="8907"/>
                    <a:pt x="9898" y="8907"/>
                  </a:cubicBezTo>
                  <a:cubicBezTo>
                    <a:pt x="9911" y="8907"/>
                    <a:pt x="9924" y="8904"/>
                    <a:pt x="9936" y="8901"/>
                  </a:cubicBezTo>
                  <a:cubicBezTo>
                    <a:pt x="9963" y="8891"/>
                    <a:pt x="9991" y="8873"/>
                    <a:pt x="10010" y="8845"/>
                  </a:cubicBezTo>
                  <a:lnTo>
                    <a:pt x="10826" y="7268"/>
                  </a:lnTo>
                  <a:cubicBezTo>
                    <a:pt x="10854" y="7212"/>
                    <a:pt x="10835" y="7138"/>
                    <a:pt x="10771" y="7101"/>
                  </a:cubicBezTo>
                  <a:lnTo>
                    <a:pt x="9685" y="6535"/>
                  </a:lnTo>
                  <a:cubicBezTo>
                    <a:pt x="9787" y="6108"/>
                    <a:pt x="9824" y="5672"/>
                    <a:pt x="9806" y="5227"/>
                  </a:cubicBezTo>
                  <a:lnTo>
                    <a:pt x="10965" y="4856"/>
                  </a:lnTo>
                  <a:cubicBezTo>
                    <a:pt x="10993" y="4847"/>
                    <a:pt x="11021" y="4828"/>
                    <a:pt x="11040" y="4800"/>
                  </a:cubicBezTo>
                  <a:cubicBezTo>
                    <a:pt x="11049" y="4773"/>
                    <a:pt x="11058" y="4735"/>
                    <a:pt x="11049" y="4708"/>
                  </a:cubicBezTo>
                  <a:lnTo>
                    <a:pt x="10511" y="3019"/>
                  </a:lnTo>
                  <a:cubicBezTo>
                    <a:pt x="10495" y="2966"/>
                    <a:pt x="10442" y="2931"/>
                    <a:pt x="10393" y="2931"/>
                  </a:cubicBezTo>
                  <a:cubicBezTo>
                    <a:pt x="10382" y="2931"/>
                    <a:pt x="10372" y="2933"/>
                    <a:pt x="10362" y="2936"/>
                  </a:cubicBezTo>
                  <a:lnTo>
                    <a:pt x="9193" y="3307"/>
                  </a:lnTo>
                  <a:cubicBezTo>
                    <a:pt x="8962" y="2926"/>
                    <a:pt x="8674" y="2592"/>
                    <a:pt x="8349" y="2296"/>
                  </a:cubicBezTo>
                  <a:lnTo>
                    <a:pt x="8906" y="1210"/>
                  </a:lnTo>
                  <a:cubicBezTo>
                    <a:pt x="8943" y="1155"/>
                    <a:pt x="8915" y="1080"/>
                    <a:pt x="8860" y="1053"/>
                  </a:cubicBezTo>
                  <a:lnTo>
                    <a:pt x="7282" y="227"/>
                  </a:lnTo>
                  <a:cubicBezTo>
                    <a:pt x="7263" y="220"/>
                    <a:pt x="7238" y="214"/>
                    <a:pt x="7216" y="214"/>
                  </a:cubicBezTo>
                  <a:cubicBezTo>
                    <a:pt x="7207" y="214"/>
                    <a:pt x="7198" y="215"/>
                    <a:pt x="7190" y="218"/>
                  </a:cubicBezTo>
                  <a:cubicBezTo>
                    <a:pt x="7162" y="227"/>
                    <a:pt x="7134" y="255"/>
                    <a:pt x="7115" y="283"/>
                  </a:cubicBezTo>
                  <a:lnTo>
                    <a:pt x="6550" y="1368"/>
                  </a:lnTo>
                  <a:cubicBezTo>
                    <a:pt x="6205" y="1286"/>
                    <a:pt x="5854" y="1239"/>
                    <a:pt x="5497" y="1239"/>
                  </a:cubicBezTo>
                  <a:cubicBezTo>
                    <a:pt x="5412" y="1239"/>
                    <a:pt x="5327" y="1242"/>
                    <a:pt x="5242" y="1247"/>
                  </a:cubicBezTo>
                  <a:lnTo>
                    <a:pt x="4871" y="88"/>
                  </a:lnTo>
                  <a:cubicBezTo>
                    <a:pt x="4861" y="60"/>
                    <a:pt x="4843" y="32"/>
                    <a:pt x="4815" y="14"/>
                  </a:cubicBezTo>
                  <a:cubicBezTo>
                    <a:pt x="4795" y="7"/>
                    <a:pt x="4771" y="0"/>
                    <a:pt x="4748" y="0"/>
                  </a:cubicBezTo>
                  <a:close/>
                </a:path>
              </a:pathLst>
            </a:custGeom>
            <a:solidFill>
              <a:schemeClr val="l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764" name="Google Shape;764;p1"/>
            <p:cNvSpPr/>
            <p:nvPr/>
          </p:nvSpPr>
          <p:spPr>
            <a:xfrm>
              <a:off x="5349677" y="3784338"/>
              <a:ext cx="1411122" cy="6608"/>
            </a:xfrm>
            <a:custGeom>
              <a:rect b="b" l="l" r="r" t="t"/>
              <a:pathLst>
                <a:path extrusionOk="0" h="112" w="23916">
                  <a:moveTo>
                    <a:pt x="56" y="0"/>
                  </a:moveTo>
                  <a:cubicBezTo>
                    <a:pt x="19" y="0"/>
                    <a:pt x="0" y="19"/>
                    <a:pt x="0" y="56"/>
                  </a:cubicBezTo>
                  <a:cubicBezTo>
                    <a:pt x="0" y="84"/>
                    <a:pt x="19" y="112"/>
                    <a:pt x="56" y="112"/>
                  </a:cubicBezTo>
                  <a:lnTo>
                    <a:pt x="23860" y="112"/>
                  </a:lnTo>
                  <a:cubicBezTo>
                    <a:pt x="23888" y="112"/>
                    <a:pt x="23916" y="84"/>
                    <a:pt x="23916" y="56"/>
                  </a:cubicBezTo>
                  <a:cubicBezTo>
                    <a:pt x="23916" y="19"/>
                    <a:pt x="23888" y="0"/>
                    <a:pt x="23860" y="0"/>
                  </a:cubicBezTo>
                  <a:close/>
                </a:path>
              </a:pathLst>
            </a:custGeom>
            <a:solidFill>
              <a:schemeClr val="l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765" name="Google Shape;765;p1"/>
            <p:cNvSpPr/>
            <p:nvPr/>
          </p:nvSpPr>
          <p:spPr>
            <a:xfrm>
              <a:off x="5615133" y="3875734"/>
              <a:ext cx="879679" cy="6608"/>
            </a:xfrm>
            <a:custGeom>
              <a:rect b="b" l="l" r="r" t="t"/>
              <a:pathLst>
                <a:path extrusionOk="0" h="112" w="14909">
                  <a:moveTo>
                    <a:pt x="56" y="1"/>
                  </a:moveTo>
                  <a:cubicBezTo>
                    <a:pt x="28" y="1"/>
                    <a:pt x="1" y="28"/>
                    <a:pt x="1" y="56"/>
                  </a:cubicBezTo>
                  <a:cubicBezTo>
                    <a:pt x="1" y="93"/>
                    <a:pt x="28" y="112"/>
                    <a:pt x="56" y="112"/>
                  </a:cubicBezTo>
                  <a:lnTo>
                    <a:pt x="14853" y="112"/>
                  </a:lnTo>
                  <a:cubicBezTo>
                    <a:pt x="14890" y="112"/>
                    <a:pt x="14908" y="93"/>
                    <a:pt x="14908" y="56"/>
                  </a:cubicBezTo>
                  <a:cubicBezTo>
                    <a:pt x="14908" y="28"/>
                    <a:pt x="14890" y="1"/>
                    <a:pt x="14853" y="1"/>
                  </a:cubicBezTo>
                  <a:close/>
                </a:path>
              </a:pathLst>
            </a:custGeom>
            <a:solidFill>
              <a:schemeClr val="dk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766" name="Google Shape;766;p1"/>
            <p:cNvSpPr/>
            <p:nvPr/>
          </p:nvSpPr>
          <p:spPr>
            <a:xfrm>
              <a:off x="7107207" y="3142854"/>
              <a:ext cx="958508" cy="662902"/>
            </a:xfrm>
            <a:custGeom>
              <a:rect b="b" l="l" r="r" t="t"/>
              <a:pathLst>
                <a:path extrusionOk="0" h="11235" w="16245">
                  <a:moveTo>
                    <a:pt x="418" y="0"/>
                  </a:moveTo>
                  <a:cubicBezTo>
                    <a:pt x="186" y="0"/>
                    <a:pt x="1" y="186"/>
                    <a:pt x="1" y="427"/>
                  </a:cubicBezTo>
                  <a:lnTo>
                    <a:pt x="1" y="11086"/>
                  </a:lnTo>
                  <a:cubicBezTo>
                    <a:pt x="1" y="11169"/>
                    <a:pt x="66" y="11234"/>
                    <a:pt x="149" y="11234"/>
                  </a:cubicBezTo>
                  <a:lnTo>
                    <a:pt x="16096" y="11234"/>
                  </a:lnTo>
                  <a:cubicBezTo>
                    <a:pt x="16179" y="11234"/>
                    <a:pt x="16244" y="11169"/>
                    <a:pt x="16244" y="11086"/>
                  </a:cubicBezTo>
                  <a:lnTo>
                    <a:pt x="16244" y="427"/>
                  </a:lnTo>
                  <a:cubicBezTo>
                    <a:pt x="16244" y="186"/>
                    <a:pt x="16059" y="0"/>
                    <a:pt x="15827" y="0"/>
                  </a:cubicBezTo>
                  <a:close/>
                </a:path>
              </a:pathLst>
            </a:custGeom>
            <a:solidFill>
              <a:schemeClr val="accen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767" name="Google Shape;767;p1"/>
            <p:cNvSpPr/>
            <p:nvPr/>
          </p:nvSpPr>
          <p:spPr>
            <a:xfrm>
              <a:off x="7103372" y="3139550"/>
              <a:ext cx="966178" cy="669451"/>
            </a:xfrm>
            <a:custGeom>
              <a:rect b="b" l="l" r="r" t="t"/>
              <a:pathLst>
                <a:path extrusionOk="0" h="11346" w="16375">
                  <a:moveTo>
                    <a:pt x="15883" y="112"/>
                  </a:moveTo>
                  <a:cubicBezTo>
                    <a:pt x="16087" y="112"/>
                    <a:pt x="16254" y="279"/>
                    <a:pt x="16254" y="483"/>
                  </a:cubicBezTo>
                  <a:lnTo>
                    <a:pt x="16254" y="11142"/>
                  </a:lnTo>
                  <a:cubicBezTo>
                    <a:pt x="16254" y="11188"/>
                    <a:pt x="16217" y="11235"/>
                    <a:pt x="16161" y="11235"/>
                  </a:cubicBezTo>
                  <a:lnTo>
                    <a:pt x="205" y="11235"/>
                  </a:lnTo>
                  <a:cubicBezTo>
                    <a:pt x="159" y="11235"/>
                    <a:pt x="121" y="11188"/>
                    <a:pt x="121" y="11142"/>
                  </a:cubicBezTo>
                  <a:lnTo>
                    <a:pt x="121" y="483"/>
                  </a:lnTo>
                  <a:cubicBezTo>
                    <a:pt x="121" y="279"/>
                    <a:pt x="279" y="112"/>
                    <a:pt x="483" y="112"/>
                  </a:cubicBezTo>
                  <a:close/>
                  <a:moveTo>
                    <a:pt x="483" y="1"/>
                  </a:moveTo>
                  <a:cubicBezTo>
                    <a:pt x="224" y="1"/>
                    <a:pt x="1" y="214"/>
                    <a:pt x="1" y="483"/>
                  </a:cubicBezTo>
                  <a:lnTo>
                    <a:pt x="1" y="11142"/>
                  </a:lnTo>
                  <a:cubicBezTo>
                    <a:pt x="1" y="11253"/>
                    <a:pt x="94" y="11346"/>
                    <a:pt x="214" y="11346"/>
                  </a:cubicBezTo>
                  <a:lnTo>
                    <a:pt x="16161" y="11346"/>
                  </a:lnTo>
                  <a:cubicBezTo>
                    <a:pt x="16281" y="11346"/>
                    <a:pt x="16365" y="11253"/>
                    <a:pt x="16374" y="11142"/>
                  </a:cubicBezTo>
                  <a:lnTo>
                    <a:pt x="16374" y="483"/>
                  </a:lnTo>
                  <a:cubicBezTo>
                    <a:pt x="16374" y="214"/>
                    <a:pt x="16152" y="1"/>
                    <a:pt x="15892" y="1"/>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768" name="Google Shape;768;p1"/>
            <p:cNvSpPr/>
            <p:nvPr/>
          </p:nvSpPr>
          <p:spPr>
            <a:xfrm>
              <a:off x="7177303" y="3206342"/>
              <a:ext cx="818316" cy="535927"/>
            </a:xfrm>
            <a:custGeom>
              <a:rect b="b" l="l" r="r" t="t"/>
              <a:pathLst>
                <a:path extrusionOk="0" h="9083" w="13869">
                  <a:moveTo>
                    <a:pt x="0" y="0"/>
                  </a:moveTo>
                  <a:lnTo>
                    <a:pt x="0" y="1856"/>
                  </a:lnTo>
                  <a:lnTo>
                    <a:pt x="0" y="7375"/>
                  </a:lnTo>
                  <a:lnTo>
                    <a:pt x="0" y="9082"/>
                  </a:lnTo>
                  <a:lnTo>
                    <a:pt x="13869" y="9082"/>
                  </a:lnTo>
                  <a:lnTo>
                    <a:pt x="13869" y="0"/>
                  </a:lnTo>
                  <a:close/>
                </a:path>
              </a:pathLst>
            </a:cu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769" name="Google Shape;769;p1"/>
            <p:cNvSpPr/>
            <p:nvPr/>
          </p:nvSpPr>
          <p:spPr>
            <a:xfrm>
              <a:off x="7173468" y="3203038"/>
              <a:ext cx="825455" cy="542476"/>
            </a:xfrm>
            <a:custGeom>
              <a:rect b="b" l="l" r="r" t="t"/>
              <a:pathLst>
                <a:path extrusionOk="0" h="9194" w="13990">
                  <a:moveTo>
                    <a:pt x="65" y="1"/>
                  </a:moveTo>
                  <a:cubicBezTo>
                    <a:pt x="28" y="1"/>
                    <a:pt x="0" y="28"/>
                    <a:pt x="0" y="56"/>
                  </a:cubicBezTo>
                  <a:lnTo>
                    <a:pt x="0" y="1912"/>
                  </a:lnTo>
                  <a:cubicBezTo>
                    <a:pt x="0" y="1939"/>
                    <a:pt x="28" y="1967"/>
                    <a:pt x="65" y="1967"/>
                  </a:cubicBezTo>
                  <a:cubicBezTo>
                    <a:pt x="93" y="1967"/>
                    <a:pt x="121" y="1939"/>
                    <a:pt x="121" y="1912"/>
                  </a:cubicBezTo>
                  <a:lnTo>
                    <a:pt x="121" y="112"/>
                  </a:lnTo>
                  <a:lnTo>
                    <a:pt x="13878" y="112"/>
                  </a:lnTo>
                  <a:lnTo>
                    <a:pt x="13878" y="9073"/>
                  </a:lnTo>
                  <a:lnTo>
                    <a:pt x="121" y="9073"/>
                  </a:lnTo>
                  <a:lnTo>
                    <a:pt x="121" y="7431"/>
                  </a:lnTo>
                  <a:cubicBezTo>
                    <a:pt x="121" y="7403"/>
                    <a:pt x="93" y="7376"/>
                    <a:pt x="65" y="7376"/>
                  </a:cubicBezTo>
                  <a:cubicBezTo>
                    <a:pt x="28" y="7376"/>
                    <a:pt x="0" y="7403"/>
                    <a:pt x="0" y="7431"/>
                  </a:cubicBezTo>
                  <a:lnTo>
                    <a:pt x="0" y="9138"/>
                  </a:lnTo>
                  <a:cubicBezTo>
                    <a:pt x="0" y="9166"/>
                    <a:pt x="28" y="9194"/>
                    <a:pt x="65" y="9194"/>
                  </a:cubicBezTo>
                  <a:lnTo>
                    <a:pt x="13934" y="9194"/>
                  </a:lnTo>
                  <a:cubicBezTo>
                    <a:pt x="13971" y="9194"/>
                    <a:pt x="13990" y="9166"/>
                    <a:pt x="13990" y="9138"/>
                  </a:cubicBezTo>
                  <a:lnTo>
                    <a:pt x="13990" y="56"/>
                  </a:lnTo>
                  <a:cubicBezTo>
                    <a:pt x="13990" y="28"/>
                    <a:pt x="13971" y="1"/>
                    <a:pt x="13934" y="1"/>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770" name="Google Shape;770;p1"/>
            <p:cNvSpPr/>
            <p:nvPr/>
          </p:nvSpPr>
          <p:spPr>
            <a:xfrm>
              <a:off x="7173468" y="3369427"/>
              <a:ext cx="7139" cy="180727"/>
            </a:xfrm>
            <a:custGeom>
              <a:rect b="b" l="l" r="r" t="t"/>
              <a:pathLst>
                <a:path extrusionOk="0" h="3063" w="121">
                  <a:moveTo>
                    <a:pt x="65" y="1"/>
                  </a:moveTo>
                  <a:cubicBezTo>
                    <a:pt x="28" y="1"/>
                    <a:pt x="0" y="29"/>
                    <a:pt x="0" y="66"/>
                  </a:cubicBezTo>
                  <a:lnTo>
                    <a:pt x="0" y="3006"/>
                  </a:lnTo>
                  <a:cubicBezTo>
                    <a:pt x="0" y="3043"/>
                    <a:pt x="28" y="3062"/>
                    <a:pt x="65" y="3062"/>
                  </a:cubicBezTo>
                  <a:cubicBezTo>
                    <a:pt x="93" y="3062"/>
                    <a:pt x="121" y="3043"/>
                    <a:pt x="121" y="3006"/>
                  </a:cubicBezTo>
                  <a:lnTo>
                    <a:pt x="121" y="66"/>
                  </a:lnTo>
                  <a:cubicBezTo>
                    <a:pt x="121" y="29"/>
                    <a:pt x="93" y="1"/>
                    <a:pt x="65" y="1"/>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771" name="Google Shape;771;p1"/>
            <p:cNvSpPr/>
            <p:nvPr/>
          </p:nvSpPr>
          <p:spPr>
            <a:xfrm>
              <a:off x="7575752" y="3164745"/>
              <a:ext cx="21418" cy="21418"/>
            </a:xfrm>
            <a:custGeom>
              <a:rect b="b" l="l" r="r" t="t"/>
              <a:pathLst>
                <a:path extrusionOk="0" h="363" w="363">
                  <a:moveTo>
                    <a:pt x="177" y="112"/>
                  </a:moveTo>
                  <a:cubicBezTo>
                    <a:pt x="214" y="112"/>
                    <a:pt x="251" y="139"/>
                    <a:pt x="242" y="177"/>
                  </a:cubicBezTo>
                  <a:cubicBezTo>
                    <a:pt x="242" y="214"/>
                    <a:pt x="214" y="251"/>
                    <a:pt x="177" y="251"/>
                  </a:cubicBezTo>
                  <a:cubicBezTo>
                    <a:pt x="149" y="251"/>
                    <a:pt x="112" y="214"/>
                    <a:pt x="112" y="177"/>
                  </a:cubicBezTo>
                  <a:cubicBezTo>
                    <a:pt x="112" y="149"/>
                    <a:pt x="140" y="112"/>
                    <a:pt x="177" y="112"/>
                  </a:cubicBezTo>
                  <a:close/>
                  <a:moveTo>
                    <a:pt x="177" y="0"/>
                  </a:moveTo>
                  <a:cubicBezTo>
                    <a:pt x="84" y="0"/>
                    <a:pt x="1" y="84"/>
                    <a:pt x="1" y="177"/>
                  </a:cubicBezTo>
                  <a:cubicBezTo>
                    <a:pt x="1" y="279"/>
                    <a:pt x="84" y="362"/>
                    <a:pt x="177" y="362"/>
                  </a:cubicBezTo>
                  <a:cubicBezTo>
                    <a:pt x="279" y="362"/>
                    <a:pt x="362" y="279"/>
                    <a:pt x="362" y="177"/>
                  </a:cubicBezTo>
                  <a:cubicBezTo>
                    <a:pt x="362" y="84"/>
                    <a:pt x="279" y="0"/>
                    <a:pt x="177" y="0"/>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772" name="Google Shape;772;p1"/>
            <p:cNvSpPr/>
            <p:nvPr/>
          </p:nvSpPr>
          <p:spPr>
            <a:xfrm>
              <a:off x="6950141" y="3800741"/>
              <a:ext cx="1272641" cy="86027"/>
            </a:xfrm>
            <a:custGeom>
              <a:rect b="b" l="l" r="r" t="t"/>
              <a:pathLst>
                <a:path extrusionOk="0" h="1458" w="21569">
                  <a:moveTo>
                    <a:pt x="0" y="1"/>
                  </a:moveTo>
                  <a:lnTo>
                    <a:pt x="0" y="882"/>
                  </a:lnTo>
                  <a:cubicBezTo>
                    <a:pt x="0" y="1197"/>
                    <a:pt x="251" y="1457"/>
                    <a:pt x="566" y="1457"/>
                  </a:cubicBezTo>
                  <a:lnTo>
                    <a:pt x="21003" y="1457"/>
                  </a:lnTo>
                  <a:cubicBezTo>
                    <a:pt x="21309" y="1457"/>
                    <a:pt x="21569" y="1197"/>
                    <a:pt x="21569" y="882"/>
                  </a:cubicBezTo>
                  <a:lnTo>
                    <a:pt x="21569" y="1"/>
                  </a:ln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773" name="Google Shape;773;p1"/>
            <p:cNvSpPr/>
            <p:nvPr/>
          </p:nvSpPr>
          <p:spPr>
            <a:xfrm>
              <a:off x="6946836" y="3797495"/>
              <a:ext cx="1279249" cy="92517"/>
            </a:xfrm>
            <a:custGeom>
              <a:rect b="b" l="l" r="r" t="t"/>
              <a:pathLst>
                <a:path extrusionOk="0" h="1568" w="21681">
                  <a:moveTo>
                    <a:pt x="21569" y="111"/>
                  </a:moveTo>
                  <a:lnTo>
                    <a:pt x="21569" y="937"/>
                  </a:lnTo>
                  <a:cubicBezTo>
                    <a:pt x="21569" y="1225"/>
                    <a:pt x="21337" y="1447"/>
                    <a:pt x="21059" y="1447"/>
                  </a:cubicBezTo>
                  <a:lnTo>
                    <a:pt x="622" y="1447"/>
                  </a:lnTo>
                  <a:cubicBezTo>
                    <a:pt x="344" y="1447"/>
                    <a:pt x="112" y="1225"/>
                    <a:pt x="112" y="937"/>
                  </a:cubicBezTo>
                  <a:lnTo>
                    <a:pt x="112" y="111"/>
                  </a:lnTo>
                  <a:close/>
                  <a:moveTo>
                    <a:pt x="56" y="0"/>
                  </a:moveTo>
                  <a:cubicBezTo>
                    <a:pt x="19" y="0"/>
                    <a:pt x="1" y="19"/>
                    <a:pt x="1" y="56"/>
                  </a:cubicBezTo>
                  <a:lnTo>
                    <a:pt x="1" y="937"/>
                  </a:lnTo>
                  <a:cubicBezTo>
                    <a:pt x="1" y="1290"/>
                    <a:pt x="279" y="1568"/>
                    <a:pt x="622" y="1568"/>
                  </a:cubicBezTo>
                  <a:lnTo>
                    <a:pt x="21059" y="1568"/>
                  </a:lnTo>
                  <a:cubicBezTo>
                    <a:pt x="21402" y="1568"/>
                    <a:pt x="21680" y="1290"/>
                    <a:pt x="21680" y="937"/>
                  </a:cubicBezTo>
                  <a:lnTo>
                    <a:pt x="21680" y="56"/>
                  </a:lnTo>
                  <a:cubicBezTo>
                    <a:pt x="21680" y="19"/>
                    <a:pt x="21653" y="0"/>
                    <a:pt x="21625" y="0"/>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774" name="Google Shape;774;p1"/>
            <p:cNvSpPr/>
            <p:nvPr/>
          </p:nvSpPr>
          <p:spPr>
            <a:xfrm>
              <a:off x="6958873" y="3863166"/>
              <a:ext cx="1255176" cy="6608"/>
            </a:xfrm>
            <a:custGeom>
              <a:rect b="b" l="l" r="r" t="t"/>
              <a:pathLst>
                <a:path extrusionOk="0" h="112" w="21273">
                  <a:moveTo>
                    <a:pt x="57" y="0"/>
                  </a:moveTo>
                  <a:cubicBezTo>
                    <a:pt x="29" y="0"/>
                    <a:pt x="1" y="19"/>
                    <a:pt x="1" y="56"/>
                  </a:cubicBezTo>
                  <a:cubicBezTo>
                    <a:pt x="1" y="84"/>
                    <a:pt x="29" y="112"/>
                    <a:pt x="57" y="112"/>
                  </a:cubicBezTo>
                  <a:lnTo>
                    <a:pt x="21217" y="112"/>
                  </a:lnTo>
                  <a:cubicBezTo>
                    <a:pt x="21244" y="112"/>
                    <a:pt x="21272" y="84"/>
                    <a:pt x="21272" y="56"/>
                  </a:cubicBezTo>
                  <a:cubicBezTo>
                    <a:pt x="21272" y="19"/>
                    <a:pt x="21244" y="0"/>
                    <a:pt x="21217" y="0"/>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775" name="Google Shape;775;p1"/>
            <p:cNvSpPr/>
            <p:nvPr/>
          </p:nvSpPr>
          <p:spPr>
            <a:xfrm>
              <a:off x="7464649" y="3806228"/>
              <a:ext cx="243093" cy="26905"/>
            </a:xfrm>
            <a:custGeom>
              <a:rect b="b" l="l" r="r" t="t"/>
              <a:pathLst>
                <a:path extrusionOk="0" h="456" w="4120">
                  <a:moveTo>
                    <a:pt x="1" y="0"/>
                  </a:moveTo>
                  <a:lnTo>
                    <a:pt x="1" y="455"/>
                  </a:lnTo>
                  <a:lnTo>
                    <a:pt x="4119" y="455"/>
                  </a:lnTo>
                  <a:lnTo>
                    <a:pt x="4119" y="0"/>
                  </a:lnTo>
                  <a:close/>
                </a:path>
              </a:pathLst>
            </a:cu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776" name="Google Shape;776;p1"/>
            <p:cNvSpPr/>
            <p:nvPr/>
          </p:nvSpPr>
          <p:spPr>
            <a:xfrm>
              <a:off x="7461345" y="3802393"/>
              <a:ext cx="250233" cy="33986"/>
            </a:xfrm>
            <a:custGeom>
              <a:rect b="b" l="l" r="r" t="t"/>
              <a:pathLst>
                <a:path extrusionOk="0" h="576" w="4241">
                  <a:moveTo>
                    <a:pt x="4120" y="121"/>
                  </a:moveTo>
                  <a:lnTo>
                    <a:pt x="4120" y="455"/>
                  </a:lnTo>
                  <a:lnTo>
                    <a:pt x="121" y="455"/>
                  </a:lnTo>
                  <a:lnTo>
                    <a:pt x="121" y="121"/>
                  </a:lnTo>
                  <a:close/>
                  <a:moveTo>
                    <a:pt x="66" y="1"/>
                  </a:moveTo>
                  <a:cubicBezTo>
                    <a:pt x="29" y="1"/>
                    <a:pt x="1" y="28"/>
                    <a:pt x="1" y="65"/>
                  </a:cubicBezTo>
                  <a:lnTo>
                    <a:pt x="1" y="520"/>
                  </a:lnTo>
                  <a:cubicBezTo>
                    <a:pt x="1" y="548"/>
                    <a:pt x="29" y="576"/>
                    <a:pt x="66" y="576"/>
                  </a:cubicBezTo>
                  <a:lnTo>
                    <a:pt x="4175" y="576"/>
                  </a:lnTo>
                  <a:cubicBezTo>
                    <a:pt x="4212" y="576"/>
                    <a:pt x="4240" y="548"/>
                    <a:pt x="4240" y="520"/>
                  </a:cubicBezTo>
                  <a:lnTo>
                    <a:pt x="4240" y="65"/>
                  </a:lnTo>
                  <a:cubicBezTo>
                    <a:pt x="4240" y="28"/>
                    <a:pt x="4212" y="1"/>
                    <a:pt x="4175" y="1"/>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777" name="Google Shape;777;p1"/>
            <p:cNvSpPr/>
            <p:nvPr/>
          </p:nvSpPr>
          <p:spPr>
            <a:xfrm>
              <a:off x="7340388" y="3308122"/>
              <a:ext cx="439043" cy="375025"/>
            </a:xfrm>
            <a:custGeom>
              <a:rect b="b" l="l" r="r" t="t"/>
              <a:pathLst>
                <a:path extrusionOk="0" h="6356" w="7441">
                  <a:moveTo>
                    <a:pt x="298" y="1"/>
                  </a:moveTo>
                  <a:cubicBezTo>
                    <a:pt x="140" y="1"/>
                    <a:pt x="1" y="131"/>
                    <a:pt x="1" y="298"/>
                  </a:cubicBezTo>
                  <a:lnTo>
                    <a:pt x="1" y="6058"/>
                  </a:lnTo>
                  <a:cubicBezTo>
                    <a:pt x="1" y="6225"/>
                    <a:pt x="140" y="6355"/>
                    <a:pt x="298" y="6355"/>
                  </a:cubicBezTo>
                  <a:lnTo>
                    <a:pt x="7144" y="6355"/>
                  </a:lnTo>
                  <a:cubicBezTo>
                    <a:pt x="7301" y="6355"/>
                    <a:pt x="7441" y="6225"/>
                    <a:pt x="7441" y="6058"/>
                  </a:cubicBezTo>
                  <a:lnTo>
                    <a:pt x="7441" y="298"/>
                  </a:lnTo>
                  <a:cubicBezTo>
                    <a:pt x="7441" y="131"/>
                    <a:pt x="7301" y="1"/>
                    <a:pt x="7144" y="1"/>
                  </a:cubicBezTo>
                  <a:close/>
                </a:path>
              </a:pathLst>
            </a:custGeom>
            <a:solidFill>
              <a:schemeClr val="l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778" name="Google Shape;778;p1"/>
            <p:cNvSpPr/>
            <p:nvPr/>
          </p:nvSpPr>
          <p:spPr>
            <a:xfrm>
              <a:off x="7369418" y="3278562"/>
              <a:ext cx="439043" cy="375025"/>
            </a:xfrm>
            <a:custGeom>
              <a:rect b="b" l="l" r="r" t="t"/>
              <a:pathLst>
                <a:path extrusionOk="0" h="6356" w="7441">
                  <a:moveTo>
                    <a:pt x="353" y="1"/>
                  </a:moveTo>
                  <a:cubicBezTo>
                    <a:pt x="158" y="1"/>
                    <a:pt x="0" y="159"/>
                    <a:pt x="0" y="344"/>
                  </a:cubicBezTo>
                  <a:lnTo>
                    <a:pt x="0" y="6012"/>
                  </a:lnTo>
                  <a:cubicBezTo>
                    <a:pt x="0" y="6198"/>
                    <a:pt x="158" y="6355"/>
                    <a:pt x="353" y="6355"/>
                  </a:cubicBezTo>
                  <a:lnTo>
                    <a:pt x="7088" y="6355"/>
                  </a:lnTo>
                  <a:cubicBezTo>
                    <a:pt x="7283" y="6355"/>
                    <a:pt x="7440" y="6198"/>
                    <a:pt x="7440" y="6012"/>
                  </a:cubicBezTo>
                  <a:lnTo>
                    <a:pt x="7440" y="344"/>
                  </a:lnTo>
                  <a:cubicBezTo>
                    <a:pt x="7440" y="159"/>
                    <a:pt x="7283" y="1"/>
                    <a:pt x="7088" y="1"/>
                  </a:cubicBezTo>
                  <a:close/>
                </a:path>
              </a:pathLst>
            </a:cu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779" name="Google Shape;779;p1"/>
            <p:cNvSpPr/>
            <p:nvPr/>
          </p:nvSpPr>
          <p:spPr>
            <a:xfrm>
              <a:off x="7366113" y="3274727"/>
              <a:ext cx="445593" cy="382695"/>
            </a:xfrm>
            <a:custGeom>
              <a:rect b="b" l="l" r="r" t="t"/>
              <a:pathLst>
                <a:path extrusionOk="0" h="6486" w="7552">
                  <a:moveTo>
                    <a:pt x="7144" y="121"/>
                  </a:moveTo>
                  <a:cubicBezTo>
                    <a:pt x="7301" y="121"/>
                    <a:pt x="7431" y="251"/>
                    <a:pt x="7431" y="409"/>
                  </a:cubicBezTo>
                  <a:lnTo>
                    <a:pt x="7431" y="6077"/>
                  </a:lnTo>
                  <a:cubicBezTo>
                    <a:pt x="7431" y="6235"/>
                    <a:pt x="7301" y="6365"/>
                    <a:pt x="7144" y="6365"/>
                  </a:cubicBezTo>
                  <a:lnTo>
                    <a:pt x="409" y="6365"/>
                  </a:lnTo>
                  <a:cubicBezTo>
                    <a:pt x="251" y="6365"/>
                    <a:pt x="121" y="6235"/>
                    <a:pt x="121" y="6077"/>
                  </a:cubicBezTo>
                  <a:lnTo>
                    <a:pt x="121" y="409"/>
                  </a:lnTo>
                  <a:cubicBezTo>
                    <a:pt x="121" y="251"/>
                    <a:pt x="251" y="121"/>
                    <a:pt x="409" y="121"/>
                  </a:cubicBezTo>
                  <a:close/>
                  <a:moveTo>
                    <a:pt x="409" y="1"/>
                  </a:moveTo>
                  <a:cubicBezTo>
                    <a:pt x="186" y="1"/>
                    <a:pt x="1" y="186"/>
                    <a:pt x="1" y="409"/>
                  </a:cubicBezTo>
                  <a:lnTo>
                    <a:pt x="1" y="6077"/>
                  </a:lnTo>
                  <a:cubicBezTo>
                    <a:pt x="1" y="6300"/>
                    <a:pt x="186" y="6485"/>
                    <a:pt x="409" y="6485"/>
                  </a:cubicBezTo>
                  <a:lnTo>
                    <a:pt x="7144" y="6485"/>
                  </a:lnTo>
                  <a:cubicBezTo>
                    <a:pt x="7366" y="6485"/>
                    <a:pt x="7552" y="6300"/>
                    <a:pt x="7552" y="6077"/>
                  </a:cubicBezTo>
                  <a:lnTo>
                    <a:pt x="7552" y="409"/>
                  </a:lnTo>
                  <a:cubicBezTo>
                    <a:pt x="7552" y="186"/>
                    <a:pt x="7366" y="1"/>
                    <a:pt x="7144" y="1"/>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780" name="Google Shape;780;p1"/>
            <p:cNvSpPr/>
            <p:nvPr/>
          </p:nvSpPr>
          <p:spPr>
            <a:xfrm>
              <a:off x="7437271" y="3476164"/>
              <a:ext cx="302746" cy="40594"/>
            </a:xfrm>
            <a:custGeom>
              <a:rect b="b" l="l" r="r" t="t"/>
              <a:pathLst>
                <a:path extrusionOk="0" h="688" w="5131">
                  <a:moveTo>
                    <a:pt x="316" y="1"/>
                  </a:moveTo>
                  <a:cubicBezTo>
                    <a:pt x="140" y="1"/>
                    <a:pt x="1" y="140"/>
                    <a:pt x="1" y="325"/>
                  </a:cubicBezTo>
                  <a:lnTo>
                    <a:pt x="1" y="362"/>
                  </a:lnTo>
                  <a:cubicBezTo>
                    <a:pt x="1" y="539"/>
                    <a:pt x="140" y="687"/>
                    <a:pt x="316" y="687"/>
                  </a:cubicBezTo>
                  <a:lnTo>
                    <a:pt x="4806" y="687"/>
                  </a:lnTo>
                  <a:cubicBezTo>
                    <a:pt x="4982" y="687"/>
                    <a:pt x="5131" y="539"/>
                    <a:pt x="5131" y="362"/>
                  </a:cubicBezTo>
                  <a:lnTo>
                    <a:pt x="5131" y="325"/>
                  </a:lnTo>
                  <a:cubicBezTo>
                    <a:pt x="5131" y="140"/>
                    <a:pt x="4982" y="1"/>
                    <a:pt x="4806" y="1"/>
                  </a:cubicBezTo>
                  <a:close/>
                </a:path>
              </a:pathLst>
            </a:cu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781" name="Google Shape;781;p1"/>
            <p:cNvSpPr/>
            <p:nvPr/>
          </p:nvSpPr>
          <p:spPr>
            <a:xfrm>
              <a:off x="7433436" y="3472919"/>
              <a:ext cx="309885" cy="47085"/>
            </a:xfrm>
            <a:custGeom>
              <a:rect b="b" l="l" r="r" t="t"/>
              <a:pathLst>
                <a:path extrusionOk="0" h="798" w="5252">
                  <a:moveTo>
                    <a:pt x="4871" y="111"/>
                  </a:moveTo>
                  <a:cubicBezTo>
                    <a:pt x="5019" y="111"/>
                    <a:pt x="5131" y="232"/>
                    <a:pt x="5131" y="380"/>
                  </a:cubicBezTo>
                  <a:lnTo>
                    <a:pt x="5131" y="417"/>
                  </a:lnTo>
                  <a:cubicBezTo>
                    <a:pt x="5131" y="566"/>
                    <a:pt x="5019" y="677"/>
                    <a:pt x="4871" y="677"/>
                  </a:cubicBezTo>
                  <a:lnTo>
                    <a:pt x="381" y="677"/>
                  </a:lnTo>
                  <a:cubicBezTo>
                    <a:pt x="242" y="677"/>
                    <a:pt x="121" y="566"/>
                    <a:pt x="121" y="417"/>
                  </a:cubicBezTo>
                  <a:lnTo>
                    <a:pt x="121" y="380"/>
                  </a:lnTo>
                  <a:cubicBezTo>
                    <a:pt x="121" y="232"/>
                    <a:pt x="242" y="111"/>
                    <a:pt x="381" y="111"/>
                  </a:cubicBezTo>
                  <a:close/>
                  <a:moveTo>
                    <a:pt x="381" y="0"/>
                  </a:moveTo>
                  <a:cubicBezTo>
                    <a:pt x="177" y="0"/>
                    <a:pt x="1" y="167"/>
                    <a:pt x="1" y="380"/>
                  </a:cubicBezTo>
                  <a:lnTo>
                    <a:pt x="1" y="417"/>
                  </a:lnTo>
                  <a:cubicBezTo>
                    <a:pt x="1" y="631"/>
                    <a:pt x="177" y="798"/>
                    <a:pt x="381" y="798"/>
                  </a:cubicBezTo>
                  <a:lnTo>
                    <a:pt x="4871" y="798"/>
                  </a:lnTo>
                  <a:cubicBezTo>
                    <a:pt x="5084" y="798"/>
                    <a:pt x="5251" y="631"/>
                    <a:pt x="5251" y="417"/>
                  </a:cubicBezTo>
                  <a:lnTo>
                    <a:pt x="5251" y="380"/>
                  </a:lnTo>
                  <a:cubicBezTo>
                    <a:pt x="5251" y="167"/>
                    <a:pt x="5084" y="0"/>
                    <a:pt x="4871" y="0"/>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782" name="Google Shape;782;p1"/>
            <p:cNvSpPr/>
            <p:nvPr/>
          </p:nvSpPr>
          <p:spPr>
            <a:xfrm>
              <a:off x="7470136" y="3487138"/>
              <a:ext cx="234833" cy="16993"/>
            </a:xfrm>
            <a:custGeom>
              <a:rect b="b" l="l" r="r" t="t"/>
              <a:pathLst>
                <a:path extrusionOk="0" h="288" w="3980">
                  <a:moveTo>
                    <a:pt x="3850" y="56"/>
                  </a:moveTo>
                  <a:cubicBezTo>
                    <a:pt x="3887" y="56"/>
                    <a:pt x="3924" y="93"/>
                    <a:pt x="3924" y="130"/>
                  </a:cubicBezTo>
                  <a:lnTo>
                    <a:pt x="3924" y="149"/>
                  </a:lnTo>
                  <a:cubicBezTo>
                    <a:pt x="3924" y="195"/>
                    <a:pt x="3887" y="223"/>
                    <a:pt x="3850" y="223"/>
                  </a:cubicBezTo>
                  <a:lnTo>
                    <a:pt x="139" y="223"/>
                  </a:lnTo>
                  <a:cubicBezTo>
                    <a:pt x="93" y="223"/>
                    <a:pt x="56" y="195"/>
                    <a:pt x="56" y="149"/>
                  </a:cubicBezTo>
                  <a:lnTo>
                    <a:pt x="56" y="130"/>
                  </a:lnTo>
                  <a:cubicBezTo>
                    <a:pt x="56" y="93"/>
                    <a:pt x="93" y="56"/>
                    <a:pt x="139" y="56"/>
                  </a:cubicBezTo>
                  <a:close/>
                  <a:moveTo>
                    <a:pt x="130" y="0"/>
                  </a:moveTo>
                  <a:cubicBezTo>
                    <a:pt x="56" y="0"/>
                    <a:pt x="0" y="56"/>
                    <a:pt x="0" y="139"/>
                  </a:cubicBezTo>
                  <a:lnTo>
                    <a:pt x="0" y="149"/>
                  </a:lnTo>
                  <a:cubicBezTo>
                    <a:pt x="0" y="223"/>
                    <a:pt x="56" y="288"/>
                    <a:pt x="130" y="288"/>
                  </a:cubicBezTo>
                  <a:lnTo>
                    <a:pt x="3841" y="288"/>
                  </a:lnTo>
                  <a:cubicBezTo>
                    <a:pt x="3924" y="288"/>
                    <a:pt x="3980" y="223"/>
                    <a:pt x="3980" y="149"/>
                  </a:cubicBezTo>
                  <a:lnTo>
                    <a:pt x="3980" y="139"/>
                  </a:lnTo>
                  <a:cubicBezTo>
                    <a:pt x="3980" y="56"/>
                    <a:pt x="3924" y="0"/>
                    <a:pt x="3841" y="0"/>
                  </a:cubicBezTo>
                  <a:close/>
                </a:path>
              </a:pathLst>
            </a:cu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783" name="Google Shape;783;p1"/>
            <p:cNvSpPr/>
            <p:nvPr/>
          </p:nvSpPr>
          <p:spPr>
            <a:xfrm>
              <a:off x="7489253" y="3539120"/>
              <a:ext cx="198251" cy="23601"/>
            </a:xfrm>
            <a:custGeom>
              <a:rect b="b" l="l" r="r" t="t"/>
              <a:pathLst>
                <a:path extrusionOk="0" h="400" w="3360">
                  <a:moveTo>
                    <a:pt x="205" y="0"/>
                  </a:moveTo>
                  <a:cubicBezTo>
                    <a:pt x="94" y="0"/>
                    <a:pt x="1" y="93"/>
                    <a:pt x="1" y="205"/>
                  </a:cubicBezTo>
                  <a:cubicBezTo>
                    <a:pt x="1" y="316"/>
                    <a:pt x="94" y="399"/>
                    <a:pt x="205" y="399"/>
                  </a:cubicBezTo>
                  <a:lnTo>
                    <a:pt x="3155" y="399"/>
                  </a:lnTo>
                  <a:cubicBezTo>
                    <a:pt x="3266" y="399"/>
                    <a:pt x="3359" y="316"/>
                    <a:pt x="3359" y="205"/>
                  </a:cubicBezTo>
                  <a:cubicBezTo>
                    <a:pt x="3359" y="93"/>
                    <a:pt x="3266" y="0"/>
                    <a:pt x="3155" y="0"/>
                  </a:cubicBezTo>
                  <a:close/>
                </a:path>
              </a:pathLst>
            </a:cu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784" name="Google Shape;784;p1"/>
            <p:cNvSpPr/>
            <p:nvPr/>
          </p:nvSpPr>
          <p:spPr>
            <a:xfrm>
              <a:off x="7486008" y="3535816"/>
              <a:ext cx="204741" cy="30741"/>
            </a:xfrm>
            <a:custGeom>
              <a:rect b="b" l="l" r="r" t="t"/>
              <a:pathLst>
                <a:path extrusionOk="0" h="521" w="3470">
                  <a:moveTo>
                    <a:pt x="3210" y="121"/>
                  </a:moveTo>
                  <a:cubicBezTo>
                    <a:pt x="3294" y="121"/>
                    <a:pt x="3358" y="177"/>
                    <a:pt x="3358" y="261"/>
                  </a:cubicBezTo>
                  <a:cubicBezTo>
                    <a:pt x="3358" y="335"/>
                    <a:pt x="3294" y="400"/>
                    <a:pt x="3210" y="400"/>
                  </a:cubicBezTo>
                  <a:lnTo>
                    <a:pt x="260" y="400"/>
                  </a:lnTo>
                  <a:cubicBezTo>
                    <a:pt x="177" y="400"/>
                    <a:pt x="121" y="335"/>
                    <a:pt x="121" y="261"/>
                  </a:cubicBezTo>
                  <a:cubicBezTo>
                    <a:pt x="121" y="177"/>
                    <a:pt x="177" y="121"/>
                    <a:pt x="260" y="121"/>
                  </a:cubicBezTo>
                  <a:close/>
                  <a:moveTo>
                    <a:pt x="260" y="1"/>
                  </a:moveTo>
                  <a:cubicBezTo>
                    <a:pt x="121" y="1"/>
                    <a:pt x="0" y="112"/>
                    <a:pt x="0" y="261"/>
                  </a:cubicBezTo>
                  <a:cubicBezTo>
                    <a:pt x="0" y="400"/>
                    <a:pt x="112" y="520"/>
                    <a:pt x="260" y="520"/>
                  </a:cubicBezTo>
                  <a:lnTo>
                    <a:pt x="3210" y="520"/>
                  </a:lnTo>
                  <a:cubicBezTo>
                    <a:pt x="3358" y="520"/>
                    <a:pt x="3470" y="400"/>
                    <a:pt x="3470" y="261"/>
                  </a:cubicBezTo>
                  <a:cubicBezTo>
                    <a:pt x="3470" y="112"/>
                    <a:pt x="3358" y="1"/>
                    <a:pt x="3210" y="1"/>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785" name="Google Shape;785;p1"/>
            <p:cNvSpPr/>
            <p:nvPr/>
          </p:nvSpPr>
          <p:spPr>
            <a:xfrm>
              <a:off x="7529257" y="3545139"/>
              <a:ext cx="11506" cy="11565"/>
            </a:xfrm>
            <a:custGeom>
              <a:rect b="b" l="l" r="r" t="t"/>
              <a:pathLst>
                <a:path extrusionOk="0" h="196" w="195">
                  <a:moveTo>
                    <a:pt x="102" y="65"/>
                  </a:moveTo>
                  <a:cubicBezTo>
                    <a:pt x="121" y="65"/>
                    <a:pt x="139" y="84"/>
                    <a:pt x="139" y="103"/>
                  </a:cubicBezTo>
                  <a:cubicBezTo>
                    <a:pt x="139" y="121"/>
                    <a:pt x="121" y="140"/>
                    <a:pt x="102" y="140"/>
                  </a:cubicBezTo>
                  <a:cubicBezTo>
                    <a:pt x="74" y="140"/>
                    <a:pt x="56" y="121"/>
                    <a:pt x="56" y="103"/>
                  </a:cubicBezTo>
                  <a:cubicBezTo>
                    <a:pt x="56" y="84"/>
                    <a:pt x="74" y="65"/>
                    <a:pt x="102" y="65"/>
                  </a:cubicBezTo>
                  <a:close/>
                  <a:moveTo>
                    <a:pt x="102" y="1"/>
                  </a:moveTo>
                  <a:cubicBezTo>
                    <a:pt x="47" y="1"/>
                    <a:pt x="0" y="47"/>
                    <a:pt x="0" y="103"/>
                  </a:cubicBezTo>
                  <a:cubicBezTo>
                    <a:pt x="0" y="158"/>
                    <a:pt x="47" y="195"/>
                    <a:pt x="102" y="195"/>
                  </a:cubicBezTo>
                  <a:cubicBezTo>
                    <a:pt x="149" y="195"/>
                    <a:pt x="195" y="158"/>
                    <a:pt x="195" y="103"/>
                  </a:cubicBezTo>
                  <a:cubicBezTo>
                    <a:pt x="195" y="47"/>
                    <a:pt x="149" y="1"/>
                    <a:pt x="102" y="1"/>
                  </a:cubicBezTo>
                  <a:close/>
                </a:path>
              </a:pathLst>
            </a:cu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786" name="Google Shape;786;p1"/>
            <p:cNvSpPr/>
            <p:nvPr/>
          </p:nvSpPr>
          <p:spPr>
            <a:xfrm>
              <a:off x="7551148" y="3545139"/>
              <a:ext cx="11565" cy="11565"/>
            </a:xfrm>
            <a:custGeom>
              <a:rect b="b" l="l" r="r" t="t"/>
              <a:pathLst>
                <a:path extrusionOk="0" h="196" w="196">
                  <a:moveTo>
                    <a:pt x="102" y="65"/>
                  </a:moveTo>
                  <a:cubicBezTo>
                    <a:pt x="121" y="65"/>
                    <a:pt x="139" y="84"/>
                    <a:pt x="139" y="103"/>
                  </a:cubicBezTo>
                  <a:cubicBezTo>
                    <a:pt x="139" y="121"/>
                    <a:pt x="121" y="140"/>
                    <a:pt x="102" y="140"/>
                  </a:cubicBezTo>
                  <a:cubicBezTo>
                    <a:pt x="74" y="140"/>
                    <a:pt x="56" y="121"/>
                    <a:pt x="56" y="103"/>
                  </a:cubicBezTo>
                  <a:cubicBezTo>
                    <a:pt x="56" y="84"/>
                    <a:pt x="74" y="65"/>
                    <a:pt x="102" y="65"/>
                  </a:cubicBezTo>
                  <a:close/>
                  <a:moveTo>
                    <a:pt x="102" y="1"/>
                  </a:moveTo>
                  <a:cubicBezTo>
                    <a:pt x="47" y="1"/>
                    <a:pt x="0" y="47"/>
                    <a:pt x="0" y="103"/>
                  </a:cubicBezTo>
                  <a:cubicBezTo>
                    <a:pt x="0" y="158"/>
                    <a:pt x="47" y="195"/>
                    <a:pt x="102" y="195"/>
                  </a:cubicBezTo>
                  <a:cubicBezTo>
                    <a:pt x="149" y="195"/>
                    <a:pt x="195" y="158"/>
                    <a:pt x="195" y="103"/>
                  </a:cubicBezTo>
                  <a:cubicBezTo>
                    <a:pt x="195" y="47"/>
                    <a:pt x="149" y="1"/>
                    <a:pt x="102" y="1"/>
                  </a:cubicBezTo>
                  <a:close/>
                </a:path>
              </a:pathLst>
            </a:cu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787" name="Google Shape;787;p1"/>
            <p:cNvSpPr/>
            <p:nvPr/>
          </p:nvSpPr>
          <p:spPr>
            <a:xfrm>
              <a:off x="7571917" y="3545139"/>
              <a:ext cx="11034" cy="11565"/>
            </a:xfrm>
            <a:custGeom>
              <a:rect b="b" l="l" r="r" t="t"/>
              <a:pathLst>
                <a:path extrusionOk="0" h="196" w="187">
                  <a:moveTo>
                    <a:pt x="94" y="65"/>
                  </a:moveTo>
                  <a:cubicBezTo>
                    <a:pt x="112" y="65"/>
                    <a:pt x="131" y="84"/>
                    <a:pt x="131" y="103"/>
                  </a:cubicBezTo>
                  <a:cubicBezTo>
                    <a:pt x="131" y="121"/>
                    <a:pt x="112" y="140"/>
                    <a:pt x="94" y="140"/>
                  </a:cubicBezTo>
                  <a:cubicBezTo>
                    <a:pt x="75" y="140"/>
                    <a:pt x="56" y="121"/>
                    <a:pt x="56" y="103"/>
                  </a:cubicBezTo>
                  <a:cubicBezTo>
                    <a:pt x="56" y="84"/>
                    <a:pt x="75" y="65"/>
                    <a:pt x="94" y="65"/>
                  </a:cubicBezTo>
                  <a:close/>
                  <a:moveTo>
                    <a:pt x="94" y="1"/>
                  </a:moveTo>
                  <a:cubicBezTo>
                    <a:pt x="38" y="1"/>
                    <a:pt x="1" y="47"/>
                    <a:pt x="1" y="103"/>
                  </a:cubicBezTo>
                  <a:cubicBezTo>
                    <a:pt x="1" y="158"/>
                    <a:pt x="38" y="195"/>
                    <a:pt x="94" y="195"/>
                  </a:cubicBezTo>
                  <a:cubicBezTo>
                    <a:pt x="149" y="195"/>
                    <a:pt x="186" y="158"/>
                    <a:pt x="186" y="103"/>
                  </a:cubicBezTo>
                  <a:cubicBezTo>
                    <a:pt x="186" y="47"/>
                    <a:pt x="149" y="1"/>
                    <a:pt x="94" y="1"/>
                  </a:cubicBezTo>
                  <a:close/>
                </a:path>
              </a:pathLst>
            </a:cu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788" name="Google Shape;788;p1"/>
            <p:cNvSpPr/>
            <p:nvPr/>
          </p:nvSpPr>
          <p:spPr>
            <a:xfrm>
              <a:off x="7593807" y="3545139"/>
              <a:ext cx="11034" cy="11565"/>
            </a:xfrm>
            <a:custGeom>
              <a:rect b="b" l="l" r="r" t="t"/>
              <a:pathLst>
                <a:path extrusionOk="0" h="196" w="187">
                  <a:moveTo>
                    <a:pt x="94" y="65"/>
                  </a:moveTo>
                  <a:cubicBezTo>
                    <a:pt x="112" y="65"/>
                    <a:pt x="131" y="84"/>
                    <a:pt x="131" y="103"/>
                  </a:cubicBezTo>
                  <a:cubicBezTo>
                    <a:pt x="131" y="121"/>
                    <a:pt x="112" y="140"/>
                    <a:pt x="94" y="140"/>
                  </a:cubicBezTo>
                  <a:cubicBezTo>
                    <a:pt x="75" y="140"/>
                    <a:pt x="56" y="121"/>
                    <a:pt x="56" y="103"/>
                  </a:cubicBezTo>
                  <a:cubicBezTo>
                    <a:pt x="56" y="84"/>
                    <a:pt x="75" y="65"/>
                    <a:pt x="94" y="65"/>
                  </a:cubicBezTo>
                  <a:close/>
                  <a:moveTo>
                    <a:pt x="94" y="1"/>
                  </a:moveTo>
                  <a:cubicBezTo>
                    <a:pt x="38" y="1"/>
                    <a:pt x="1" y="47"/>
                    <a:pt x="1" y="103"/>
                  </a:cubicBezTo>
                  <a:cubicBezTo>
                    <a:pt x="1" y="158"/>
                    <a:pt x="38" y="195"/>
                    <a:pt x="94" y="195"/>
                  </a:cubicBezTo>
                  <a:cubicBezTo>
                    <a:pt x="149" y="195"/>
                    <a:pt x="186" y="158"/>
                    <a:pt x="186" y="103"/>
                  </a:cubicBezTo>
                  <a:cubicBezTo>
                    <a:pt x="186" y="47"/>
                    <a:pt x="149" y="1"/>
                    <a:pt x="94" y="1"/>
                  </a:cubicBezTo>
                  <a:close/>
                </a:path>
              </a:pathLst>
            </a:cu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789" name="Google Shape;789;p1"/>
            <p:cNvSpPr/>
            <p:nvPr/>
          </p:nvSpPr>
          <p:spPr>
            <a:xfrm>
              <a:off x="7614635" y="3545139"/>
              <a:ext cx="11565" cy="11565"/>
            </a:xfrm>
            <a:custGeom>
              <a:rect b="b" l="l" r="r" t="t"/>
              <a:pathLst>
                <a:path extrusionOk="0" h="196" w="196">
                  <a:moveTo>
                    <a:pt x="102" y="65"/>
                  </a:moveTo>
                  <a:cubicBezTo>
                    <a:pt x="121" y="65"/>
                    <a:pt x="139" y="84"/>
                    <a:pt x="139" y="103"/>
                  </a:cubicBezTo>
                  <a:cubicBezTo>
                    <a:pt x="139" y="121"/>
                    <a:pt x="121" y="140"/>
                    <a:pt x="102" y="140"/>
                  </a:cubicBezTo>
                  <a:cubicBezTo>
                    <a:pt x="84" y="140"/>
                    <a:pt x="65" y="121"/>
                    <a:pt x="65" y="103"/>
                  </a:cubicBezTo>
                  <a:cubicBezTo>
                    <a:pt x="65" y="84"/>
                    <a:pt x="75" y="65"/>
                    <a:pt x="102" y="65"/>
                  </a:cubicBezTo>
                  <a:close/>
                  <a:moveTo>
                    <a:pt x="102" y="1"/>
                  </a:moveTo>
                  <a:cubicBezTo>
                    <a:pt x="47" y="1"/>
                    <a:pt x="0" y="47"/>
                    <a:pt x="0" y="103"/>
                  </a:cubicBezTo>
                  <a:cubicBezTo>
                    <a:pt x="0" y="158"/>
                    <a:pt x="47" y="195"/>
                    <a:pt x="102" y="195"/>
                  </a:cubicBezTo>
                  <a:cubicBezTo>
                    <a:pt x="158" y="195"/>
                    <a:pt x="195" y="158"/>
                    <a:pt x="195" y="103"/>
                  </a:cubicBezTo>
                  <a:cubicBezTo>
                    <a:pt x="195" y="47"/>
                    <a:pt x="158" y="1"/>
                    <a:pt x="102" y="1"/>
                  </a:cubicBezTo>
                  <a:close/>
                </a:path>
              </a:pathLst>
            </a:cu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790" name="Google Shape;790;p1"/>
            <p:cNvSpPr/>
            <p:nvPr/>
          </p:nvSpPr>
          <p:spPr>
            <a:xfrm>
              <a:off x="7636525" y="3545139"/>
              <a:ext cx="11565" cy="11565"/>
            </a:xfrm>
            <a:custGeom>
              <a:rect b="b" l="l" r="r" t="t"/>
              <a:pathLst>
                <a:path extrusionOk="0" h="196" w="196">
                  <a:moveTo>
                    <a:pt x="102" y="65"/>
                  </a:moveTo>
                  <a:cubicBezTo>
                    <a:pt x="121" y="65"/>
                    <a:pt x="140" y="84"/>
                    <a:pt x="140" y="103"/>
                  </a:cubicBezTo>
                  <a:cubicBezTo>
                    <a:pt x="140" y="121"/>
                    <a:pt x="121" y="140"/>
                    <a:pt x="102" y="140"/>
                  </a:cubicBezTo>
                  <a:cubicBezTo>
                    <a:pt x="84" y="140"/>
                    <a:pt x="65" y="121"/>
                    <a:pt x="65" y="103"/>
                  </a:cubicBezTo>
                  <a:cubicBezTo>
                    <a:pt x="65" y="84"/>
                    <a:pt x="84" y="65"/>
                    <a:pt x="102" y="65"/>
                  </a:cubicBezTo>
                  <a:close/>
                  <a:moveTo>
                    <a:pt x="102" y="1"/>
                  </a:moveTo>
                  <a:cubicBezTo>
                    <a:pt x="47" y="1"/>
                    <a:pt x="0" y="47"/>
                    <a:pt x="0" y="103"/>
                  </a:cubicBezTo>
                  <a:cubicBezTo>
                    <a:pt x="0" y="158"/>
                    <a:pt x="47" y="195"/>
                    <a:pt x="102" y="195"/>
                  </a:cubicBezTo>
                  <a:cubicBezTo>
                    <a:pt x="158" y="195"/>
                    <a:pt x="195" y="158"/>
                    <a:pt x="195" y="103"/>
                  </a:cubicBezTo>
                  <a:cubicBezTo>
                    <a:pt x="195" y="47"/>
                    <a:pt x="158" y="1"/>
                    <a:pt x="102" y="1"/>
                  </a:cubicBezTo>
                  <a:close/>
                </a:path>
              </a:pathLst>
            </a:cu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791" name="Google Shape;791;p1"/>
            <p:cNvSpPr/>
            <p:nvPr/>
          </p:nvSpPr>
          <p:spPr>
            <a:xfrm>
              <a:off x="7524832" y="3322342"/>
              <a:ext cx="127093" cy="127093"/>
            </a:xfrm>
            <a:custGeom>
              <a:rect b="b" l="l" r="r" t="t"/>
              <a:pathLst>
                <a:path extrusionOk="0" h="2154" w="2154">
                  <a:moveTo>
                    <a:pt x="1077" y="1"/>
                  </a:moveTo>
                  <a:cubicBezTo>
                    <a:pt x="483" y="1"/>
                    <a:pt x="1" y="483"/>
                    <a:pt x="1" y="1077"/>
                  </a:cubicBezTo>
                  <a:cubicBezTo>
                    <a:pt x="1" y="1671"/>
                    <a:pt x="483" y="2153"/>
                    <a:pt x="1077" y="2153"/>
                  </a:cubicBezTo>
                  <a:cubicBezTo>
                    <a:pt x="1671" y="2153"/>
                    <a:pt x="2153" y="1671"/>
                    <a:pt x="2153" y="1077"/>
                  </a:cubicBezTo>
                  <a:cubicBezTo>
                    <a:pt x="2153" y="483"/>
                    <a:pt x="1671" y="1"/>
                    <a:pt x="1077" y="1"/>
                  </a:cubicBezTo>
                  <a:close/>
                </a:path>
              </a:pathLst>
            </a:custGeom>
            <a:solidFill>
              <a:schemeClr val="l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792" name="Google Shape;792;p1"/>
            <p:cNvSpPr/>
            <p:nvPr/>
          </p:nvSpPr>
          <p:spPr>
            <a:xfrm>
              <a:off x="7521587" y="3319097"/>
              <a:ext cx="133583" cy="133583"/>
            </a:xfrm>
            <a:custGeom>
              <a:rect b="b" l="l" r="r" t="t"/>
              <a:pathLst>
                <a:path extrusionOk="0" h="2264" w="2264">
                  <a:moveTo>
                    <a:pt x="1132" y="112"/>
                  </a:moveTo>
                  <a:cubicBezTo>
                    <a:pt x="1698" y="112"/>
                    <a:pt x="2152" y="575"/>
                    <a:pt x="2152" y="1132"/>
                  </a:cubicBezTo>
                  <a:cubicBezTo>
                    <a:pt x="2152" y="1689"/>
                    <a:pt x="1698" y="2152"/>
                    <a:pt x="1132" y="2152"/>
                  </a:cubicBezTo>
                  <a:cubicBezTo>
                    <a:pt x="575" y="2152"/>
                    <a:pt x="121" y="1689"/>
                    <a:pt x="121" y="1132"/>
                  </a:cubicBezTo>
                  <a:cubicBezTo>
                    <a:pt x="121" y="575"/>
                    <a:pt x="575" y="112"/>
                    <a:pt x="1132" y="112"/>
                  </a:cubicBezTo>
                  <a:close/>
                  <a:moveTo>
                    <a:pt x="1132" y="0"/>
                  </a:moveTo>
                  <a:cubicBezTo>
                    <a:pt x="511" y="0"/>
                    <a:pt x="0" y="510"/>
                    <a:pt x="0" y="1132"/>
                  </a:cubicBezTo>
                  <a:cubicBezTo>
                    <a:pt x="0" y="1754"/>
                    <a:pt x="511" y="2264"/>
                    <a:pt x="1132" y="2264"/>
                  </a:cubicBezTo>
                  <a:cubicBezTo>
                    <a:pt x="1763" y="2264"/>
                    <a:pt x="2264" y="1754"/>
                    <a:pt x="2264" y="1132"/>
                  </a:cubicBezTo>
                  <a:cubicBezTo>
                    <a:pt x="2264" y="510"/>
                    <a:pt x="1763" y="0"/>
                    <a:pt x="1132" y="0"/>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793" name="Google Shape;793;p1"/>
            <p:cNvSpPr/>
            <p:nvPr/>
          </p:nvSpPr>
          <p:spPr>
            <a:xfrm>
              <a:off x="7560411" y="3389665"/>
              <a:ext cx="56466" cy="28558"/>
            </a:xfrm>
            <a:custGeom>
              <a:rect b="b" l="l" r="r" t="t"/>
              <a:pathLst>
                <a:path extrusionOk="0" h="484" w="957">
                  <a:moveTo>
                    <a:pt x="474" y="1"/>
                  </a:moveTo>
                  <a:cubicBezTo>
                    <a:pt x="214" y="1"/>
                    <a:pt x="1" y="214"/>
                    <a:pt x="1" y="483"/>
                  </a:cubicBezTo>
                  <a:lnTo>
                    <a:pt x="956" y="483"/>
                  </a:lnTo>
                  <a:cubicBezTo>
                    <a:pt x="956" y="214"/>
                    <a:pt x="743" y="1"/>
                    <a:pt x="474" y="1"/>
                  </a:cubicBezTo>
                  <a:close/>
                </a:path>
              </a:pathLst>
            </a:cu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794" name="Google Shape;794;p1"/>
            <p:cNvSpPr/>
            <p:nvPr/>
          </p:nvSpPr>
          <p:spPr>
            <a:xfrm>
              <a:off x="7556576" y="3386420"/>
              <a:ext cx="63606" cy="35107"/>
            </a:xfrm>
            <a:custGeom>
              <a:rect b="b" l="l" r="r" t="t"/>
              <a:pathLst>
                <a:path extrusionOk="0" h="595" w="1078">
                  <a:moveTo>
                    <a:pt x="539" y="112"/>
                  </a:moveTo>
                  <a:cubicBezTo>
                    <a:pt x="752" y="112"/>
                    <a:pt x="929" y="269"/>
                    <a:pt x="956" y="473"/>
                  </a:cubicBezTo>
                  <a:lnTo>
                    <a:pt x="122" y="473"/>
                  </a:lnTo>
                  <a:cubicBezTo>
                    <a:pt x="149" y="269"/>
                    <a:pt x="326" y="112"/>
                    <a:pt x="539" y="112"/>
                  </a:cubicBezTo>
                  <a:close/>
                  <a:moveTo>
                    <a:pt x="539" y="0"/>
                  </a:moveTo>
                  <a:cubicBezTo>
                    <a:pt x="242" y="0"/>
                    <a:pt x="1" y="241"/>
                    <a:pt x="1" y="538"/>
                  </a:cubicBezTo>
                  <a:cubicBezTo>
                    <a:pt x="1" y="594"/>
                    <a:pt x="1" y="594"/>
                    <a:pt x="233" y="594"/>
                  </a:cubicBezTo>
                  <a:lnTo>
                    <a:pt x="585" y="594"/>
                  </a:lnTo>
                  <a:cubicBezTo>
                    <a:pt x="1077" y="594"/>
                    <a:pt x="1077" y="594"/>
                    <a:pt x="1077" y="538"/>
                  </a:cubicBezTo>
                  <a:cubicBezTo>
                    <a:pt x="1077" y="241"/>
                    <a:pt x="836" y="0"/>
                    <a:pt x="539" y="0"/>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795" name="Google Shape;795;p1"/>
            <p:cNvSpPr/>
            <p:nvPr/>
          </p:nvSpPr>
          <p:spPr>
            <a:xfrm>
              <a:off x="7572507" y="3353555"/>
              <a:ext cx="32334" cy="32393"/>
            </a:xfrm>
            <a:custGeom>
              <a:rect b="b" l="l" r="r" t="t"/>
              <a:pathLst>
                <a:path extrusionOk="0" h="549" w="548">
                  <a:moveTo>
                    <a:pt x="269" y="1"/>
                  </a:moveTo>
                  <a:cubicBezTo>
                    <a:pt x="121" y="1"/>
                    <a:pt x="0" y="131"/>
                    <a:pt x="0" y="279"/>
                  </a:cubicBezTo>
                  <a:cubicBezTo>
                    <a:pt x="0" y="427"/>
                    <a:pt x="121" y="548"/>
                    <a:pt x="269" y="548"/>
                  </a:cubicBezTo>
                  <a:cubicBezTo>
                    <a:pt x="427" y="548"/>
                    <a:pt x="547" y="427"/>
                    <a:pt x="547" y="279"/>
                  </a:cubicBezTo>
                  <a:cubicBezTo>
                    <a:pt x="547" y="131"/>
                    <a:pt x="427" y="1"/>
                    <a:pt x="269" y="1"/>
                  </a:cubicBezTo>
                  <a:close/>
                </a:path>
              </a:pathLst>
            </a:cu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796" name="Google Shape;796;p1"/>
            <p:cNvSpPr/>
            <p:nvPr/>
          </p:nvSpPr>
          <p:spPr>
            <a:xfrm>
              <a:off x="7569203" y="3350310"/>
              <a:ext cx="38883" cy="38883"/>
            </a:xfrm>
            <a:custGeom>
              <a:rect b="b" l="l" r="r" t="t"/>
              <a:pathLst>
                <a:path extrusionOk="0" h="659" w="659">
                  <a:moveTo>
                    <a:pt x="325" y="121"/>
                  </a:moveTo>
                  <a:cubicBezTo>
                    <a:pt x="446" y="121"/>
                    <a:pt x="538" y="213"/>
                    <a:pt x="538" y="334"/>
                  </a:cubicBezTo>
                  <a:cubicBezTo>
                    <a:pt x="538" y="445"/>
                    <a:pt x="446" y="547"/>
                    <a:pt x="325" y="547"/>
                  </a:cubicBezTo>
                  <a:cubicBezTo>
                    <a:pt x="214" y="547"/>
                    <a:pt x="112" y="445"/>
                    <a:pt x="112" y="334"/>
                  </a:cubicBezTo>
                  <a:cubicBezTo>
                    <a:pt x="112" y="213"/>
                    <a:pt x="214" y="121"/>
                    <a:pt x="325" y="121"/>
                  </a:cubicBezTo>
                  <a:close/>
                  <a:moveTo>
                    <a:pt x="325" y="0"/>
                  </a:moveTo>
                  <a:cubicBezTo>
                    <a:pt x="149" y="0"/>
                    <a:pt x="0" y="148"/>
                    <a:pt x="0" y="334"/>
                  </a:cubicBezTo>
                  <a:cubicBezTo>
                    <a:pt x="0" y="510"/>
                    <a:pt x="149" y="659"/>
                    <a:pt x="325" y="659"/>
                  </a:cubicBezTo>
                  <a:cubicBezTo>
                    <a:pt x="511" y="659"/>
                    <a:pt x="659" y="510"/>
                    <a:pt x="659" y="334"/>
                  </a:cubicBezTo>
                  <a:cubicBezTo>
                    <a:pt x="659" y="148"/>
                    <a:pt x="511" y="0"/>
                    <a:pt x="325" y="0"/>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797" name="Google Shape;797;p1"/>
            <p:cNvSpPr/>
            <p:nvPr/>
          </p:nvSpPr>
          <p:spPr>
            <a:xfrm>
              <a:off x="7541825" y="3581839"/>
              <a:ext cx="93638" cy="29030"/>
            </a:xfrm>
            <a:custGeom>
              <a:rect b="b" l="l" r="r" t="t"/>
              <a:pathLst>
                <a:path extrusionOk="0" h="492" w="1587">
                  <a:moveTo>
                    <a:pt x="242" y="0"/>
                  </a:moveTo>
                  <a:cubicBezTo>
                    <a:pt x="112" y="0"/>
                    <a:pt x="1" y="111"/>
                    <a:pt x="1" y="251"/>
                  </a:cubicBezTo>
                  <a:cubicBezTo>
                    <a:pt x="1" y="380"/>
                    <a:pt x="112" y="492"/>
                    <a:pt x="242" y="492"/>
                  </a:cubicBezTo>
                  <a:lnTo>
                    <a:pt x="1336" y="492"/>
                  </a:lnTo>
                  <a:cubicBezTo>
                    <a:pt x="1476" y="492"/>
                    <a:pt x="1587" y="380"/>
                    <a:pt x="1587" y="251"/>
                  </a:cubicBezTo>
                  <a:cubicBezTo>
                    <a:pt x="1587" y="111"/>
                    <a:pt x="1476" y="0"/>
                    <a:pt x="1336" y="0"/>
                  </a:cubicBezTo>
                  <a:close/>
                </a:path>
              </a:pathLst>
            </a:custGeom>
            <a:solidFill>
              <a:schemeClr val="l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798" name="Google Shape;798;p1"/>
            <p:cNvSpPr/>
            <p:nvPr/>
          </p:nvSpPr>
          <p:spPr>
            <a:xfrm>
              <a:off x="7537990" y="3578534"/>
              <a:ext cx="100778" cy="35638"/>
            </a:xfrm>
            <a:custGeom>
              <a:rect b="b" l="l" r="r" t="t"/>
              <a:pathLst>
                <a:path extrusionOk="0" h="604" w="1708">
                  <a:moveTo>
                    <a:pt x="1401" y="112"/>
                  </a:moveTo>
                  <a:cubicBezTo>
                    <a:pt x="1503" y="112"/>
                    <a:pt x="1587" y="195"/>
                    <a:pt x="1587" y="307"/>
                  </a:cubicBezTo>
                  <a:cubicBezTo>
                    <a:pt x="1587" y="409"/>
                    <a:pt x="1503" y="492"/>
                    <a:pt x="1401" y="492"/>
                  </a:cubicBezTo>
                  <a:lnTo>
                    <a:pt x="307" y="492"/>
                  </a:lnTo>
                  <a:cubicBezTo>
                    <a:pt x="205" y="492"/>
                    <a:pt x="121" y="409"/>
                    <a:pt x="121" y="307"/>
                  </a:cubicBezTo>
                  <a:cubicBezTo>
                    <a:pt x="121" y="195"/>
                    <a:pt x="205" y="112"/>
                    <a:pt x="307" y="112"/>
                  </a:cubicBezTo>
                  <a:close/>
                  <a:moveTo>
                    <a:pt x="307" y="0"/>
                  </a:moveTo>
                  <a:cubicBezTo>
                    <a:pt x="140" y="0"/>
                    <a:pt x="1" y="130"/>
                    <a:pt x="1" y="307"/>
                  </a:cubicBezTo>
                  <a:cubicBezTo>
                    <a:pt x="1" y="474"/>
                    <a:pt x="140" y="603"/>
                    <a:pt x="307" y="603"/>
                  </a:cubicBezTo>
                  <a:lnTo>
                    <a:pt x="1401" y="603"/>
                  </a:lnTo>
                  <a:cubicBezTo>
                    <a:pt x="1568" y="603"/>
                    <a:pt x="1707" y="474"/>
                    <a:pt x="1707" y="307"/>
                  </a:cubicBezTo>
                  <a:cubicBezTo>
                    <a:pt x="1707" y="140"/>
                    <a:pt x="1568" y="0"/>
                    <a:pt x="1401" y="0"/>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799" name="Google Shape;799;p1"/>
            <p:cNvSpPr/>
            <p:nvPr/>
          </p:nvSpPr>
          <p:spPr>
            <a:xfrm>
              <a:off x="7134585" y="1285137"/>
              <a:ext cx="959039" cy="662902"/>
            </a:xfrm>
            <a:custGeom>
              <a:rect b="b" l="l" r="r" t="t"/>
              <a:pathLst>
                <a:path extrusionOk="0" h="11235" w="16254">
                  <a:moveTo>
                    <a:pt x="427" y="0"/>
                  </a:moveTo>
                  <a:cubicBezTo>
                    <a:pt x="195" y="0"/>
                    <a:pt x="1" y="195"/>
                    <a:pt x="1" y="427"/>
                  </a:cubicBezTo>
                  <a:lnTo>
                    <a:pt x="1" y="11086"/>
                  </a:lnTo>
                  <a:cubicBezTo>
                    <a:pt x="1" y="11169"/>
                    <a:pt x="66" y="11234"/>
                    <a:pt x="149" y="11234"/>
                  </a:cubicBezTo>
                  <a:lnTo>
                    <a:pt x="16105" y="11234"/>
                  </a:lnTo>
                  <a:cubicBezTo>
                    <a:pt x="16188" y="11234"/>
                    <a:pt x="16253" y="11169"/>
                    <a:pt x="16253" y="11086"/>
                  </a:cubicBezTo>
                  <a:lnTo>
                    <a:pt x="16253" y="427"/>
                  </a:lnTo>
                  <a:cubicBezTo>
                    <a:pt x="16253" y="195"/>
                    <a:pt x="16059" y="0"/>
                    <a:pt x="15827" y="0"/>
                  </a:cubicBezTo>
                  <a:close/>
                </a:path>
              </a:pathLst>
            </a:custGeom>
            <a:solidFill>
              <a:schemeClr val="accen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800" name="Google Shape;800;p1"/>
            <p:cNvSpPr/>
            <p:nvPr/>
          </p:nvSpPr>
          <p:spPr>
            <a:xfrm>
              <a:off x="7131340" y="1281833"/>
              <a:ext cx="965588" cy="670041"/>
            </a:xfrm>
            <a:custGeom>
              <a:rect b="b" l="l" r="r" t="t"/>
              <a:pathLst>
                <a:path extrusionOk="0" h="11356" w="16365">
                  <a:moveTo>
                    <a:pt x="15882" y="121"/>
                  </a:moveTo>
                  <a:cubicBezTo>
                    <a:pt x="16086" y="121"/>
                    <a:pt x="16243" y="279"/>
                    <a:pt x="16243" y="483"/>
                  </a:cubicBezTo>
                  <a:lnTo>
                    <a:pt x="16243" y="11142"/>
                  </a:lnTo>
                  <a:cubicBezTo>
                    <a:pt x="16243" y="11198"/>
                    <a:pt x="16206" y="11235"/>
                    <a:pt x="16160" y="11235"/>
                  </a:cubicBezTo>
                  <a:lnTo>
                    <a:pt x="204" y="11235"/>
                  </a:lnTo>
                  <a:cubicBezTo>
                    <a:pt x="158" y="11235"/>
                    <a:pt x="111" y="11198"/>
                    <a:pt x="111" y="11142"/>
                  </a:cubicBezTo>
                  <a:lnTo>
                    <a:pt x="111" y="483"/>
                  </a:lnTo>
                  <a:cubicBezTo>
                    <a:pt x="111" y="279"/>
                    <a:pt x="278" y="121"/>
                    <a:pt x="482" y="121"/>
                  </a:cubicBezTo>
                  <a:close/>
                  <a:moveTo>
                    <a:pt x="482" y="1"/>
                  </a:moveTo>
                  <a:cubicBezTo>
                    <a:pt x="213" y="1"/>
                    <a:pt x="0" y="214"/>
                    <a:pt x="0" y="483"/>
                  </a:cubicBezTo>
                  <a:lnTo>
                    <a:pt x="0" y="11142"/>
                  </a:lnTo>
                  <a:cubicBezTo>
                    <a:pt x="0" y="11262"/>
                    <a:pt x="93" y="11355"/>
                    <a:pt x="204" y="11355"/>
                  </a:cubicBezTo>
                  <a:lnTo>
                    <a:pt x="16160" y="11355"/>
                  </a:lnTo>
                  <a:cubicBezTo>
                    <a:pt x="16271" y="11355"/>
                    <a:pt x="16364" y="11262"/>
                    <a:pt x="16364" y="11142"/>
                  </a:cubicBezTo>
                  <a:lnTo>
                    <a:pt x="16364" y="483"/>
                  </a:lnTo>
                  <a:cubicBezTo>
                    <a:pt x="16364" y="214"/>
                    <a:pt x="16151" y="1"/>
                    <a:pt x="15882" y="1"/>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801" name="Google Shape;801;p1"/>
            <p:cNvSpPr/>
            <p:nvPr/>
          </p:nvSpPr>
          <p:spPr>
            <a:xfrm>
              <a:off x="7204681" y="1349156"/>
              <a:ext cx="818847" cy="535396"/>
            </a:xfrm>
            <a:custGeom>
              <a:rect b="b" l="l" r="r" t="t"/>
              <a:pathLst>
                <a:path extrusionOk="0" h="9074" w="13878">
                  <a:moveTo>
                    <a:pt x="0" y="1"/>
                  </a:moveTo>
                  <a:lnTo>
                    <a:pt x="0" y="1847"/>
                  </a:lnTo>
                  <a:lnTo>
                    <a:pt x="0" y="7376"/>
                  </a:lnTo>
                  <a:lnTo>
                    <a:pt x="0" y="9073"/>
                  </a:lnTo>
                  <a:lnTo>
                    <a:pt x="13878" y="9073"/>
                  </a:lnTo>
                  <a:lnTo>
                    <a:pt x="13878" y="1"/>
                  </a:lnTo>
                  <a:close/>
                </a:path>
              </a:pathLst>
            </a:cu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802" name="Google Shape;802;p1"/>
            <p:cNvSpPr/>
            <p:nvPr/>
          </p:nvSpPr>
          <p:spPr>
            <a:xfrm>
              <a:off x="7201376" y="1345320"/>
              <a:ext cx="825455" cy="542476"/>
            </a:xfrm>
            <a:custGeom>
              <a:rect b="b" l="l" r="r" t="t"/>
              <a:pathLst>
                <a:path extrusionOk="0" h="9194" w="13990">
                  <a:moveTo>
                    <a:pt x="56" y="1"/>
                  </a:moveTo>
                  <a:cubicBezTo>
                    <a:pt x="28" y="1"/>
                    <a:pt x="0" y="29"/>
                    <a:pt x="0" y="66"/>
                  </a:cubicBezTo>
                  <a:lnTo>
                    <a:pt x="0" y="1912"/>
                  </a:lnTo>
                  <a:cubicBezTo>
                    <a:pt x="0" y="1949"/>
                    <a:pt x="28" y="1967"/>
                    <a:pt x="56" y="1967"/>
                  </a:cubicBezTo>
                  <a:cubicBezTo>
                    <a:pt x="93" y="1967"/>
                    <a:pt x="112" y="1949"/>
                    <a:pt x="112" y="1912"/>
                  </a:cubicBezTo>
                  <a:lnTo>
                    <a:pt x="112" y="121"/>
                  </a:lnTo>
                  <a:lnTo>
                    <a:pt x="13869" y="121"/>
                  </a:lnTo>
                  <a:lnTo>
                    <a:pt x="13869" y="9083"/>
                  </a:lnTo>
                  <a:lnTo>
                    <a:pt x="112" y="9083"/>
                  </a:lnTo>
                  <a:lnTo>
                    <a:pt x="112" y="7441"/>
                  </a:lnTo>
                  <a:cubicBezTo>
                    <a:pt x="112" y="7403"/>
                    <a:pt x="93" y="7385"/>
                    <a:pt x="56" y="7385"/>
                  </a:cubicBezTo>
                  <a:cubicBezTo>
                    <a:pt x="28" y="7385"/>
                    <a:pt x="0" y="7403"/>
                    <a:pt x="0" y="7441"/>
                  </a:cubicBezTo>
                  <a:lnTo>
                    <a:pt x="0" y="9138"/>
                  </a:lnTo>
                  <a:cubicBezTo>
                    <a:pt x="0" y="9175"/>
                    <a:pt x="28" y="9194"/>
                    <a:pt x="56" y="9194"/>
                  </a:cubicBezTo>
                  <a:lnTo>
                    <a:pt x="13934" y="9194"/>
                  </a:lnTo>
                  <a:cubicBezTo>
                    <a:pt x="13962" y="9194"/>
                    <a:pt x="13990" y="9175"/>
                    <a:pt x="13990" y="9138"/>
                  </a:cubicBezTo>
                  <a:lnTo>
                    <a:pt x="13990" y="66"/>
                  </a:lnTo>
                  <a:cubicBezTo>
                    <a:pt x="13990" y="29"/>
                    <a:pt x="13962" y="1"/>
                    <a:pt x="13934" y="1"/>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803" name="Google Shape;803;p1"/>
            <p:cNvSpPr/>
            <p:nvPr/>
          </p:nvSpPr>
          <p:spPr>
            <a:xfrm>
              <a:off x="7201376" y="1512300"/>
              <a:ext cx="6608" cy="180668"/>
            </a:xfrm>
            <a:custGeom>
              <a:rect b="b" l="l" r="r" t="t"/>
              <a:pathLst>
                <a:path extrusionOk="0" h="3062" w="112">
                  <a:moveTo>
                    <a:pt x="56" y="0"/>
                  </a:moveTo>
                  <a:cubicBezTo>
                    <a:pt x="28" y="0"/>
                    <a:pt x="0" y="28"/>
                    <a:pt x="0" y="56"/>
                  </a:cubicBezTo>
                  <a:lnTo>
                    <a:pt x="0" y="3006"/>
                  </a:lnTo>
                  <a:cubicBezTo>
                    <a:pt x="0" y="3034"/>
                    <a:pt x="28" y="3061"/>
                    <a:pt x="56" y="3061"/>
                  </a:cubicBezTo>
                  <a:cubicBezTo>
                    <a:pt x="93" y="3061"/>
                    <a:pt x="112" y="3034"/>
                    <a:pt x="112" y="3006"/>
                  </a:cubicBezTo>
                  <a:lnTo>
                    <a:pt x="112" y="56"/>
                  </a:lnTo>
                  <a:cubicBezTo>
                    <a:pt x="112" y="28"/>
                    <a:pt x="93" y="0"/>
                    <a:pt x="56" y="0"/>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804" name="Google Shape;804;p1"/>
            <p:cNvSpPr/>
            <p:nvPr/>
          </p:nvSpPr>
          <p:spPr>
            <a:xfrm>
              <a:off x="7603130" y="1307027"/>
              <a:ext cx="21949" cy="21418"/>
            </a:xfrm>
            <a:custGeom>
              <a:rect b="b" l="l" r="r" t="t"/>
              <a:pathLst>
                <a:path extrusionOk="0" h="363" w="372">
                  <a:moveTo>
                    <a:pt x="186" y="121"/>
                  </a:moveTo>
                  <a:cubicBezTo>
                    <a:pt x="223" y="121"/>
                    <a:pt x="251" y="149"/>
                    <a:pt x="251" y="186"/>
                  </a:cubicBezTo>
                  <a:cubicBezTo>
                    <a:pt x="251" y="223"/>
                    <a:pt x="223" y="251"/>
                    <a:pt x="186" y="251"/>
                  </a:cubicBezTo>
                  <a:cubicBezTo>
                    <a:pt x="149" y="251"/>
                    <a:pt x="121" y="223"/>
                    <a:pt x="121" y="186"/>
                  </a:cubicBezTo>
                  <a:cubicBezTo>
                    <a:pt x="121" y="149"/>
                    <a:pt x="149" y="121"/>
                    <a:pt x="186" y="121"/>
                  </a:cubicBezTo>
                  <a:close/>
                  <a:moveTo>
                    <a:pt x="186" y="0"/>
                  </a:moveTo>
                  <a:cubicBezTo>
                    <a:pt x="84" y="0"/>
                    <a:pt x="1" y="84"/>
                    <a:pt x="1" y="186"/>
                  </a:cubicBezTo>
                  <a:cubicBezTo>
                    <a:pt x="1" y="279"/>
                    <a:pt x="84" y="362"/>
                    <a:pt x="186" y="362"/>
                  </a:cubicBezTo>
                  <a:cubicBezTo>
                    <a:pt x="288" y="362"/>
                    <a:pt x="372" y="288"/>
                    <a:pt x="372" y="186"/>
                  </a:cubicBezTo>
                  <a:cubicBezTo>
                    <a:pt x="372" y="84"/>
                    <a:pt x="288" y="0"/>
                    <a:pt x="186" y="0"/>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805" name="Google Shape;805;p1"/>
            <p:cNvSpPr/>
            <p:nvPr/>
          </p:nvSpPr>
          <p:spPr>
            <a:xfrm>
              <a:off x="6977518" y="1943023"/>
              <a:ext cx="1272641" cy="86027"/>
            </a:xfrm>
            <a:custGeom>
              <a:rect b="b" l="l" r="r" t="t"/>
              <a:pathLst>
                <a:path extrusionOk="0" h="1458" w="21569">
                  <a:moveTo>
                    <a:pt x="0" y="1"/>
                  </a:moveTo>
                  <a:lnTo>
                    <a:pt x="0" y="891"/>
                  </a:lnTo>
                  <a:cubicBezTo>
                    <a:pt x="0" y="1207"/>
                    <a:pt x="260" y="1457"/>
                    <a:pt x="575" y="1457"/>
                  </a:cubicBezTo>
                  <a:lnTo>
                    <a:pt x="21003" y="1457"/>
                  </a:lnTo>
                  <a:cubicBezTo>
                    <a:pt x="21318" y="1457"/>
                    <a:pt x="21569" y="1207"/>
                    <a:pt x="21569" y="891"/>
                  </a:cubicBezTo>
                  <a:lnTo>
                    <a:pt x="21569" y="1"/>
                  </a:ln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806" name="Google Shape;806;p1"/>
            <p:cNvSpPr/>
            <p:nvPr/>
          </p:nvSpPr>
          <p:spPr>
            <a:xfrm>
              <a:off x="6974214" y="1939778"/>
              <a:ext cx="1279781" cy="92517"/>
            </a:xfrm>
            <a:custGeom>
              <a:rect b="b" l="l" r="r" t="t"/>
              <a:pathLst>
                <a:path extrusionOk="0" h="1568" w="21690">
                  <a:moveTo>
                    <a:pt x="21569" y="111"/>
                  </a:moveTo>
                  <a:lnTo>
                    <a:pt x="21569" y="946"/>
                  </a:lnTo>
                  <a:cubicBezTo>
                    <a:pt x="21569" y="1225"/>
                    <a:pt x="21337" y="1457"/>
                    <a:pt x="21059" y="1457"/>
                  </a:cubicBezTo>
                  <a:lnTo>
                    <a:pt x="631" y="1457"/>
                  </a:lnTo>
                  <a:cubicBezTo>
                    <a:pt x="344" y="1457"/>
                    <a:pt x="121" y="1225"/>
                    <a:pt x="121" y="946"/>
                  </a:cubicBezTo>
                  <a:lnTo>
                    <a:pt x="121" y="111"/>
                  </a:lnTo>
                  <a:close/>
                  <a:moveTo>
                    <a:pt x="56" y="0"/>
                  </a:moveTo>
                  <a:cubicBezTo>
                    <a:pt x="28" y="0"/>
                    <a:pt x="1" y="28"/>
                    <a:pt x="1" y="56"/>
                  </a:cubicBezTo>
                  <a:lnTo>
                    <a:pt x="1" y="946"/>
                  </a:lnTo>
                  <a:cubicBezTo>
                    <a:pt x="1" y="1290"/>
                    <a:pt x="279" y="1568"/>
                    <a:pt x="631" y="1568"/>
                  </a:cubicBezTo>
                  <a:lnTo>
                    <a:pt x="21059" y="1568"/>
                  </a:lnTo>
                  <a:cubicBezTo>
                    <a:pt x="21402" y="1568"/>
                    <a:pt x="21690" y="1290"/>
                    <a:pt x="21690" y="946"/>
                  </a:cubicBezTo>
                  <a:lnTo>
                    <a:pt x="21690" y="56"/>
                  </a:lnTo>
                  <a:cubicBezTo>
                    <a:pt x="21690" y="28"/>
                    <a:pt x="21662" y="0"/>
                    <a:pt x="21625" y="0"/>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807" name="Google Shape;807;p1"/>
            <p:cNvSpPr/>
            <p:nvPr/>
          </p:nvSpPr>
          <p:spPr>
            <a:xfrm>
              <a:off x="6986251" y="2005449"/>
              <a:ext cx="1255176" cy="6608"/>
            </a:xfrm>
            <a:custGeom>
              <a:rect b="b" l="l" r="r" t="t"/>
              <a:pathLst>
                <a:path extrusionOk="0" h="112" w="21273">
                  <a:moveTo>
                    <a:pt x="66" y="0"/>
                  </a:moveTo>
                  <a:cubicBezTo>
                    <a:pt x="29" y="0"/>
                    <a:pt x="1" y="28"/>
                    <a:pt x="1" y="56"/>
                  </a:cubicBezTo>
                  <a:cubicBezTo>
                    <a:pt x="1" y="93"/>
                    <a:pt x="29" y="112"/>
                    <a:pt x="66" y="112"/>
                  </a:cubicBezTo>
                  <a:lnTo>
                    <a:pt x="21216" y="112"/>
                  </a:lnTo>
                  <a:cubicBezTo>
                    <a:pt x="21254" y="112"/>
                    <a:pt x="21272" y="93"/>
                    <a:pt x="21272" y="56"/>
                  </a:cubicBezTo>
                  <a:cubicBezTo>
                    <a:pt x="21272" y="28"/>
                    <a:pt x="21254" y="0"/>
                    <a:pt x="21216" y="0"/>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808" name="Google Shape;808;p1"/>
            <p:cNvSpPr/>
            <p:nvPr/>
          </p:nvSpPr>
          <p:spPr>
            <a:xfrm>
              <a:off x="7492557" y="1948511"/>
              <a:ext cx="243093" cy="26905"/>
            </a:xfrm>
            <a:custGeom>
              <a:rect b="b" l="l" r="r" t="t"/>
              <a:pathLst>
                <a:path extrusionOk="0" h="456" w="4120">
                  <a:moveTo>
                    <a:pt x="1" y="1"/>
                  </a:moveTo>
                  <a:lnTo>
                    <a:pt x="1" y="455"/>
                  </a:lnTo>
                  <a:lnTo>
                    <a:pt x="4119" y="455"/>
                  </a:lnTo>
                  <a:lnTo>
                    <a:pt x="4119" y="1"/>
                  </a:lnTo>
                  <a:close/>
                </a:path>
              </a:pathLst>
            </a:cu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809" name="Google Shape;809;p1"/>
            <p:cNvSpPr/>
            <p:nvPr/>
          </p:nvSpPr>
          <p:spPr>
            <a:xfrm>
              <a:off x="7489253" y="1945206"/>
              <a:ext cx="249702" cy="33455"/>
            </a:xfrm>
            <a:custGeom>
              <a:rect b="b" l="l" r="r" t="t"/>
              <a:pathLst>
                <a:path extrusionOk="0" h="567" w="4232">
                  <a:moveTo>
                    <a:pt x="4120" y="112"/>
                  </a:moveTo>
                  <a:lnTo>
                    <a:pt x="4120" y="455"/>
                  </a:lnTo>
                  <a:lnTo>
                    <a:pt x="112" y="455"/>
                  </a:lnTo>
                  <a:lnTo>
                    <a:pt x="112" y="112"/>
                  </a:lnTo>
                  <a:close/>
                  <a:moveTo>
                    <a:pt x="57" y="1"/>
                  </a:moveTo>
                  <a:cubicBezTo>
                    <a:pt x="29" y="1"/>
                    <a:pt x="1" y="19"/>
                    <a:pt x="1" y="57"/>
                  </a:cubicBezTo>
                  <a:lnTo>
                    <a:pt x="1" y="511"/>
                  </a:lnTo>
                  <a:cubicBezTo>
                    <a:pt x="1" y="539"/>
                    <a:pt x="29" y="567"/>
                    <a:pt x="57" y="567"/>
                  </a:cubicBezTo>
                  <a:lnTo>
                    <a:pt x="4175" y="567"/>
                  </a:lnTo>
                  <a:cubicBezTo>
                    <a:pt x="4203" y="567"/>
                    <a:pt x="4231" y="539"/>
                    <a:pt x="4231" y="511"/>
                  </a:cubicBezTo>
                  <a:lnTo>
                    <a:pt x="4231" y="57"/>
                  </a:lnTo>
                  <a:cubicBezTo>
                    <a:pt x="4231" y="19"/>
                    <a:pt x="4203" y="1"/>
                    <a:pt x="4175" y="1"/>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810" name="Google Shape;810;p1"/>
            <p:cNvSpPr/>
            <p:nvPr/>
          </p:nvSpPr>
          <p:spPr>
            <a:xfrm>
              <a:off x="7368297" y="1450405"/>
              <a:ext cx="438512" cy="375556"/>
            </a:xfrm>
            <a:custGeom>
              <a:rect b="b" l="l" r="r" t="t"/>
              <a:pathLst>
                <a:path extrusionOk="0" h="6365" w="7432">
                  <a:moveTo>
                    <a:pt x="298" y="1"/>
                  </a:moveTo>
                  <a:cubicBezTo>
                    <a:pt x="131" y="1"/>
                    <a:pt x="1" y="140"/>
                    <a:pt x="1" y="298"/>
                  </a:cubicBezTo>
                  <a:lnTo>
                    <a:pt x="1" y="6068"/>
                  </a:lnTo>
                  <a:cubicBezTo>
                    <a:pt x="1" y="6235"/>
                    <a:pt x="131" y="6365"/>
                    <a:pt x="298" y="6365"/>
                  </a:cubicBezTo>
                  <a:lnTo>
                    <a:pt x="7135" y="6365"/>
                  </a:lnTo>
                  <a:cubicBezTo>
                    <a:pt x="7302" y="6365"/>
                    <a:pt x="7431" y="6235"/>
                    <a:pt x="7431" y="6068"/>
                  </a:cubicBezTo>
                  <a:lnTo>
                    <a:pt x="7431" y="298"/>
                  </a:lnTo>
                  <a:cubicBezTo>
                    <a:pt x="7431" y="140"/>
                    <a:pt x="7302" y="1"/>
                    <a:pt x="7135" y="1"/>
                  </a:cubicBezTo>
                  <a:close/>
                </a:path>
              </a:pathLst>
            </a:custGeom>
            <a:solidFill>
              <a:schemeClr val="l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811" name="Google Shape;811;p1"/>
            <p:cNvSpPr/>
            <p:nvPr/>
          </p:nvSpPr>
          <p:spPr>
            <a:xfrm>
              <a:off x="7397326" y="1420844"/>
              <a:ext cx="438512" cy="375556"/>
            </a:xfrm>
            <a:custGeom>
              <a:rect b="b" l="l" r="r" t="t"/>
              <a:pathLst>
                <a:path extrusionOk="0" h="6365" w="7432">
                  <a:moveTo>
                    <a:pt x="353" y="1"/>
                  </a:moveTo>
                  <a:cubicBezTo>
                    <a:pt x="158" y="1"/>
                    <a:pt x="0" y="159"/>
                    <a:pt x="0" y="353"/>
                  </a:cubicBezTo>
                  <a:lnTo>
                    <a:pt x="0" y="6012"/>
                  </a:lnTo>
                  <a:cubicBezTo>
                    <a:pt x="0" y="6207"/>
                    <a:pt x="158" y="6365"/>
                    <a:pt x="353" y="6365"/>
                  </a:cubicBezTo>
                  <a:lnTo>
                    <a:pt x="7088" y="6365"/>
                  </a:lnTo>
                  <a:cubicBezTo>
                    <a:pt x="7273" y="6365"/>
                    <a:pt x="7431" y="6207"/>
                    <a:pt x="7431" y="6012"/>
                  </a:cubicBezTo>
                  <a:lnTo>
                    <a:pt x="7431" y="353"/>
                  </a:lnTo>
                  <a:cubicBezTo>
                    <a:pt x="7431" y="159"/>
                    <a:pt x="7273" y="1"/>
                    <a:pt x="7088" y="1"/>
                  </a:cubicBezTo>
                  <a:close/>
                </a:path>
              </a:pathLst>
            </a:cu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812" name="Google Shape;812;p1"/>
            <p:cNvSpPr/>
            <p:nvPr/>
          </p:nvSpPr>
          <p:spPr>
            <a:xfrm>
              <a:off x="7394022" y="1417599"/>
              <a:ext cx="445652" cy="382105"/>
            </a:xfrm>
            <a:custGeom>
              <a:rect b="b" l="l" r="r" t="t"/>
              <a:pathLst>
                <a:path extrusionOk="0" h="6476" w="7553">
                  <a:moveTo>
                    <a:pt x="7144" y="112"/>
                  </a:moveTo>
                  <a:cubicBezTo>
                    <a:pt x="7302" y="112"/>
                    <a:pt x="7431" y="241"/>
                    <a:pt x="7431" y="408"/>
                  </a:cubicBezTo>
                  <a:lnTo>
                    <a:pt x="7431" y="6067"/>
                  </a:lnTo>
                  <a:cubicBezTo>
                    <a:pt x="7431" y="6225"/>
                    <a:pt x="7302" y="6355"/>
                    <a:pt x="7144" y="6355"/>
                  </a:cubicBezTo>
                  <a:lnTo>
                    <a:pt x="409" y="6355"/>
                  </a:lnTo>
                  <a:cubicBezTo>
                    <a:pt x="242" y="6355"/>
                    <a:pt x="112" y="6225"/>
                    <a:pt x="112" y="6067"/>
                  </a:cubicBezTo>
                  <a:lnTo>
                    <a:pt x="112" y="408"/>
                  </a:lnTo>
                  <a:cubicBezTo>
                    <a:pt x="112" y="241"/>
                    <a:pt x="242" y="112"/>
                    <a:pt x="409" y="112"/>
                  </a:cubicBezTo>
                  <a:close/>
                  <a:moveTo>
                    <a:pt x="409" y="0"/>
                  </a:moveTo>
                  <a:cubicBezTo>
                    <a:pt x="177" y="0"/>
                    <a:pt x="1" y="176"/>
                    <a:pt x="1" y="408"/>
                  </a:cubicBezTo>
                  <a:lnTo>
                    <a:pt x="1" y="6067"/>
                  </a:lnTo>
                  <a:cubicBezTo>
                    <a:pt x="1" y="6290"/>
                    <a:pt x="177" y="6475"/>
                    <a:pt x="409" y="6475"/>
                  </a:cubicBezTo>
                  <a:lnTo>
                    <a:pt x="7144" y="6475"/>
                  </a:lnTo>
                  <a:cubicBezTo>
                    <a:pt x="7367" y="6475"/>
                    <a:pt x="7552" y="6290"/>
                    <a:pt x="7543" y="6067"/>
                  </a:cubicBezTo>
                  <a:lnTo>
                    <a:pt x="7543" y="408"/>
                  </a:lnTo>
                  <a:cubicBezTo>
                    <a:pt x="7543" y="186"/>
                    <a:pt x="7367" y="0"/>
                    <a:pt x="7144" y="0"/>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813" name="Google Shape;813;p1"/>
            <p:cNvSpPr/>
            <p:nvPr/>
          </p:nvSpPr>
          <p:spPr>
            <a:xfrm>
              <a:off x="7464649" y="1618446"/>
              <a:ext cx="302746" cy="40594"/>
            </a:xfrm>
            <a:custGeom>
              <a:rect b="b" l="l" r="r" t="t"/>
              <a:pathLst>
                <a:path extrusionOk="0" h="688" w="5131">
                  <a:moveTo>
                    <a:pt x="325" y="1"/>
                  </a:moveTo>
                  <a:cubicBezTo>
                    <a:pt x="149" y="1"/>
                    <a:pt x="1" y="149"/>
                    <a:pt x="1" y="325"/>
                  </a:cubicBezTo>
                  <a:lnTo>
                    <a:pt x="1" y="363"/>
                  </a:lnTo>
                  <a:cubicBezTo>
                    <a:pt x="1" y="548"/>
                    <a:pt x="149" y="687"/>
                    <a:pt x="325" y="687"/>
                  </a:cubicBezTo>
                  <a:lnTo>
                    <a:pt x="4806" y="687"/>
                  </a:lnTo>
                  <a:cubicBezTo>
                    <a:pt x="4991" y="687"/>
                    <a:pt x="5131" y="548"/>
                    <a:pt x="5131" y="363"/>
                  </a:cubicBezTo>
                  <a:lnTo>
                    <a:pt x="5131" y="325"/>
                  </a:lnTo>
                  <a:cubicBezTo>
                    <a:pt x="5131" y="149"/>
                    <a:pt x="4991" y="1"/>
                    <a:pt x="4806" y="1"/>
                  </a:cubicBezTo>
                  <a:close/>
                </a:path>
              </a:pathLst>
            </a:cu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814" name="Google Shape;814;p1"/>
            <p:cNvSpPr/>
            <p:nvPr/>
          </p:nvSpPr>
          <p:spPr>
            <a:xfrm>
              <a:off x="7461345" y="1615201"/>
              <a:ext cx="309885" cy="47085"/>
            </a:xfrm>
            <a:custGeom>
              <a:rect b="b" l="l" r="r" t="t"/>
              <a:pathLst>
                <a:path extrusionOk="0" h="798" w="5252">
                  <a:moveTo>
                    <a:pt x="4862" y="111"/>
                  </a:moveTo>
                  <a:cubicBezTo>
                    <a:pt x="5010" y="111"/>
                    <a:pt x="5131" y="232"/>
                    <a:pt x="5131" y="380"/>
                  </a:cubicBezTo>
                  <a:lnTo>
                    <a:pt x="5131" y="418"/>
                  </a:lnTo>
                  <a:cubicBezTo>
                    <a:pt x="5131" y="566"/>
                    <a:pt x="5010" y="687"/>
                    <a:pt x="4862" y="687"/>
                  </a:cubicBezTo>
                  <a:lnTo>
                    <a:pt x="381" y="687"/>
                  </a:lnTo>
                  <a:cubicBezTo>
                    <a:pt x="233" y="687"/>
                    <a:pt x="112" y="566"/>
                    <a:pt x="112" y="418"/>
                  </a:cubicBezTo>
                  <a:lnTo>
                    <a:pt x="112" y="380"/>
                  </a:lnTo>
                  <a:cubicBezTo>
                    <a:pt x="112" y="232"/>
                    <a:pt x="233" y="111"/>
                    <a:pt x="381" y="111"/>
                  </a:cubicBezTo>
                  <a:close/>
                  <a:moveTo>
                    <a:pt x="381" y="0"/>
                  </a:moveTo>
                  <a:cubicBezTo>
                    <a:pt x="168" y="0"/>
                    <a:pt x="1" y="167"/>
                    <a:pt x="1" y="380"/>
                  </a:cubicBezTo>
                  <a:lnTo>
                    <a:pt x="1" y="418"/>
                  </a:lnTo>
                  <a:cubicBezTo>
                    <a:pt x="1" y="631"/>
                    <a:pt x="168" y="798"/>
                    <a:pt x="381" y="798"/>
                  </a:cubicBezTo>
                  <a:lnTo>
                    <a:pt x="4862" y="798"/>
                  </a:lnTo>
                  <a:cubicBezTo>
                    <a:pt x="5075" y="798"/>
                    <a:pt x="5251" y="631"/>
                    <a:pt x="5251" y="418"/>
                  </a:cubicBezTo>
                  <a:lnTo>
                    <a:pt x="5251" y="380"/>
                  </a:lnTo>
                  <a:cubicBezTo>
                    <a:pt x="5251" y="167"/>
                    <a:pt x="5075" y="0"/>
                    <a:pt x="4862" y="0"/>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815" name="Google Shape;815;p1"/>
            <p:cNvSpPr/>
            <p:nvPr/>
          </p:nvSpPr>
          <p:spPr>
            <a:xfrm>
              <a:off x="7497514" y="1629421"/>
              <a:ext cx="235423" cy="16993"/>
            </a:xfrm>
            <a:custGeom>
              <a:rect b="b" l="l" r="r" t="t"/>
              <a:pathLst>
                <a:path extrusionOk="0" h="288" w="3990">
                  <a:moveTo>
                    <a:pt x="3850" y="56"/>
                  </a:moveTo>
                  <a:cubicBezTo>
                    <a:pt x="3896" y="56"/>
                    <a:pt x="3933" y="93"/>
                    <a:pt x="3933" y="139"/>
                  </a:cubicBezTo>
                  <a:lnTo>
                    <a:pt x="3933" y="149"/>
                  </a:lnTo>
                  <a:cubicBezTo>
                    <a:pt x="3933" y="195"/>
                    <a:pt x="3896" y="232"/>
                    <a:pt x="3850" y="232"/>
                  </a:cubicBezTo>
                  <a:lnTo>
                    <a:pt x="139" y="232"/>
                  </a:lnTo>
                  <a:cubicBezTo>
                    <a:pt x="93" y="232"/>
                    <a:pt x="56" y="195"/>
                    <a:pt x="56" y="149"/>
                  </a:cubicBezTo>
                  <a:lnTo>
                    <a:pt x="56" y="139"/>
                  </a:lnTo>
                  <a:cubicBezTo>
                    <a:pt x="56" y="93"/>
                    <a:pt x="93" y="56"/>
                    <a:pt x="139" y="56"/>
                  </a:cubicBezTo>
                  <a:close/>
                  <a:moveTo>
                    <a:pt x="139" y="0"/>
                  </a:moveTo>
                  <a:cubicBezTo>
                    <a:pt x="65" y="0"/>
                    <a:pt x="0" y="65"/>
                    <a:pt x="0" y="139"/>
                  </a:cubicBezTo>
                  <a:lnTo>
                    <a:pt x="0" y="149"/>
                  </a:lnTo>
                  <a:cubicBezTo>
                    <a:pt x="0" y="223"/>
                    <a:pt x="65" y="288"/>
                    <a:pt x="139" y="288"/>
                  </a:cubicBezTo>
                  <a:lnTo>
                    <a:pt x="3850" y="288"/>
                  </a:lnTo>
                  <a:cubicBezTo>
                    <a:pt x="3924" y="288"/>
                    <a:pt x="3989" y="232"/>
                    <a:pt x="3989" y="149"/>
                  </a:cubicBezTo>
                  <a:lnTo>
                    <a:pt x="3989" y="139"/>
                  </a:lnTo>
                  <a:cubicBezTo>
                    <a:pt x="3989" y="65"/>
                    <a:pt x="3924" y="0"/>
                    <a:pt x="3850" y="0"/>
                  </a:cubicBezTo>
                  <a:close/>
                </a:path>
              </a:pathLst>
            </a:cu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816" name="Google Shape;816;p1"/>
            <p:cNvSpPr/>
            <p:nvPr/>
          </p:nvSpPr>
          <p:spPr>
            <a:xfrm>
              <a:off x="7517221" y="1681934"/>
              <a:ext cx="198192" cy="23601"/>
            </a:xfrm>
            <a:custGeom>
              <a:rect b="b" l="l" r="r" t="t"/>
              <a:pathLst>
                <a:path extrusionOk="0" h="400" w="3359">
                  <a:moveTo>
                    <a:pt x="195" y="1"/>
                  </a:moveTo>
                  <a:cubicBezTo>
                    <a:pt x="93" y="1"/>
                    <a:pt x="0" y="84"/>
                    <a:pt x="0" y="196"/>
                  </a:cubicBezTo>
                  <a:cubicBezTo>
                    <a:pt x="0" y="307"/>
                    <a:pt x="93" y="400"/>
                    <a:pt x="195" y="400"/>
                  </a:cubicBezTo>
                  <a:lnTo>
                    <a:pt x="3154" y="400"/>
                  </a:lnTo>
                  <a:cubicBezTo>
                    <a:pt x="3265" y="400"/>
                    <a:pt x="3358" y="307"/>
                    <a:pt x="3358" y="196"/>
                  </a:cubicBezTo>
                  <a:cubicBezTo>
                    <a:pt x="3358" y="84"/>
                    <a:pt x="3265" y="1"/>
                    <a:pt x="3154" y="1"/>
                  </a:cubicBezTo>
                  <a:close/>
                </a:path>
              </a:pathLst>
            </a:cu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817" name="Google Shape;817;p1"/>
            <p:cNvSpPr/>
            <p:nvPr/>
          </p:nvSpPr>
          <p:spPr>
            <a:xfrm>
              <a:off x="7513917" y="1678689"/>
              <a:ext cx="204741" cy="30151"/>
            </a:xfrm>
            <a:custGeom>
              <a:rect b="b" l="l" r="r" t="t"/>
              <a:pathLst>
                <a:path extrusionOk="0" h="511" w="3470">
                  <a:moveTo>
                    <a:pt x="3210" y="112"/>
                  </a:moveTo>
                  <a:cubicBezTo>
                    <a:pt x="3284" y="112"/>
                    <a:pt x="3349" y="176"/>
                    <a:pt x="3349" y="251"/>
                  </a:cubicBezTo>
                  <a:cubicBezTo>
                    <a:pt x="3349" y="334"/>
                    <a:pt x="3284" y="390"/>
                    <a:pt x="3210" y="390"/>
                  </a:cubicBezTo>
                  <a:lnTo>
                    <a:pt x="251" y="390"/>
                  </a:lnTo>
                  <a:cubicBezTo>
                    <a:pt x="177" y="390"/>
                    <a:pt x="112" y="334"/>
                    <a:pt x="112" y="251"/>
                  </a:cubicBezTo>
                  <a:cubicBezTo>
                    <a:pt x="112" y="176"/>
                    <a:pt x="177" y="112"/>
                    <a:pt x="251" y="112"/>
                  </a:cubicBezTo>
                  <a:close/>
                  <a:moveTo>
                    <a:pt x="251" y="0"/>
                  </a:moveTo>
                  <a:cubicBezTo>
                    <a:pt x="112" y="0"/>
                    <a:pt x="0" y="112"/>
                    <a:pt x="0" y="251"/>
                  </a:cubicBezTo>
                  <a:cubicBezTo>
                    <a:pt x="0" y="399"/>
                    <a:pt x="112" y="510"/>
                    <a:pt x="251" y="510"/>
                  </a:cubicBezTo>
                  <a:lnTo>
                    <a:pt x="3210" y="510"/>
                  </a:lnTo>
                  <a:cubicBezTo>
                    <a:pt x="3349" y="510"/>
                    <a:pt x="3470" y="399"/>
                    <a:pt x="3470" y="251"/>
                  </a:cubicBezTo>
                  <a:cubicBezTo>
                    <a:pt x="3470" y="112"/>
                    <a:pt x="3349" y="0"/>
                    <a:pt x="3210" y="0"/>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818" name="Google Shape;818;p1"/>
            <p:cNvSpPr/>
            <p:nvPr/>
          </p:nvSpPr>
          <p:spPr>
            <a:xfrm>
              <a:off x="7557166" y="1687952"/>
              <a:ext cx="10975" cy="11565"/>
            </a:xfrm>
            <a:custGeom>
              <a:rect b="b" l="l" r="r" t="t"/>
              <a:pathLst>
                <a:path extrusionOk="0" h="196" w="186">
                  <a:moveTo>
                    <a:pt x="93" y="57"/>
                  </a:moveTo>
                  <a:cubicBezTo>
                    <a:pt x="112" y="57"/>
                    <a:pt x="130" y="75"/>
                    <a:pt x="130" y="94"/>
                  </a:cubicBezTo>
                  <a:cubicBezTo>
                    <a:pt x="130" y="112"/>
                    <a:pt x="112" y="131"/>
                    <a:pt x="93" y="131"/>
                  </a:cubicBezTo>
                  <a:cubicBezTo>
                    <a:pt x="74" y="131"/>
                    <a:pt x="56" y="112"/>
                    <a:pt x="56" y="94"/>
                  </a:cubicBezTo>
                  <a:cubicBezTo>
                    <a:pt x="56" y="75"/>
                    <a:pt x="74" y="57"/>
                    <a:pt x="93" y="57"/>
                  </a:cubicBezTo>
                  <a:close/>
                  <a:moveTo>
                    <a:pt x="93" y="1"/>
                  </a:moveTo>
                  <a:cubicBezTo>
                    <a:pt x="37" y="1"/>
                    <a:pt x="0" y="38"/>
                    <a:pt x="0" y="94"/>
                  </a:cubicBezTo>
                  <a:cubicBezTo>
                    <a:pt x="0" y="149"/>
                    <a:pt x="37" y="196"/>
                    <a:pt x="93" y="196"/>
                  </a:cubicBezTo>
                  <a:cubicBezTo>
                    <a:pt x="149" y="196"/>
                    <a:pt x="186" y="149"/>
                    <a:pt x="186" y="94"/>
                  </a:cubicBezTo>
                  <a:cubicBezTo>
                    <a:pt x="186" y="38"/>
                    <a:pt x="149" y="1"/>
                    <a:pt x="93" y="1"/>
                  </a:cubicBezTo>
                  <a:close/>
                </a:path>
              </a:pathLst>
            </a:cu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819" name="Google Shape;819;p1"/>
            <p:cNvSpPr/>
            <p:nvPr/>
          </p:nvSpPr>
          <p:spPr>
            <a:xfrm>
              <a:off x="7579056" y="1687952"/>
              <a:ext cx="10975" cy="11565"/>
            </a:xfrm>
            <a:custGeom>
              <a:rect b="b" l="l" r="r" t="t"/>
              <a:pathLst>
                <a:path extrusionOk="0" h="196" w="186">
                  <a:moveTo>
                    <a:pt x="93" y="57"/>
                  </a:moveTo>
                  <a:cubicBezTo>
                    <a:pt x="112" y="57"/>
                    <a:pt x="130" y="75"/>
                    <a:pt x="130" y="94"/>
                  </a:cubicBezTo>
                  <a:cubicBezTo>
                    <a:pt x="130" y="112"/>
                    <a:pt x="112" y="131"/>
                    <a:pt x="93" y="131"/>
                  </a:cubicBezTo>
                  <a:cubicBezTo>
                    <a:pt x="75" y="131"/>
                    <a:pt x="56" y="112"/>
                    <a:pt x="56" y="94"/>
                  </a:cubicBezTo>
                  <a:cubicBezTo>
                    <a:pt x="56" y="75"/>
                    <a:pt x="75" y="57"/>
                    <a:pt x="93" y="57"/>
                  </a:cubicBezTo>
                  <a:close/>
                  <a:moveTo>
                    <a:pt x="93" y="1"/>
                  </a:moveTo>
                  <a:cubicBezTo>
                    <a:pt x="37" y="1"/>
                    <a:pt x="0" y="38"/>
                    <a:pt x="0" y="94"/>
                  </a:cubicBezTo>
                  <a:cubicBezTo>
                    <a:pt x="0" y="149"/>
                    <a:pt x="37" y="196"/>
                    <a:pt x="93" y="196"/>
                  </a:cubicBezTo>
                  <a:cubicBezTo>
                    <a:pt x="149" y="196"/>
                    <a:pt x="186" y="149"/>
                    <a:pt x="186" y="94"/>
                  </a:cubicBezTo>
                  <a:cubicBezTo>
                    <a:pt x="186" y="38"/>
                    <a:pt x="149" y="1"/>
                    <a:pt x="93" y="1"/>
                  </a:cubicBezTo>
                  <a:close/>
                </a:path>
              </a:pathLst>
            </a:cu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820" name="Google Shape;820;p1"/>
            <p:cNvSpPr/>
            <p:nvPr/>
          </p:nvSpPr>
          <p:spPr>
            <a:xfrm>
              <a:off x="7599294" y="1687952"/>
              <a:ext cx="11565" cy="11565"/>
            </a:xfrm>
            <a:custGeom>
              <a:rect b="b" l="l" r="r" t="t"/>
              <a:pathLst>
                <a:path extrusionOk="0" h="196" w="196">
                  <a:moveTo>
                    <a:pt x="93" y="57"/>
                  </a:moveTo>
                  <a:cubicBezTo>
                    <a:pt x="121" y="57"/>
                    <a:pt x="140" y="75"/>
                    <a:pt x="130" y="94"/>
                  </a:cubicBezTo>
                  <a:cubicBezTo>
                    <a:pt x="130" y="112"/>
                    <a:pt x="121" y="131"/>
                    <a:pt x="93" y="131"/>
                  </a:cubicBezTo>
                  <a:cubicBezTo>
                    <a:pt x="75" y="131"/>
                    <a:pt x="56" y="112"/>
                    <a:pt x="56" y="94"/>
                  </a:cubicBezTo>
                  <a:cubicBezTo>
                    <a:pt x="56" y="75"/>
                    <a:pt x="75" y="57"/>
                    <a:pt x="93" y="57"/>
                  </a:cubicBezTo>
                  <a:close/>
                  <a:moveTo>
                    <a:pt x="93" y="1"/>
                  </a:moveTo>
                  <a:cubicBezTo>
                    <a:pt x="47" y="1"/>
                    <a:pt x="1" y="38"/>
                    <a:pt x="1" y="94"/>
                  </a:cubicBezTo>
                  <a:cubicBezTo>
                    <a:pt x="1" y="149"/>
                    <a:pt x="47" y="196"/>
                    <a:pt x="93" y="196"/>
                  </a:cubicBezTo>
                  <a:cubicBezTo>
                    <a:pt x="149" y="196"/>
                    <a:pt x="195" y="149"/>
                    <a:pt x="195" y="94"/>
                  </a:cubicBezTo>
                  <a:cubicBezTo>
                    <a:pt x="195" y="38"/>
                    <a:pt x="149" y="1"/>
                    <a:pt x="93" y="1"/>
                  </a:cubicBezTo>
                  <a:close/>
                </a:path>
              </a:pathLst>
            </a:cu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821" name="Google Shape;821;p1"/>
            <p:cNvSpPr/>
            <p:nvPr/>
          </p:nvSpPr>
          <p:spPr>
            <a:xfrm>
              <a:off x="7621185" y="1687952"/>
              <a:ext cx="11565" cy="11565"/>
            </a:xfrm>
            <a:custGeom>
              <a:rect b="b" l="l" r="r" t="t"/>
              <a:pathLst>
                <a:path extrusionOk="0" h="196" w="196">
                  <a:moveTo>
                    <a:pt x="93" y="57"/>
                  </a:moveTo>
                  <a:cubicBezTo>
                    <a:pt x="121" y="57"/>
                    <a:pt x="140" y="75"/>
                    <a:pt x="140" y="94"/>
                  </a:cubicBezTo>
                  <a:cubicBezTo>
                    <a:pt x="140" y="112"/>
                    <a:pt x="121" y="131"/>
                    <a:pt x="93" y="131"/>
                  </a:cubicBezTo>
                  <a:cubicBezTo>
                    <a:pt x="75" y="131"/>
                    <a:pt x="56" y="112"/>
                    <a:pt x="56" y="94"/>
                  </a:cubicBezTo>
                  <a:cubicBezTo>
                    <a:pt x="56" y="75"/>
                    <a:pt x="75" y="57"/>
                    <a:pt x="93" y="57"/>
                  </a:cubicBezTo>
                  <a:close/>
                  <a:moveTo>
                    <a:pt x="93" y="1"/>
                  </a:moveTo>
                  <a:cubicBezTo>
                    <a:pt x="47" y="1"/>
                    <a:pt x="1" y="38"/>
                    <a:pt x="1" y="94"/>
                  </a:cubicBezTo>
                  <a:cubicBezTo>
                    <a:pt x="1" y="149"/>
                    <a:pt x="47" y="196"/>
                    <a:pt x="93" y="196"/>
                  </a:cubicBezTo>
                  <a:cubicBezTo>
                    <a:pt x="149" y="196"/>
                    <a:pt x="195" y="149"/>
                    <a:pt x="195" y="94"/>
                  </a:cubicBezTo>
                  <a:cubicBezTo>
                    <a:pt x="195" y="38"/>
                    <a:pt x="149" y="1"/>
                    <a:pt x="93" y="1"/>
                  </a:cubicBezTo>
                  <a:close/>
                </a:path>
              </a:pathLst>
            </a:cu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822" name="Google Shape;822;p1"/>
            <p:cNvSpPr/>
            <p:nvPr/>
          </p:nvSpPr>
          <p:spPr>
            <a:xfrm>
              <a:off x="7642544" y="1687952"/>
              <a:ext cx="11565" cy="11565"/>
            </a:xfrm>
            <a:custGeom>
              <a:rect b="b" l="l" r="r" t="t"/>
              <a:pathLst>
                <a:path extrusionOk="0" h="196" w="196">
                  <a:moveTo>
                    <a:pt x="93" y="57"/>
                  </a:moveTo>
                  <a:cubicBezTo>
                    <a:pt x="121" y="57"/>
                    <a:pt x="130" y="75"/>
                    <a:pt x="130" y="94"/>
                  </a:cubicBezTo>
                  <a:cubicBezTo>
                    <a:pt x="130" y="112"/>
                    <a:pt x="121" y="131"/>
                    <a:pt x="93" y="131"/>
                  </a:cubicBezTo>
                  <a:cubicBezTo>
                    <a:pt x="75" y="131"/>
                    <a:pt x="56" y="112"/>
                    <a:pt x="56" y="94"/>
                  </a:cubicBezTo>
                  <a:cubicBezTo>
                    <a:pt x="56" y="75"/>
                    <a:pt x="75" y="57"/>
                    <a:pt x="93" y="57"/>
                  </a:cubicBezTo>
                  <a:close/>
                  <a:moveTo>
                    <a:pt x="93" y="1"/>
                  </a:moveTo>
                  <a:cubicBezTo>
                    <a:pt x="47" y="1"/>
                    <a:pt x="0" y="38"/>
                    <a:pt x="0" y="94"/>
                  </a:cubicBezTo>
                  <a:cubicBezTo>
                    <a:pt x="0" y="149"/>
                    <a:pt x="47" y="196"/>
                    <a:pt x="93" y="196"/>
                  </a:cubicBezTo>
                  <a:cubicBezTo>
                    <a:pt x="149" y="196"/>
                    <a:pt x="195" y="149"/>
                    <a:pt x="195" y="94"/>
                  </a:cubicBezTo>
                  <a:cubicBezTo>
                    <a:pt x="195" y="38"/>
                    <a:pt x="149" y="1"/>
                    <a:pt x="93" y="1"/>
                  </a:cubicBezTo>
                  <a:close/>
                </a:path>
              </a:pathLst>
            </a:cu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823" name="Google Shape;823;p1"/>
            <p:cNvSpPr/>
            <p:nvPr/>
          </p:nvSpPr>
          <p:spPr>
            <a:xfrm>
              <a:off x="7664434" y="1687952"/>
              <a:ext cx="11565" cy="11565"/>
            </a:xfrm>
            <a:custGeom>
              <a:rect b="b" l="l" r="r" t="t"/>
              <a:pathLst>
                <a:path extrusionOk="0" h="196" w="196">
                  <a:moveTo>
                    <a:pt x="93" y="57"/>
                  </a:moveTo>
                  <a:cubicBezTo>
                    <a:pt x="121" y="57"/>
                    <a:pt x="130" y="75"/>
                    <a:pt x="130" y="94"/>
                  </a:cubicBezTo>
                  <a:cubicBezTo>
                    <a:pt x="130" y="112"/>
                    <a:pt x="121" y="131"/>
                    <a:pt x="93" y="131"/>
                  </a:cubicBezTo>
                  <a:cubicBezTo>
                    <a:pt x="75" y="131"/>
                    <a:pt x="56" y="112"/>
                    <a:pt x="56" y="94"/>
                  </a:cubicBezTo>
                  <a:cubicBezTo>
                    <a:pt x="56" y="75"/>
                    <a:pt x="75" y="57"/>
                    <a:pt x="93" y="57"/>
                  </a:cubicBezTo>
                  <a:close/>
                  <a:moveTo>
                    <a:pt x="93" y="1"/>
                  </a:moveTo>
                  <a:cubicBezTo>
                    <a:pt x="47" y="1"/>
                    <a:pt x="1" y="38"/>
                    <a:pt x="1" y="94"/>
                  </a:cubicBezTo>
                  <a:cubicBezTo>
                    <a:pt x="1" y="149"/>
                    <a:pt x="47" y="196"/>
                    <a:pt x="93" y="196"/>
                  </a:cubicBezTo>
                  <a:cubicBezTo>
                    <a:pt x="149" y="196"/>
                    <a:pt x="195" y="149"/>
                    <a:pt x="195" y="94"/>
                  </a:cubicBezTo>
                  <a:cubicBezTo>
                    <a:pt x="195" y="38"/>
                    <a:pt x="149" y="1"/>
                    <a:pt x="93" y="1"/>
                  </a:cubicBezTo>
                  <a:close/>
                </a:path>
              </a:pathLst>
            </a:cu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824" name="Google Shape;824;p1"/>
            <p:cNvSpPr/>
            <p:nvPr/>
          </p:nvSpPr>
          <p:spPr>
            <a:xfrm>
              <a:off x="7552800" y="1465215"/>
              <a:ext cx="126444" cy="126503"/>
            </a:xfrm>
            <a:custGeom>
              <a:rect b="b" l="l" r="r" t="t"/>
              <a:pathLst>
                <a:path extrusionOk="0" h="2144" w="2143">
                  <a:moveTo>
                    <a:pt x="1076" y="0"/>
                  </a:moveTo>
                  <a:cubicBezTo>
                    <a:pt x="482" y="0"/>
                    <a:pt x="0" y="473"/>
                    <a:pt x="0" y="1067"/>
                  </a:cubicBezTo>
                  <a:cubicBezTo>
                    <a:pt x="0" y="1661"/>
                    <a:pt x="482" y="2143"/>
                    <a:pt x="1076" y="2143"/>
                  </a:cubicBezTo>
                  <a:cubicBezTo>
                    <a:pt x="1670" y="2143"/>
                    <a:pt x="2143" y="1661"/>
                    <a:pt x="2143" y="1067"/>
                  </a:cubicBezTo>
                  <a:cubicBezTo>
                    <a:pt x="2143" y="473"/>
                    <a:pt x="1670" y="0"/>
                    <a:pt x="1076" y="0"/>
                  </a:cubicBezTo>
                  <a:close/>
                </a:path>
              </a:pathLst>
            </a:custGeom>
            <a:solidFill>
              <a:schemeClr val="l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825" name="Google Shape;825;p1"/>
            <p:cNvSpPr/>
            <p:nvPr/>
          </p:nvSpPr>
          <p:spPr>
            <a:xfrm>
              <a:off x="7549496" y="1461380"/>
              <a:ext cx="133583" cy="134173"/>
            </a:xfrm>
            <a:custGeom>
              <a:rect b="b" l="l" r="r" t="t"/>
              <a:pathLst>
                <a:path extrusionOk="0" h="2274" w="2264">
                  <a:moveTo>
                    <a:pt x="1132" y="121"/>
                  </a:moveTo>
                  <a:cubicBezTo>
                    <a:pt x="1689" y="121"/>
                    <a:pt x="2143" y="576"/>
                    <a:pt x="2143" y="1132"/>
                  </a:cubicBezTo>
                  <a:cubicBezTo>
                    <a:pt x="2143" y="1698"/>
                    <a:pt x="1689" y="2153"/>
                    <a:pt x="1132" y="2153"/>
                  </a:cubicBezTo>
                  <a:cubicBezTo>
                    <a:pt x="566" y="2153"/>
                    <a:pt x="112" y="1698"/>
                    <a:pt x="112" y="1132"/>
                  </a:cubicBezTo>
                  <a:cubicBezTo>
                    <a:pt x="112" y="576"/>
                    <a:pt x="566" y="121"/>
                    <a:pt x="1132" y="121"/>
                  </a:cubicBezTo>
                  <a:close/>
                  <a:moveTo>
                    <a:pt x="1132" y="0"/>
                  </a:moveTo>
                  <a:cubicBezTo>
                    <a:pt x="501" y="0"/>
                    <a:pt x="0" y="511"/>
                    <a:pt x="0" y="1132"/>
                  </a:cubicBezTo>
                  <a:cubicBezTo>
                    <a:pt x="0" y="1763"/>
                    <a:pt x="501" y="2273"/>
                    <a:pt x="1132" y="2273"/>
                  </a:cubicBezTo>
                  <a:cubicBezTo>
                    <a:pt x="1754" y="2273"/>
                    <a:pt x="2264" y="1763"/>
                    <a:pt x="2264" y="1132"/>
                  </a:cubicBezTo>
                  <a:cubicBezTo>
                    <a:pt x="2264" y="511"/>
                    <a:pt x="1754" y="0"/>
                    <a:pt x="1132" y="0"/>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826" name="Google Shape;826;p1"/>
            <p:cNvSpPr/>
            <p:nvPr/>
          </p:nvSpPr>
          <p:spPr>
            <a:xfrm>
              <a:off x="7587789" y="1532007"/>
              <a:ext cx="56466" cy="28499"/>
            </a:xfrm>
            <a:custGeom>
              <a:rect b="b" l="l" r="r" t="t"/>
              <a:pathLst>
                <a:path extrusionOk="0" h="483" w="957">
                  <a:moveTo>
                    <a:pt x="483" y="0"/>
                  </a:moveTo>
                  <a:cubicBezTo>
                    <a:pt x="214" y="0"/>
                    <a:pt x="1" y="213"/>
                    <a:pt x="1" y="482"/>
                  </a:cubicBezTo>
                  <a:lnTo>
                    <a:pt x="956" y="482"/>
                  </a:lnTo>
                  <a:cubicBezTo>
                    <a:pt x="956" y="213"/>
                    <a:pt x="743" y="0"/>
                    <a:pt x="483" y="0"/>
                  </a:cubicBezTo>
                  <a:close/>
                </a:path>
              </a:pathLst>
            </a:cu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827" name="Google Shape;827;p1"/>
            <p:cNvSpPr/>
            <p:nvPr/>
          </p:nvSpPr>
          <p:spPr>
            <a:xfrm>
              <a:off x="7584544" y="1528702"/>
              <a:ext cx="63547" cy="35107"/>
            </a:xfrm>
            <a:custGeom>
              <a:rect b="b" l="l" r="r" t="t"/>
              <a:pathLst>
                <a:path extrusionOk="0" h="595" w="1077">
                  <a:moveTo>
                    <a:pt x="538" y="121"/>
                  </a:moveTo>
                  <a:cubicBezTo>
                    <a:pt x="752" y="121"/>
                    <a:pt x="928" y="279"/>
                    <a:pt x="956" y="483"/>
                  </a:cubicBezTo>
                  <a:lnTo>
                    <a:pt x="121" y="483"/>
                  </a:lnTo>
                  <a:cubicBezTo>
                    <a:pt x="149" y="279"/>
                    <a:pt x="325" y="121"/>
                    <a:pt x="538" y="121"/>
                  </a:cubicBezTo>
                  <a:close/>
                  <a:moveTo>
                    <a:pt x="538" y="0"/>
                  </a:moveTo>
                  <a:cubicBezTo>
                    <a:pt x="241" y="0"/>
                    <a:pt x="0" y="242"/>
                    <a:pt x="0" y="538"/>
                  </a:cubicBezTo>
                  <a:cubicBezTo>
                    <a:pt x="0" y="594"/>
                    <a:pt x="0" y="594"/>
                    <a:pt x="232" y="594"/>
                  </a:cubicBezTo>
                  <a:lnTo>
                    <a:pt x="585" y="594"/>
                  </a:lnTo>
                  <a:cubicBezTo>
                    <a:pt x="1067" y="594"/>
                    <a:pt x="1067" y="594"/>
                    <a:pt x="1076" y="538"/>
                  </a:cubicBezTo>
                  <a:cubicBezTo>
                    <a:pt x="1076" y="242"/>
                    <a:pt x="835" y="0"/>
                    <a:pt x="538" y="0"/>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828" name="Google Shape;828;p1"/>
            <p:cNvSpPr/>
            <p:nvPr/>
          </p:nvSpPr>
          <p:spPr>
            <a:xfrm>
              <a:off x="7600415" y="1496428"/>
              <a:ext cx="31803" cy="31803"/>
            </a:xfrm>
            <a:custGeom>
              <a:rect b="b" l="l" r="r" t="t"/>
              <a:pathLst>
                <a:path extrusionOk="0" h="539" w="539">
                  <a:moveTo>
                    <a:pt x="269" y="0"/>
                  </a:moveTo>
                  <a:cubicBezTo>
                    <a:pt x="121" y="0"/>
                    <a:pt x="0" y="121"/>
                    <a:pt x="0" y="269"/>
                  </a:cubicBezTo>
                  <a:cubicBezTo>
                    <a:pt x="0" y="418"/>
                    <a:pt x="121" y="538"/>
                    <a:pt x="269" y="538"/>
                  </a:cubicBezTo>
                  <a:cubicBezTo>
                    <a:pt x="418" y="538"/>
                    <a:pt x="538" y="418"/>
                    <a:pt x="538" y="269"/>
                  </a:cubicBezTo>
                  <a:cubicBezTo>
                    <a:pt x="538" y="121"/>
                    <a:pt x="418" y="0"/>
                    <a:pt x="269" y="0"/>
                  </a:cubicBezTo>
                  <a:close/>
                </a:path>
              </a:pathLst>
            </a:cu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829" name="Google Shape;829;p1"/>
            <p:cNvSpPr/>
            <p:nvPr/>
          </p:nvSpPr>
          <p:spPr>
            <a:xfrm>
              <a:off x="7597111" y="1493123"/>
              <a:ext cx="38942" cy="38942"/>
            </a:xfrm>
            <a:custGeom>
              <a:rect b="b" l="l" r="r" t="t"/>
              <a:pathLst>
                <a:path extrusionOk="0" h="660" w="660">
                  <a:moveTo>
                    <a:pt x="325" y="112"/>
                  </a:moveTo>
                  <a:cubicBezTo>
                    <a:pt x="446" y="112"/>
                    <a:pt x="539" y="204"/>
                    <a:pt x="539" y="325"/>
                  </a:cubicBezTo>
                  <a:cubicBezTo>
                    <a:pt x="539" y="446"/>
                    <a:pt x="446" y="538"/>
                    <a:pt x="325" y="538"/>
                  </a:cubicBezTo>
                  <a:cubicBezTo>
                    <a:pt x="205" y="538"/>
                    <a:pt x="112" y="446"/>
                    <a:pt x="112" y="325"/>
                  </a:cubicBezTo>
                  <a:cubicBezTo>
                    <a:pt x="112" y="204"/>
                    <a:pt x="205" y="112"/>
                    <a:pt x="325" y="112"/>
                  </a:cubicBezTo>
                  <a:close/>
                  <a:moveTo>
                    <a:pt x="325" y="0"/>
                  </a:moveTo>
                  <a:cubicBezTo>
                    <a:pt x="140" y="0"/>
                    <a:pt x="0" y="140"/>
                    <a:pt x="0" y="325"/>
                  </a:cubicBezTo>
                  <a:cubicBezTo>
                    <a:pt x="0" y="511"/>
                    <a:pt x="140" y="659"/>
                    <a:pt x="325" y="659"/>
                  </a:cubicBezTo>
                  <a:cubicBezTo>
                    <a:pt x="511" y="659"/>
                    <a:pt x="659" y="511"/>
                    <a:pt x="659" y="325"/>
                  </a:cubicBezTo>
                  <a:cubicBezTo>
                    <a:pt x="659" y="140"/>
                    <a:pt x="511" y="0"/>
                    <a:pt x="325" y="0"/>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830" name="Google Shape;830;p1"/>
            <p:cNvSpPr/>
            <p:nvPr/>
          </p:nvSpPr>
          <p:spPr>
            <a:xfrm>
              <a:off x="7569203" y="1724121"/>
              <a:ext cx="93638" cy="29030"/>
            </a:xfrm>
            <a:custGeom>
              <a:rect b="b" l="l" r="r" t="t"/>
              <a:pathLst>
                <a:path extrusionOk="0" h="492" w="1587">
                  <a:moveTo>
                    <a:pt x="251" y="0"/>
                  </a:moveTo>
                  <a:cubicBezTo>
                    <a:pt x="112" y="0"/>
                    <a:pt x="0" y="111"/>
                    <a:pt x="0" y="251"/>
                  </a:cubicBezTo>
                  <a:cubicBezTo>
                    <a:pt x="0" y="390"/>
                    <a:pt x="112" y="492"/>
                    <a:pt x="251" y="492"/>
                  </a:cubicBezTo>
                  <a:lnTo>
                    <a:pt x="1345" y="492"/>
                  </a:lnTo>
                  <a:cubicBezTo>
                    <a:pt x="1475" y="492"/>
                    <a:pt x="1587" y="390"/>
                    <a:pt x="1587" y="251"/>
                  </a:cubicBezTo>
                  <a:cubicBezTo>
                    <a:pt x="1587" y="111"/>
                    <a:pt x="1475" y="0"/>
                    <a:pt x="1345" y="0"/>
                  </a:cubicBezTo>
                  <a:close/>
                </a:path>
              </a:pathLst>
            </a:custGeom>
            <a:solidFill>
              <a:schemeClr val="l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831" name="Google Shape;831;p1"/>
            <p:cNvSpPr/>
            <p:nvPr/>
          </p:nvSpPr>
          <p:spPr>
            <a:xfrm>
              <a:off x="7565898" y="1720817"/>
              <a:ext cx="100247" cy="36169"/>
            </a:xfrm>
            <a:custGeom>
              <a:rect b="b" l="l" r="r" t="t"/>
              <a:pathLst>
                <a:path extrusionOk="0" h="613" w="1699">
                  <a:moveTo>
                    <a:pt x="1401" y="121"/>
                  </a:moveTo>
                  <a:cubicBezTo>
                    <a:pt x="1504" y="121"/>
                    <a:pt x="1587" y="205"/>
                    <a:pt x="1587" y="307"/>
                  </a:cubicBezTo>
                  <a:cubicBezTo>
                    <a:pt x="1587" y="409"/>
                    <a:pt x="1504" y="492"/>
                    <a:pt x="1401" y="492"/>
                  </a:cubicBezTo>
                  <a:lnTo>
                    <a:pt x="307" y="492"/>
                  </a:lnTo>
                  <a:cubicBezTo>
                    <a:pt x="205" y="492"/>
                    <a:pt x="112" y="409"/>
                    <a:pt x="112" y="307"/>
                  </a:cubicBezTo>
                  <a:cubicBezTo>
                    <a:pt x="112" y="205"/>
                    <a:pt x="196" y="121"/>
                    <a:pt x="307" y="121"/>
                  </a:cubicBezTo>
                  <a:close/>
                  <a:moveTo>
                    <a:pt x="307" y="0"/>
                  </a:moveTo>
                  <a:cubicBezTo>
                    <a:pt x="140" y="0"/>
                    <a:pt x="1" y="140"/>
                    <a:pt x="1" y="307"/>
                  </a:cubicBezTo>
                  <a:cubicBezTo>
                    <a:pt x="1" y="474"/>
                    <a:pt x="140" y="613"/>
                    <a:pt x="307" y="613"/>
                  </a:cubicBezTo>
                  <a:lnTo>
                    <a:pt x="1401" y="613"/>
                  </a:lnTo>
                  <a:cubicBezTo>
                    <a:pt x="1568" y="613"/>
                    <a:pt x="1698" y="474"/>
                    <a:pt x="1698" y="307"/>
                  </a:cubicBezTo>
                  <a:cubicBezTo>
                    <a:pt x="1698" y="140"/>
                    <a:pt x="1568" y="0"/>
                    <a:pt x="1401" y="0"/>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832" name="Google Shape;832;p1"/>
            <p:cNvSpPr/>
            <p:nvPr/>
          </p:nvSpPr>
          <p:spPr>
            <a:xfrm>
              <a:off x="6772246" y="1753682"/>
              <a:ext cx="560000" cy="977035"/>
            </a:xfrm>
            <a:custGeom>
              <a:rect b="b" l="l" r="r" t="t"/>
              <a:pathLst>
                <a:path extrusionOk="0" h="16559" w="9491">
                  <a:moveTo>
                    <a:pt x="0" y="0"/>
                  </a:moveTo>
                  <a:lnTo>
                    <a:pt x="0" y="16559"/>
                  </a:lnTo>
                  <a:lnTo>
                    <a:pt x="9491" y="16559"/>
                  </a:lnTo>
                  <a:lnTo>
                    <a:pt x="9491" y="0"/>
                  </a:ln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833" name="Google Shape;833;p1"/>
            <p:cNvSpPr/>
            <p:nvPr/>
          </p:nvSpPr>
          <p:spPr>
            <a:xfrm>
              <a:off x="6731179" y="1693971"/>
              <a:ext cx="560000" cy="995739"/>
            </a:xfrm>
            <a:custGeom>
              <a:rect b="b" l="l" r="r" t="t"/>
              <a:pathLst>
                <a:path extrusionOk="0" h="16876" w="9491">
                  <a:moveTo>
                    <a:pt x="1" y="1"/>
                  </a:moveTo>
                  <a:lnTo>
                    <a:pt x="1" y="16875"/>
                  </a:lnTo>
                  <a:lnTo>
                    <a:pt x="9491" y="16875"/>
                  </a:lnTo>
                  <a:lnTo>
                    <a:pt x="9491" y="1"/>
                  </a:lnTo>
                  <a:close/>
                </a:path>
              </a:pathLst>
            </a:cu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834" name="Google Shape;834;p1"/>
            <p:cNvSpPr/>
            <p:nvPr/>
          </p:nvSpPr>
          <p:spPr>
            <a:xfrm>
              <a:off x="6727934" y="1690725"/>
              <a:ext cx="566549" cy="1002229"/>
            </a:xfrm>
            <a:custGeom>
              <a:rect b="b" l="l" r="r" t="t"/>
              <a:pathLst>
                <a:path extrusionOk="0" h="16986" w="9602">
                  <a:moveTo>
                    <a:pt x="9481" y="112"/>
                  </a:moveTo>
                  <a:lnTo>
                    <a:pt x="9481" y="16865"/>
                  </a:lnTo>
                  <a:lnTo>
                    <a:pt x="111" y="16865"/>
                  </a:lnTo>
                  <a:lnTo>
                    <a:pt x="111" y="112"/>
                  </a:lnTo>
                  <a:close/>
                  <a:moveTo>
                    <a:pt x="56" y="0"/>
                  </a:moveTo>
                  <a:cubicBezTo>
                    <a:pt x="28" y="0"/>
                    <a:pt x="0" y="28"/>
                    <a:pt x="0" y="56"/>
                  </a:cubicBezTo>
                  <a:lnTo>
                    <a:pt x="0" y="16930"/>
                  </a:lnTo>
                  <a:cubicBezTo>
                    <a:pt x="0" y="16958"/>
                    <a:pt x="28" y="16986"/>
                    <a:pt x="56" y="16986"/>
                  </a:cubicBezTo>
                  <a:lnTo>
                    <a:pt x="9546" y="16986"/>
                  </a:lnTo>
                  <a:cubicBezTo>
                    <a:pt x="9574" y="16986"/>
                    <a:pt x="9601" y="16958"/>
                    <a:pt x="9601" y="16930"/>
                  </a:cubicBezTo>
                  <a:lnTo>
                    <a:pt x="9601" y="56"/>
                  </a:lnTo>
                  <a:cubicBezTo>
                    <a:pt x="9601" y="28"/>
                    <a:pt x="9574" y="0"/>
                    <a:pt x="9546" y="0"/>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835" name="Google Shape;835;p1"/>
            <p:cNvSpPr/>
            <p:nvPr/>
          </p:nvSpPr>
          <p:spPr>
            <a:xfrm>
              <a:off x="6732301" y="1693971"/>
              <a:ext cx="558348" cy="80539"/>
            </a:xfrm>
            <a:custGeom>
              <a:rect b="b" l="l" r="r" t="t"/>
              <a:pathLst>
                <a:path extrusionOk="0" h="1365" w="9463">
                  <a:moveTo>
                    <a:pt x="0" y="1"/>
                  </a:moveTo>
                  <a:lnTo>
                    <a:pt x="0" y="1365"/>
                  </a:lnTo>
                  <a:lnTo>
                    <a:pt x="9463" y="1365"/>
                  </a:lnTo>
                  <a:lnTo>
                    <a:pt x="9463" y="1"/>
                  </a:lnTo>
                  <a:close/>
                </a:path>
              </a:pathLst>
            </a:custGeom>
            <a:solidFill>
              <a:schemeClr val="dk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836" name="Google Shape;836;p1"/>
            <p:cNvSpPr/>
            <p:nvPr/>
          </p:nvSpPr>
          <p:spPr>
            <a:xfrm>
              <a:off x="6728465" y="1690725"/>
              <a:ext cx="565487" cy="87089"/>
            </a:xfrm>
            <a:custGeom>
              <a:rect b="b" l="l" r="r" t="t"/>
              <a:pathLst>
                <a:path extrusionOk="0" h="1476" w="9584">
                  <a:moveTo>
                    <a:pt x="9472" y="121"/>
                  </a:moveTo>
                  <a:lnTo>
                    <a:pt x="9472" y="1355"/>
                  </a:lnTo>
                  <a:lnTo>
                    <a:pt x="121" y="1355"/>
                  </a:lnTo>
                  <a:lnTo>
                    <a:pt x="121" y="121"/>
                  </a:lnTo>
                  <a:close/>
                  <a:moveTo>
                    <a:pt x="0" y="0"/>
                  </a:moveTo>
                  <a:lnTo>
                    <a:pt x="0" y="1475"/>
                  </a:lnTo>
                  <a:lnTo>
                    <a:pt x="9583" y="1475"/>
                  </a:lnTo>
                  <a:lnTo>
                    <a:pt x="9583" y="0"/>
                  </a:ln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837" name="Google Shape;837;p1"/>
            <p:cNvSpPr/>
            <p:nvPr/>
          </p:nvSpPr>
          <p:spPr>
            <a:xfrm>
              <a:off x="7140072" y="1723531"/>
              <a:ext cx="24132" cy="24191"/>
            </a:xfrm>
            <a:custGeom>
              <a:rect b="b" l="l" r="r" t="t"/>
              <a:pathLst>
                <a:path extrusionOk="0" h="410" w="409">
                  <a:moveTo>
                    <a:pt x="205" y="84"/>
                  </a:moveTo>
                  <a:cubicBezTo>
                    <a:pt x="269" y="84"/>
                    <a:pt x="325" y="140"/>
                    <a:pt x="325" y="205"/>
                  </a:cubicBezTo>
                  <a:cubicBezTo>
                    <a:pt x="325" y="270"/>
                    <a:pt x="269" y="326"/>
                    <a:pt x="205" y="326"/>
                  </a:cubicBezTo>
                  <a:cubicBezTo>
                    <a:pt x="140" y="326"/>
                    <a:pt x="84" y="270"/>
                    <a:pt x="84" y="205"/>
                  </a:cubicBezTo>
                  <a:cubicBezTo>
                    <a:pt x="84" y="140"/>
                    <a:pt x="140" y="84"/>
                    <a:pt x="205" y="84"/>
                  </a:cubicBezTo>
                  <a:close/>
                  <a:moveTo>
                    <a:pt x="205" y="1"/>
                  </a:moveTo>
                  <a:cubicBezTo>
                    <a:pt x="93" y="1"/>
                    <a:pt x="0" y="94"/>
                    <a:pt x="0" y="205"/>
                  </a:cubicBezTo>
                  <a:cubicBezTo>
                    <a:pt x="0" y="316"/>
                    <a:pt x="93" y="409"/>
                    <a:pt x="205" y="409"/>
                  </a:cubicBezTo>
                  <a:cubicBezTo>
                    <a:pt x="316" y="409"/>
                    <a:pt x="409" y="316"/>
                    <a:pt x="409" y="205"/>
                  </a:cubicBezTo>
                  <a:cubicBezTo>
                    <a:pt x="409" y="94"/>
                    <a:pt x="316" y="1"/>
                    <a:pt x="205" y="1"/>
                  </a:cubicBezTo>
                  <a:close/>
                </a:path>
              </a:pathLst>
            </a:cu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838" name="Google Shape;838;p1"/>
            <p:cNvSpPr/>
            <p:nvPr/>
          </p:nvSpPr>
          <p:spPr>
            <a:xfrm>
              <a:off x="7189871" y="1723531"/>
              <a:ext cx="24132" cy="24191"/>
            </a:xfrm>
            <a:custGeom>
              <a:rect b="b" l="l" r="r" t="t"/>
              <a:pathLst>
                <a:path extrusionOk="0" h="410" w="409">
                  <a:moveTo>
                    <a:pt x="205" y="84"/>
                  </a:moveTo>
                  <a:cubicBezTo>
                    <a:pt x="270" y="84"/>
                    <a:pt x="325" y="140"/>
                    <a:pt x="325" y="205"/>
                  </a:cubicBezTo>
                  <a:cubicBezTo>
                    <a:pt x="325" y="270"/>
                    <a:pt x="270" y="326"/>
                    <a:pt x="205" y="326"/>
                  </a:cubicBezTo>
                  <a:cubicBezTo>
                    <a:pt x="140" y="326"/>
                    <a:pt x="84" y="270"/>
                    <a:pt x="84" y="205"/>
                  </a:cubicBezTo>
                  <a:cubicBezTo>
                    <a:pt x="84" y="140"/>
                    <a:pt x="140" y="84"/>
                    <a:pt x="205" y="84"/>
                  </a:cubicBezTo>
                  <a:close/>
                  <a:moveTo>
                    <a:pt x="205" y="1"/>
                  </a:moveTo>
                  <a:cubicBezTo>
                    <a:pt x="93" y="1"/>
                    <a:pt x="1" y="94"/>
                    <a:pt x="1" y="205"/>
                  </a:cubicBezTo>
                  <a:cubicBezTo>
                    <a:pt x="1" y="316"/>
                    <a:pt x="93" y="409"/>
                    <a:pt x="205" y="409"/>
                  </a:cubicBezTo>
                  <a:cubicBezTo>
                    <a:pt x="316" y="409"/>
                    <a:pt x="409" y="316"/>
                    <a:pt x="409" y="205"/>
                  </a:cubicBezTo>
                  <a:cubicBezTo>
                    <a:pt x="409" y="94"/>
                    <a:pt x="316" y="1"/>
                    <a:pt x="205" y="1"/>
                  </a:cubicBezTo>
                  <a:close/>
                </a:path>
              </a:pathLst>
            </a:cu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839" name="Google Shape;839;p1"/>
            <p:cNvSpPr/>
            <p:nvPr/>
          </p:nvSpPr>
          <p:spPr>
            <a:xfrm>
              <a:off x="7240791" y="1723531"/>
              <a:ext cx="24132" cy="24191"/>
            </a:xfrm>
            <a:custGeom>
              <a:rect b="b" l="l" r="r" t="t"/>
              <a:pathLst>
                <a:path extrusionOk="0" h="410" w="409">
                  <a:moveTo>
                    <a:pt x="204" y="84"/>
                  </a:moveTo>
                  <a:cubicBezTo>
                    <a:pt x="269" y="84"/>
                    <a:pt x="325" y="140"/>
                    <a:pt x="325" y="205"/>
                  </a:cubicBezTo>
                  <a:cubicBezTo>
                    <a:pt x="325" y="270"/>
                    <a:pt x="269" y="326"/>
                    <a:pt x="204" y="326"/>
                  </a:cubicBezTo>
                  <a:cubicBezTo>
                    <a:pt x="139" y="326"/>
                    <a:pt x="84" y="270"/>
                    <a:pt x="84" y="205"/>
                  </a:cubicBezTo>
                  <a:cubicBezTo>
                    <a:pt x="84" y="140"/>
                    <a:pt x="139" y="84"/>
                    <a:pt x="204" y="84"/>
                  </a:cubicBezTo>
                  <a:close/>
                  <a:moveTo>
                    <a:pt x="204" y="1"/>
                  </a:moveTo>
                  <a:cubicBezTo>
                    <a:pt x="93" y="1"/>
                    <a:pt x="0" y="94"/>
                    <a:pt x="0" y="205"/>
                  </a:cubicBezTo>
                  <a:cubicBezTo>
                    <a:pt x="0" y="316"/>
                    <a:pt x="93" y="409"/>
                    <a:pt x="204" y="409"/>
                  </a:cubicBezTo>
                  <a:cubicBezTo>
                    <a:pt x="316" y="409"/>
                    <a:pt x="409" y="316"/>
                    <a:pt x="409" y="205"/>
                  </a:cubicBezTo>
                  <a:cubicBezTo>
                    <a:pt x="409" y="94"/>
                    <a:pt x="316" y="1"/>
                    <a:pt x="204" y="1"/>
                  </a:cubicBezTo>
                  <a:close/>
                </a:path>
              </a:pathLst>
            </a:cu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840" name="Google Shape;840;p1"/>
            <p:cNvSpPr/>
            <p:nvPr/>
          </p:nvSpPr>
          <p:spPr>
            <a:xfrm>
              <a:off x="6820392" y="1885023"/>
              <a:ext cx="176892" cy="6608"/>
            </a:xfrm>
            <a:custGeom>
              <a:rect b="b" l="l" r="r" t="t"/>
              <a:pathLst>
                <a:path extrusionOk="0" h="112" w="2998">
                  <a:moveTo>
                    <a:pt x="57" y="0"/>
                  </a:moveTo>
                  <a:cubicBezTo>
                    <a:pt x="29" y="0"/>
                    <a:pt x="1" y="19"/>
                    <a:pt x="1" y="56"/>
                  </a:cubicBezTo>
                  <a:cubicBezTo>
                    <a:pt x="1" y="84"/>
                    <a:pt x="29" y="112"/>
                    <a:pt x="57" y="112"/>
                  </a:cubicBezTo>
                  <a:lnTo>
                    <a:pt x="2942" y="112"/>
                  </a:lnTo>
                  <a:cubicBezTo>
                    <a:pt x="2969" y="112"/>
                    <a:pt x="2997" y="84"/>
                    <a:pt x="2997" y="56"/>
                  </a:cubicBezTo>
                  <a:cubicBezTo>
                    <a:pt x="2997" y="19"/>
                    <a:pt x="2969" y="0"/>
                    <a:pt x="2942" y="0"/>
                  </a:cubicBezTo>
                  <a:close/>
                </a:path>
              </a:pathLst>
            </a:custGeom>
            <a:solidFill>
              <a:schemeClr val="dk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841" name="Google Shape;841;p1"/>
            <p:cNvSpPr/>
            <p:nvPr/>
          </p:nvSpPr>
          <p:spPr>
            <a:xfrm>
              <a:off x="7032804" y="1885023"/>
              <a:ext cx="67913" cy="6608"/>
            </a:xfrm>
            <a:custGeom>
              <a:rect b="b" l="l" r="r" t="t"/>
              <a:pathLst>
                <a:path extrusionOk="0" h="112" w="1151">
                  <a:moveTo>
                    <a:pt x="56" y="0"/>
                  </a:moveTo>
                  <a:cubicBezTo>
                    <a:pt x="28" y="0"/>
                    <a:pt x="0" y="19"/>
                    <a:pt x="0" y="56"/>
                  </a:cubicBezTo>
                  <a:cubicBezTo>
                    <a:pt x="0" y="84"/>
                    <a:pt x="28" y="112"/>
                    <a:pt x="56" y="112"/>
                  </a:cubicBezTo>
                  <a:lnTo>
                    <a:pt x="1095" y="112"/>
                  </a:lnTo>
                  <a:cubicBezTo>
                    <a:pt x="1123" y="112"/>
                    <a:pt x="1151" y="84"/>
                    <a:pt x="1151" y="56"/>
                  </a:cubicBezTo>
                  <a:cubicBezTo>
                    <a:pt x="1151" y="19"/>
                    <a:pt x="1123" y="0"/>
                    <a:pt x="1095" y="0"/>
                  </a:cubicBezTo>
                  <a:close/>
                </a:path>
              </a:pathLst>
            </a:cu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842" name="Google Shape;842;p1"/>
            <p:cNvSpPr/>
            <p:nvPr/>
          </p:nvSpPr>
          <p:spPr>
            <a:xfrm>
              <a:off x="7142255" y="1885023"/>
              <a:ext cx="62484" cy="6608"/>
            </a:xfrm>
            <a:custGeom>
              <a:rect b="b" l="l" r="r" t="t"/>
              <a:pathLst>
                <a:path extrusionOk="0" h="112" w="1059">
                  <a:moveTo>
                    <a:pt x="56" y="0"/>
                  </a:moveTo>
                  <a:cubicBezTo>
                    <a:pt x="28" y="0"/>
                    <a:pt x="1" y="19"/>
                    <a:pt x="1" y="56"/>
                  </a:cubicBezTo>
                  <a:cubicBezTo>
                    <a:pt x="1" y="84"/>
                    <a:pt x="28" y="112"/>
                    <a:pt x="56" y="112"/>
                  </a:cubicBezTo>
                  <a:lnTo>
                    <a:pt x="1002" y="112"/>
                  </a:lnTo>
                  <a:cubicBezTo>
                    <a:pt x="1040" y="112"/>
                    <a:pt x="1058" y="84"/>
                    <a:pt x="1058" y="56"/>
                  </a:cubicBezTo>
                  <a:cubicBezTo>
                    <a:pt x="1058" y="19"/>
                    <a:pt x="1040" y="0"/>
                    <a:pt x="1002" y="0"/>
                  </a:cubicBezTo>
                  <a:close/>
                </a:path>
              </a:pathLst>
            </a:cu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843" name="Google Shape;843;p1"/>
            <p:cNvSpPr/>
            <p:nvPr/>
          </p:nvSpPr>
          <p:spPr>
            <a:xfrm>
              <a:off x="7027848" y="2016364"/>
              <a:ext cx="176892" cy="7198"/>
            </a:xfrm>
            <a:custGeom>
              <a:rect b="b" l="l" r="r" t="t"/>
              <a:pathLst>
                <a:path extrusionOk="0" h="122" w="2998">
                  <a:moveTo>
                    <a:pt x="56" y="1"/>
                  </a:moveTo>
                  <a:cubicBezTo>
                    <a:pt x="29" y="1"/>
                    <a:pt x="1" y="29"/>
                    <a:pt x="1" y="66"/>
                  </a:cubicBezTo>
                  <a:cubicBezTo>
                    <a:pt x="1" y="94"/>
                    <a:pt x="29" y="121"/>
                    <a:pt x="56" y="121"/>
                  </a:cubicBezTo>
                  <a:lnTo>
                    <a:pt x="2941" y="121"/>
                  </a:lnTo>
                  <a:cubicBezTo>
                    <a:pt x="2979" y="121"/>
                    <a:pt x="2997" y="94"/>
                    <a:pt x="2997" y="66"/>
                  </a:cubicBezTo>
                  <a:cubicBezTo>
                    <a:pt x="2997" y="29"/>
                    <a:pt x="2979" y="1"/>
                    <a:pt x="2941" y="1"/>
                  </a:cubicBezTo>
                  <a:close/>
                </a:path>
              </a:pathLst>
            </a:custGeom>
            <a:solidFill>
              <a:schemeClr val="dk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844" name="Google Shape;844;p1"/>
            <p:cNvSpPr/>
            <p:nvPr/>
          </p:nvSpPr>
          <p:spPr>
            <a:xfrm>
              <a:off x="6924415" y="2016364"/>
              <a:ext cx="67913" cy="7198"/>
            </a:xfrm>
            <a:custGeom>
              <a:rect b="b" l="l" r="r" t="t"/>
              <a:pathLst>
                <a:path extrusionOk="0" h="122" w="1151">
                  <a:moveTo>
                    <a:pt x="65" y="1"/>
                  </a:moveTo>
                  <a:cubicBezTo>
                    <a:pt x="28" y="1"/>
                    <a:pt x="0" y="29"/>
                    <a:pt x="0" y="66"/>
                  </a:cubicBezTo>
                  <a:cubicBezTo>
                    <a:pt x="0" y="94"/>
                    <a:pt x="28" y="121"/>
                    <a:pt x="65" y="121"/>
                  </a:cubicBezTo>
                  <a:lnTo>
                    <a:pt x="1095" y="121"/>
                  </a:lnTo>
                  <a:cubicBezTo>
                    <a:pt x="1123" y="121"/>
                    <a:pt x="1151" y="94"/>
                    <a:pt x="1151" y="66"/>
                  </a:cubicBezTo>
                  <a:cubicBezTo>
                    <a:pt x="1151" y="29"/>
                    <a:pt x="1123" y="1"/>
                    <a:pt x="1095" y="1"/>
                  </a:cubicBezTo>
                  <a:close/>
                </a:path>
              </a:pathLst>
            </a:cu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845" name="Google Shape;845;p1"/>
            <p:cNvSpPr/>
            <p:nvPr/>
          </p:nvSpPr>
          <p:spPr>
            <a:xfrm>
              <a:off x="6820392" y="2016364"/>
              <a:ext cx="62484" cy="7198"/>
            </a:xfrm>
            <a:custGeom>
              <a:rect b="b" l="l" r="r" t="t"/>
              <a:pathLst>
                <a:path extrusionOk="0" h="122" w="1059">
                  <a:moveTo>
                    <a:pt x="57" y="1"/>
                  </a:moveTo>
                  <a:cubicBezTo>
                    <a:pt x="29" y="1"/>
                    <a:pt x="1" y="29"/>
                    <a:pt x="1" y="66"/>
                  </a:cubicBezTo>
                  <a:cubicBezTo>
                    <a:pt x="1" y="94"/>
                    <a:pt x="29" y="121"/>
                    <a:pt x="57" y="121"/>
                  </a:cubicBezTo>
                  <a:lnTo>
                    <a:pt x="1003" y="121"/>
                  </a:lnTo>
                  <a:cubicBezTo>
                    <a:pt x="1031" y="121"/>
                    <a:pt x="1058" y="94"/>
                    <a:pt x="1058" y="66"/>
                  </a:cubicBezTo>
                  <a:cubicBezTo>
                    <a:pt x="1058" y="29"/>
                    <a:pt x="1031" y="1"/>
                    <a:pt x="1003" y="1"/>
                  </a:cubicBezTo>
                  <a:close/>
                </a:path>
              </a:pathLst>
            </a:cu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846" name="Google Shape;846;p1"/>
            <p:cNvSpPr/>
            <p:nvPr/>
          </p:nvSpPr>
          <p:spPr>
            <a:xfrm>
              <a:off x="6820392" y="1950163"/>
              <a:ext cx="94228" cy="6608"/>
            </a:xfrm>
            <a:custGeom>
              <a:rect b="b" l="l" r="r" t="t"/>
              <a:pathLst>
                <a:path extrusionOk="0" h="112" w="1597">
                  <a:moveTo>
                    <a:pt x="57" y="0"/>
                  </a:moveTo>
                  <a:cubicBezTo>
                    <a:pt x="29" y="0"/>
                    <a:pt x="1" y="19"/>
                    <a:pt x="1" y="56"/>
                  </a:cubicBezTo>
                  <a:cubicBezTo>
                    <a:pt x="1" y="84"/>
                    <a:pt x="29" y="112"/>
                    <a:pt x="57" y="112"/>
                  </a:cubicBezTo>
                  <a:lnTo>
                    <a:pt x="1541" y="112"/>
                  </a:lnTo>
                  <a:cubicBezTo>
                    <a:pt x="1578" y="112"/>
                    <a:pt x="1596" y="84"/>
                    <a:pt x="1596" y="56"/>
                  </a:cubicBezTo>
                  <a:cubicBezTo>
                    <a:pt x="1596" y="19"/>
                    <a:pt x="1578" y="0"/>
                    <a:pt x="1541" y="0"/>
                  </a:cubicBezTo>
                  <a:close/>
                </a:path>
              </a:pathLst>
            </a:custGeom>
            <a:solidFill>
              <a:schemeClr val="dk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847" name="Google Shape;847;p1"/>
            <p:cNvSpPr/>
            <p:nvPr/>
          </p:nvSpPr>
          <p:spPr>
            <a:xfrm>
              <a:off x="6945184" y="1950163"/>
              <a:ext cx="155533" cy="6608"/>
            </a:xfrm>
            <a:custGeom>
              <a:rect b="b" l="l" r="r" t="t"/>
              <a:pathLst>
                <a:path extrusionOk="0" h="112" w="2636">
                  <a:moveTo>
                    <a:pt x="57" y="0"/>
                  </a:moveTo>
                  <a:cubicBezTo>
                    <a:pt x="29" y="0"/>
                    <a:pt x="1" y="19"/>
                    <a:pt x="1" y="56"/>
                  </a:cubicBezTo>
                  <a:cubicBezTo>
                    <a:pt x="1" y="84"/>
                    <a:pt x="29" y="112"/>
                    <a:pt x="57" y="112"/>
                  </a:cubicBezTo>
                  <a:lnTo>
                    <a:pt x="2580" y="112"/>
                  </a:lnTo>
                  <a:cubicBezTo>
                    <a:pt x="2608" y="112"/>
                    <a:pt x="2636" y="84"/>
                    <a:pt x="2636" y="56"/>
                  </a:cubicBezTo>
                  <a:cubicBezTo>
                    <a:pt x="2636" y="19"/>
                    <a:pt x="2608" y="0"/>
                    <a:pt x="2580" y="0"/>
                  </a:cubicBezTo>
                  <a:close/>
                </a:path>
              </a:pathLst>
            </a:cu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848" name="Google Shape;848;p1"/>
            <p:cNvSpPr/>
            <p:nvPr/>
          </p:nvSpPr>
          <p:spPr>
            <a:xfrm>
              <a:off x="7142255" y="1950163"/>
              <a:ext cx="62484" cy="6608"/>
            </a:xfrm>
            <a:custGeom>
              <a:rect b="b" l="l" r="r" t="t"/>
              <a:pathLst>
                <a:path extrusionOk="0" h="112" w="1059">
                  <a:moveTo>
                    <a:pt x="56" y="0"/>
                  </a:moveTo>
                  <a:cubicBezTo>
                    <a:pt x="28" y="0"/>
                    <a:pt x="1" y="19"/>
                    <a:pt x="1" y="56"/>
                  </a:cubicBezTo>
                  <a:cubicBezTo>
                    <a:pt x="1" y="84"/>
                    <a:pt x="28" y="112"/>
                    <a:pt x="56" y="112"/>
                  </a:cubicBezTo>
                  <a:lnTo>
                    <a:pt x="1002" y="112"/>
                  </a:lnTo>
                  <a:cubicBezTo>
                    <a:pt x="1040" y="112"/>
                    <a:pt x="1058" y="84"/>
                    <a:pt x="1058" y="56"/>
                  </a:cubicBezTo>
                  <a:cubicBezTo>
                    <a:pt x="1058" y="19"/>
                    <a:pt x="1040" y="0"/>
                    <a:pt x="1002" y="0"/>
                  </a:cubicBezTo>
                  <a:close/>
                </a:path>
              </a:pathLst>
            </a:custGeom>
            <a:solidFill>
              <a:schemeClr val="dk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849" name="Google Shape;849;p1"/>
            <p:cNvSpPr/>
            <p:nvPr/>
          </p:nvSpPr>
          <p:spPr>
            <a:xfrm>
              <a:off x="6820392" y="2074955"/>
              <a:ext cx="176892" cy="7198"/>
            </a:xfrm>
            <a:custGeom>
              <a:rect b="b" l="l" r="r" t="t"/>
              <a:pathLst>
                <a:path extrusionOk="0" h="122" w="2998">
                  <a:moveTo>
                    <a:pt x="57" y="0"/>
                  </a:moveTo>
                  <a:cubicBezTo>
                    <a:pt x="29" y="0"/>
                    <a:pt x="1" y="28"/>
                    <a:pt x="1" y="56"/>
                  </a:cubicBezTo>
                  <a:cubicBezTo>
                    <a:pt x="1" y="93"/>
                    <a:pt x="29" y="121"/>
                    <a:pt x="57" y="121"/>
                  </a:cubicBezTo>
                  <a:lnTo>
                    <a:pt x="2942" y="121"/>
                  </a:lnTo>
                  <a:cubicBezTo>
                    <a:pt x="2969" y="121"/>
                    <a:pt x="2997" y="93"/>
                    <a:pt x="2997" y="56"/>
                  </a:cubicBezTo>
                  <a:cubicBezTo>
                    <a:pt x="2997" y="28"/>
                    <a:pt x="2969" y="0"/>
                    <a:pt x="2942" y="0"/>
                  </a:cubicBezTo>
                  <a:close/>
                </a:path>
              </a:pathLst>
            </a:custGeom>
            <a:solidFill>
              <a:schemeClr val="dk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850" name="Google Shape;850;p1"/>
            <p:cNvSpPr/>
            <p:nvPr/>
          </p:nvSpPr>
          <p:spPr>
            <a:xfrm>
              <a:off x="7032804" y="2074955"/>
              <a:ext cx="67913" cy="7198"/>
            </a:xfrm>
            <a:custGeom>
              <a:rect b="b" l="l" r="r" t="t"/>
              <a:pathLst>
                <a:path extrusionOk="0" h="122" w="1151">
                  <a:moveTo>
                    <a:pt x="56" y="0"/>
                  </a:moveTo>
                  <a:cubicBezTo>
                    <a:pt x="28" y="0"/>
                    <a:pt x="0" y="28"/>
                    <a:pt x="0" y="56"/>
                  </a:cubicBezTo>
                  <a:cubicBezTo>
                    <a:pt x="0" y="93"/>
                    <a:pt x="28" y="121"/>
                    <a:pt x="56" y="121"/>
                  </a:cubicBezTo>
                  <a:lnTo>
                    <a:pt x="1095" y="121"/>
                  </a:lnTo>
                  <a:cubicBezTo>
                    <a:pt x="1123" y="121"/>
                    <a:pt x="1151" y="93"/>
                    <a:pt x="1151" y="56"/>
                  </a:cubicBezTo>
                  <a:cubicBezTo>
                    <a:pt x="1151" y="28"/>
                    <a:pt x="1123" y="0"/>
                    <a:pt x="1095" y="0"/>
                  </a:cubicBezTo>
                  <a:close/>
                </a:path>
              </a:pathLst>
            </a:cu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851" name="Google Shape;851;p1"/>
            <p:cNvSpPr/>
            <p:nvPr/>
          </p:nvSpPr>
          <p:spPr>
            <a:xfrm>
              <a:off x="6820392" y="2286245"/>
              <a:ext cx="176892" cy="6608"/>
            </a:xfrm>
            <a:custGeom>
              <a:rect b="b" l="l" r="r" t="t"/>
              <a:pathLst>
                <a:path extrusionOk="0" h="112" w="2998">
                  <a:moveTo>
                    <a:pt x="57" y="0"/>
                  </a:moveTo>
                  <a:cubicBezTo>
                    <a:pt x="29" y="0"/>
                    <a:pt x="1" y="28"/>
                    <a:pt x="1" y="56"/>
                  </a:cubicBezTo>
                  <a:cubicBezTo>
                    <a:pt x="1" y="93"/>
                    <a:pt x="29" y="112"/>
                    <a:pt x="57" y="112"/>
                  </a:cubicBezTo>
                  <a:lnTo>
                    <a:pt x="2942" y="112"/>
                  </a:lnTo>
                  <a:cubicBezTo>
                    <a:pt x="2969" y="112"/>
                    <a:pt x="2997" y="93"/>
                    <a:pt x="2997" y="56"/>
                  </a:cubicBezTo>
                  <a:cubicBezTo>
                    <a:pt x="2997" y="28"/>
                    <a:pt x="2969" y="0"/>
                    <a:pt x="2942" y="0"/>
                  </a:cubicBezTo>
                  <a:close/>
                </a:path>
              </a:pathLst>
            </a:custGeom>
            <a:solidFill>
              <a:schemeClr val="dk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852" name="Google Shape;852;p1"/>
            <p:cNvSpPr/>
            <p:nvPr/>
          </p:nvSpPr>
          <p:spPr>
            <a:xfrm>
              <a:off x="7032804" y="2286245"/>
              <a:ext cx="67913" cy="6608"/>
            </a:xfrm>
            <a:custGeom>
              <a:rect b="b" l="l" r="r" t="t"/>
              <a:pathLst>
                <a:path extrusionOk="0" h="112" w="1151">
                  <a:moveTo>
                    <a:pt x="56" y="0"/>
                  </a:moveTo>
                  <a:cubicBezTo>
                    <a:pt x="28" y="0"/>
                    <a:pt x="0" y="28"/>
                    <a:pt x="0" y="56"/>
                  </a:cubicBezTo>
                  <a:cubicBezTo>
                    <a:pt x="0" y="93"/>
                    <a:pt x="28" y="112"/>
                    <a:pt x="56" y="112"/>
                  </a:cubicBezTo>
                  <a:lnTo>
                    <a:pt x="1095" y="112"/>
                  </a:lnTo>
                  <a:cubicBezTo>
                    <a:pt x="1123" y="112"/>
                    <a:pt x="1151" y="93"/>
                    <a:pt x="1151" y="56"/>
                  </a:cubicBezTo>
                  <a:cubicBezTo>
                    <a:pt x="1151" y="28"/>
                    <a:pt x="1123" y="0"/>
                    <a:pt x="1095" y="0"/>
                  </a:cubicBezTo>
                  <a:close/>
                </a:path>
              </a:pathLst>
            </a:cu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853" name="Google Shape;853;p1"/>
            <p:cNvSpPr/>
            <p:nvPr/>
          </p:nvSpPr>
          <p:spPr>
            <a:xfrm>
              <a:off x="7142255" y="2074955"/>
              <a:ext cx="62484" cy="7198"/>
            </a:xfrm>
            <a:custGeom>
              <a:rect b="b" l="l" r="r" t="t"/>
              <a:pathLst>
                <a:path extrusionOk="0" h="122" w="1059">
                  <a:moveTo>
                    <a:pt x="56" y="0"/>
                  </a:moveTo>
                  <a:cubicBezTo>
                    <a:pt x="28" y="0"/>
                    <a:pt x="1" y="28"/>
                    <a:pt x="1" y="56"/>
                  </a:cubicBezTo>
                  <a:cubicBezTo>
                    <a:pt x="1" y="93"/>
                    <a:pt x="28" y="121"/>
                    <a:pt x="56" y="121"/>
                  </a:cubicBezTo>
                  <a:lnTo>
                    <a:pt x="1002" y="121"/>
                  </a:lnTo>
                  <a:cubicBezTo>
                    <a:pt x="1040" y="121"/>
                    <a:pt x="1058" y="93"/>
                    <a:pt x="1058" y="56"/>
                  </a:cubicBezTo>
                  <a:cubicBezTo>
                    <a:pt x="1058" y="28"/>
                    <a:pt x="1040" y="0"/>
                    <a:pt x="1002" y="0"/>
                  </a:cubicBezTo>
                  <a:close/>
                </a:path>
              </a:pathLst>
            </a:cu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854" name="Google Shape;854;p1"/>
            <p:cNvSpPr/>
            <p:nvPr/>
          </p:nvSpPr>
          <p:spPr>
            <a:xfrm>
              <a:off x="7027848" y="2206886"/>
              <a:ext cx="176892" cy="6608"/>
            </a:xfrm>
            <a:custGeom>
              <a:rect b="b" l="l" r="r" t="t"/>
              <a:pathLst>
                <a:path extrusionOk="0" h="112" w="2998">
                  <a:moveTo>
                    <a:pt x="56" y="0"/>
                  </a:moveTo>
                  <a:cubicBezTo>
                    <a:pt x="29" y="0"/>
                    <a:pt x="1" y="28"/>
                    <a:pt x="1" y="56"/>
                  </a:cubicBezTo>
                  <a:cubicBezTo>
                    <a:pt x="1" y="84"/>
                    <a:pt x="29" y="111"/>
                    <a:pt x="56" y="111"/>
                  </a:cubicBezTo>
                  <a:lnTo>
                    <a:pt x="2941" y="111"/>
                  </a:lnTo>
                  <a:cubicBezTo>
                    <a:pt x="2979" y="111"/>
                    <a:pt x="2997" y="93"/>
                    <a:pt x="2997" y="56"/>
                  </a:cubicBezTo>
                  <a:cubicBezTo>
                    <a:pt x="2997" y="28"/>
                    <a:pt x="2979" y="0"/>
                    <a:pt x="2941" y="0"/>
                  </a:cubicBezTo>
                  <a:close/>
                </a:path>
              </a:pathLst>
            </a:custGeom>
            <a:solidFill>
              <a:schemeClr val="dk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855" name="Google Shape;855;p1"/>
            <p:cNvSpPr/>
            <p:nvPr/>
          </p:nvSpPr>
          <p:spPr>
            <a:xfrm>
              <a:off x="6924415" y="2206886"/>
              <a:ext cx="67913" cy="6608"/>
            </a:xfrm>
            <a:custGeom>
              <a:rect b="b" l="l" r="r" t="t"/>
              <a:pathLst>
                <a:path extrusionOk="0" h="112" w="1151">
                  <a:moveTo>
                    <a:pt x="65" y="0"/>
                  </a:moveTo>
                  <a:cubicBezTo>
                    <a:pt x="28" y="0"/>
                    <a:pt x="0" y="28"/>
                    <a:pt x="0" y="56"/>
                  </a:cubicBezTo>
                  <a:cubicBezTo>
                    <a:pt x="0" y="84"/>
                    <a:pt x="28" y="111"/>
                    <a:pt x="65" y="111"/>
                  </a:cubicBezTo>
                  <a:lnTo>
                    <a:pt x="1095" y="111"/>
                  </a:lnTo>
                  <a:cubicBezTo>
                    <a:pt x="1123" y="111"/>
                    <a:pt x="1151" y="93"/>
                    <a:pt x="1151" y="56"/>
                  </a:cubicBezTo>
                  <a:cubicBezTo>
                    <a:pt x="1151" y="28"/>
                    <a:pt x="1123" y="0"/>
                    <a:pt x="1095" y="0"/>
                  </a:cubicBezTo>
                  <a:close/>
                </a:path>
              </a:pathLst>
            </a:cu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856" name="Google Shape;856;p1"/>
            <p:cNvSpPr/>
            <p:nvPr/>
          </p:nvSpPr>
          <p:spPr>
            <a:xfrm>
              <a:off x="6820392" y="2206886"/>
              <a:ext cx="62484" cy="6608"/>
            </a:xfrm>
            <a:custGeom>
              <a:rect b="b" l="l" r="r" t="t"/>
              <a:pathLst>
                <a:path extrusionOk="0" h="112" w="1059">
                  <a:moveTo>
                    <a:pt x="57" y="0"/>
                  </a:moveTo>
                  <a:cubicBezTo>
                    <a:pt x="29" y="0"/>
                    <a:pt x="1" y="28"/>
                    <a:pt x="1" y="56"/>
                  </a:cubicBezTo>
                  <a:cubicBezTo>
                    <a:pt x="1" y="84"/>
                    <a:pt x="29" y="111"/>
                    <a:pt x="57" y="111"/>
                  </a:cubicBezTo>
                  <a:lnTo>
                    <a:pt x="1003" y="111"/>
                  </a:lnTo>
                  <a:cubicBezTo>
                    <a:pt x="1031" y="111"/>
                    <a:pt x="1058" y="93"/>
                    <a:pt x="1058" y="56"/>
                  </a:cubicBezTo>
                  <a:cubicBezTo>
                    <a:pt x="1058" y="28"/>
                    <a:pt x="1031" y="0"/>
                    <a:pt x="1003" y="0"/>
                  </a:cubicBezTo>
                  <a:close/>
                </a:path>
              </a:pathLst>
            </a:custGeom>
            <a:solidFill>
              <a:srgbClr val="7FD6C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857" name="Google Shape;857;p1"/>
            <p:cNvSpPr/>
            <p:nvPr/>
          </p:nvSpPr>
          <p:spPr>
            <a:xfrm>
              <a:off x="7123669" y="2357403"/>
              <a:ext cx="67382" cy="7139"/>
            </a:xfrm>
            <a:custGeom>
              <a:rect b="b" l="l" r="r" t="t"/>
              <a:pathLst>
                <a:path extrusionOk="0" h="121" w="1142">
                  <a:moveTo>
                    <a:pt x="56" y="0"/>
                  </a:moveTo>
                  <a:cubicBezTo>
                    <a:pt x="19" y="0"/>
                    <a:pt x="0" y="28"/>
                    <a:pt x="0" y="65"/>
                  </a:cubicBezTo>
                  <a:cubicBezTo>
                    <a:pt x="0" y="93"/>
                    <a:pt x="19" y="121"/>
                    <a:pt x="56" y="121"/>
                  </a:cubicBezTo>
                  <a:lnTo>
                    <a:pt x="1086" y="121"/>
                  </a:lnTo>
                  <a:cubicBezTo>
                    <a:pt x="1123" y="121"/>
                    <a:pt x="1141" y="93"/>
                    <a:pt x="1141" y="65"/>
                  </a:cubicBezTo>
                  <a:cubicBezTo>
                    <a:pt x="1141" y="28"/>
                    <a:pt x="1123" y="0"/>
                    <a:pt x="1086" y="0"/>
                  </a:cubicBezTo>
                  <a:close/>
                </a:path>
              </a:pathLst>
            </a:custGeom>
            <a:solidFill>
              <a:schemeClr val="dk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858" name="Google Shape;858;p1"/>
            <p:cNvSpPr/>
            <p:nvPr/>
          </p:nvSpPr>
          <p:spPr>
            <a:xfrm>
              <a:off x="7019115" y="2357403"/>
              <a:ext cx="63015" cy="7139"/>
            </a:xfrm>
            <a:custGeom>
              <a:rect b="b" l="l" r="r" t="t"/>
              <a:pathLst>
                <a:path extrusionOk="0" h="121" w="1068">
                  <a:moveTo>
                    <a:pt x="56" y="0"/>
                  </a:moveTo>
                  <a:cubicBezTo>
                    <a:pt x="28" y="0"/>
                    <a:pt x="0" y="28"/>
                    <a:pt x="0" y="65"/>
                  </a:cubicBezTo>
                  <a:cubicBezTo>
                    <a:pt x="0" y="93"/>
                    <a:pt x="28" y="121"/>
                    <a:pt x="56" y="121"/>
                  </a:cubicBezTo>
                  <a:lnTo>
                    <a:pt x="1002" y="121"/>
                  </a:lnTo>
                  <a:cubicBezTo>
                    <a:pt x="1039" y="121"/>
                    <a:pt x="1067" y="93"/>
                    <a:pt x="1067" y="65"/>
                  </a:cubicBezTo>
                  <a:cubicBezTo>
                    <a:pt x="1067" y="28"/>
                    <a:pt x="1039" y="0"/>
                    <a:pt x="1002" y="0"/>
                  </a:cubicBezTo>
                  <a:close/>
                </a:path>
              </a:pathLst>
            </a:custGeom>
            <a:solidFill>
              <a:schemeClr val="dk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859" name="Google Shape;859;p1"/>
            <p:cNvSpPr/>
            <p:nvPr/>
          </p:nvSpPr>
          <p:spPr>
            <a:xfrm>
              <a:off x="6820392" y="2140094"/>
              <a:ext cx="94228" cy="7139"/>
            </a:xfrm>
            <a:custGeom>
              <a:rect b="b" l="l" r="r" t="t"/>
              <a:pathLst>
                <a:path extrusionOk="0" h="121" w="1597">
                  <a:moveTo>
                    <a:pt x="57" y="0"/>
                  </a:moveTo>
                  <a:cubicBezTo>
                    <a:pt x="29" y="0"/>
                    <a:pt x="1" y="28"/>
                    <a:pt x="1" y="65"/>
                  </a:cubicBezTo>
                  <a:cubicBezTo>
                    <a:pt x="1" y="93"/>
                    <a:pt x="29" y="121"/>
                    <a:pt x="57" y="121"/>
                  </a:cubicBezTo>
                  <a:lnTo>
                    <a:pt x="1541" y="121"/>
                  </a:lnTo>
                  <a:cubicBezTo>
                    <a:pt x="1578" y="121"/>
                    <a:pt x="1596" y="93"/>
                    <a:pt x="1596" y="65"/>
                  </a:cubicBezTo>
                  <a:cubicBezTo>
                    <a:pt x="1596" y="28"/>
                    <a:pt x="1578" y="0"/>
                    <a:pt x="1541" y="0"/>
                  </a:cubicBezTo>
                  <a:close/>
                </a:path>
              </a:pathLst>
            </a:custGeom>
            <a:solidFill>
              <a:srgbClr val="7C55FF"/>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860" name="Google Shape;860;p1"/>
            <p:cNvSpPr/>
            <p:nvPr/>
          </p:nvSpPr>
          <p:spPr>
            <a:xfrm>
              <a:off x="6945184" y="2140094"/>
              <a:ext cx="155533" cy="7139"/>
            </a:xfrm>
            <a:custGeom>
              <a:rect b="b" l="l" r="r" t="t"/>
              <a:pathLst>
                <a:path extrusionOk="0" h="121" w="2636">
                  <a:moveTo>
                    <a:pt x="57" y="0"/>
                  </a:moveTo>
                  <a:cubicBezTo>
                    <a:pt x="29" y="0"/>
                    <a:pt x="1" y="28"/>
                    <a:pt x="1" y="65"/>
                  </a:cubicBezTo>
                  <a:cubicBezTo>
                    <a:pt x="1" y="93"/>
                    <a:pt x="29" y="121"/>
                    <a:pt x="57" y="121"/>
                  </a:cubicBezTo>
                  <a:lnTo>
                    <a:pt x="2580" y="121"/>
                  </a:lnTo>
                  <a:cubicBezTo>
                    <a:pt x="2608" y="121"/>
                    <a:pt x="2636" y="93"/>
                    <a:pt x="2636" y="65"/>
                  </a:cubicBezTo>
                  <a:cubicBezTo>
                    <a:pt x="2636" y="28"/>
                    <a:pt x="2608" y="0"/>
                    <a:pt x="2580" y="0"/>
                  </a:cubicBezTo>
                  <a:close/>
                </a:path>
              </a:pathLst>
            </a:cu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861" name="Google Shape;861;p1"/>
            <p:cNvSpPr/>
            <p:nvPr/>
          </p:nvSpPr>
          <p:spPr>
            <a:xfrm>
              <a:off x="7142255" y="2140094"/>
              <a:ext cx="62484" cy="7139"/>
            </a:xfrm>
            <a:custGeom>
              <a:rect b="b" l="l" r="r" t="t"/>
              <a:pathLst>
                <a:path extrusionOk="0" h="121" w="1059">
                  <a:moveTo>
                    <a:pt x="56" y="0"/>
                  </a:moveTo>
                  <a:cubicBezTo>
                    <a:pt x="28" y="0"/>
                    <a:pt x="1" y="28"/>
                    <a:pt x="1" y="65"/>
                  </a:cubicBezTo>
                  <a:cubicBezTo>
                    <a:pt x="1" y="93"/>
                    <a:pt x="28" y="121"/>
                    <a:pt x="56" y="121"/>
                  </a:cubicBezTo>
                  <a:lnTo>
                    <a:pt x="1002" y="121"/>
                  </a:lnTo>
                  <a:cubicBezTo>
                    <a:pt x="1040" y="121"/>
                    <a:pt x="1058" y="93"/>
                    <a:pt x="1058" y="65"/>
                  </a:cubicBezTo>
                  <a:cubicBezTo>
                    <a:pt x="1058" y="28"/>
                    <a:pt x="1040" y="0"/>
                    <a:pt x="1002" y="0"/>
                  </a:cubicBezTo>
                  <a:close/>
                </a:path>
              </a:pathLst>
            </a:custGeom>
            <a:solidFill>
              <a:schemeClr val="dk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862" name="Google Shape;862;p1"/>
            <p:cNvSpPr/>
            <p:nvPr/>
          </p:nvSpPr>
          <p:spPr>
            <a:xfrm>
              <a:off x="7017994" y="2427440"/>
              <a:ext cx="155533" cy="7198"/>
            </a:xfrm>
            <a:custGeom>
              <a:rect b="b" l="l" r="r" t="t"/>
              <a:pathLst>
                <a:path extrusionOk="0" h="122" w="2636">
                  <a:moveTo>
                    <a:pt x="56" y="1"/>
                  </a:moveTo>
                  <a:cubicBezTo>
                    <a:pt x="29" y="1"/>
                    <a:pt x="1" y="28"/>
                    <a:pt x="1" y="66"/>
                  </a:cubicBezTo>
                  <a:cubicBezTo>
                    <a:pt x="1" y="93"/>
                    <a:pt x="29" y="121"/>
                    <a:pt x="56" y="121"/>
                  </a:cubicBezTo>
                  <a:lnTo>
                    <a:pt x="2580" y="121"/>
                  </a:lnTo>
                  <a:cubicBezTo>
                    <a:pt x="2607" y="121"/>
                    <a:pt x="2635" y="93"/>
                    <a:pt x="2635" y="66"/>
                  </a:cubicBezTo>
                  <a:cubicBezTo>
                    <a:pt x="2635" y="28"/>
                    <a:pt x="2607" y="1"/>
                    <a:pt x="2580" y="1"/>
                  </a:cubicBezTo>
                  <a:close/>
                </a:path>
              </a:pathLst>
            </a:cu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863" name="Google Shape;863;p1"/>
            <p:cNvSpPr/>
            <p:nvPr/>
          </p:nvSpPr>
          <p:spPr>
            <a:xfrm>
              <a:off x="7018584" y="2493111"/>
              <a:ext cx="62425" cy="7198"/>
            </a:xfrm>
            <a:custGeom>
              <a:rect b="b" l="l" r="r" t="t"/>
              <a:pathLst>
                <a:path extrusionOk="0" h="122" w="1058">
                  <a:moveTo>
                    <a:pt x="56" y="1"/>
                  </a:moveTo>
                  <a:cubicBezTo>
                    <a:pt x="28" y="1"/>
                    <a:pt x="0" y="29"/>
                    <a:pt x="0" y="56"/>
                  </a:cubicBezTo>
                  <a:cubicBezTo>
                    <a:pt x="0" y="94"/>
                    <a:pt x="28" y="121"/>
                    <a:pt x="56" y="121"/>
                  </a:cubicBezTo>
                  <a:lnTo>
                    <a:pt x="1002" y="121"/>
                  </a:lnTo>
                  <a:cubicBezTo>
                    <a:pt x="1030" y="121"/>
                    <a:pt x="1058" y="94"/>
                    <a:pt x="1058" y="56"/>
                  </a:cubicBezTo>
                  <a:cubicBezTo>
                    <a:pt x="1058" y="29"/>
                    <a:pt x="1030" y="1"/>
                    <a:pt x="1002" y="1"/>
                  </a:cubicBezTo>
                  <a:close/>
                </a:path>
              </a:pathLst>
            </a:custGeom>
            <a:solidFill>
              <a:schemeClr val="dk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864" name="Google Shape;864;p1"/>
            <p:cNvSpPr/>
            <p:nvPr/>
          </p:nvSpPr>
          <p:spPr>
            <a:xfrm>
              <a:off x="7433436" y="2415403"/>
              <a:ext cx="731876" cy="521707"/>
            </a:xfrm>
            <a:custGeom>
              <a:rect b="b" l="l" r="r" t="t"/>
              <a:pathLst>
                <a:path extrusionOk="0" h="8842" w="12404">
                  <a:moveTo>
                    <a:pt x="233" y="1"/>
                  </a:moveTo>
                  <a:cubicBezTo>
                    <a:pt x="103" y="1"/>
                    <a:pt x="1" y="103"/>
                    <a:pt x="1" y="232"/>
                  </a:cubicBezTo>
                  <a:lnTo>
                    <a:pt x="1" y="8609"/>
                  </a:lnTo>
                  <a:cubicBezTo>
                    <a:pt x="1" y="8739"/>
                    <a:pt x="103" y="8841"/>
                    <a:pt x="233" y="8841"/>
                  </a:cubicBezTo>
                  <a:lnTo>
                    <a:pt x="12181" y="8841"/>
                  </a:lnTo>
                  <a:cubicBezTo>
                    <a:pt x="12302" y="8841"/>
                    <a:pt x="12404" y="8739"/>
                    <a:pt x="12404" y="8609"/>
                  </a:cubicBezTo>
                  <a:lnTo>
                    <a:pt x="12404" y="232"/>
                  </a:lnTo>
                  <a:cubicBezTo>
                    <a:pt x="12404" y="103"/>
                    <a:pt x="12302" y="1"/>
                    <a:pt x="12181" y="1"/>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865" name="Google Shape;865;p1"/>
            <p:cNvSpPr/>
            <p:nvPr/>
          </p:nvSpPr>
          <p:spPr>
            <a:xfrm>
              <a:off x="7430191" y="2412099"/>
              <a:ext cx="738957" cy="528846"/>
            </a:xfrm>
            <a:custGeom>
              <a:rect b="b" l="l" r="r" t="t"/>
              <a:pathLst>
                <a:path extrusionOk="0" h="8963" w="12524">
                  <a:moveTo>
                    <a:pt x="12236" y="112"/>
                  </a:moveTo>
                  <a:cubicBezTo>
                    <a:pt x="12329" y="112"/>
                    <a:pt x="12403" y="196"/>
                    <a:pt x="12403" y="288"/>
                  </a:cubicBezTo>
                  <a:lnTo>
                    <a:pt x="12403" y="8675"/>
                  </a:lnTo>
                  <a:cubicBezTo>
                    <a:pt x="12403" y="8767"/>
                    <a:pt x="12329" y="8842"/>
                    <a:pt x="12236" y="8842"/>
                  </a:cubicBezTo>
                  <a:lnTo>
                    <a:pt x="288" y="8842"/>
                  </a:lnTo>
                  <a:cubicBezTo>
                    <a:pt x="186" y="8842"/>
                    <a:pt x="111" y="8767"/>
                    <a:pt x="111" y="8675"/>
                  </a:cubicBezTo>
                  <a:lnTo>
                    <a:pt x="111" y="288"/>
                  </a:lnTo>
                  <a:cubicBezTo>
                    <a:pt x="111" y="196"/>
                    <a:pt x="186" y="112"/>
                    <a:pt x="288" y="112"/>
                  </a:cubicBezTo>
                  <a:close/>
                  <a:moveTo>
                    <a:pt x="288" y="1"/>
                  </a:moveTo>
                  <a:cubicBezTo>
                    <a:pt x="121" y="1"/>
                    <a:pt x="0" y="131"/>
                    <a:pt x="0" y="288"/>
                  </a:cubicBezTo>
                  <a:lnTo>
                    <a:pt x="0" y="8665"/>
                  </a:lnTo>
                  <a:cubicBezTo>
                    <a:pt x="0" y="8832"/>
                    <a:pt x="121" y="8962"/>
                    <a:pt x="288" y="8962"/>
                  </a:cubicBezTo>
                  <a:lnTo>
                    <a:pt x="12236" y="8962"/>
                  </a:lnTo>
                  <a:cubicBezTo>
                    <a:pt x="12394" y="8962"/>
                    <a:pt x="12524" y="8832"/>
                    <a:pt x="12524" y="8665"/>
                  </a:cubicBezTo>
                  <a:lnTo>
                    <a:pt x="12524" y="288"/>
                  </a:lnTo>
                  <a:cubicBezTo>
                    <a:pt x="12524" y="131"/>
                    <a:pt x="12394" y="1"/>
                    <a:pt x="12236" y="1"/>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866" name="Google Shape;866;p1"/>
            <p:cNvSpPr/>
            <p:nvPr/>
          </p:nvSpPr>
          <p:spPr>
            <a:xfrm>
              <a:off x="7474502" y="2375989"/>
              <a:ext cx="731876" cy="88210"/>
            </a:xfrm>
            <a:custGeom>
              <a:rect b="b" l="l" r="r" t="t"/>
              <a:pathLst>
                <a:path extrusionOk="0" h="1495" w="12404">
                  <a:moveTo>
                    <a:pt x="270" y="1"/>
                  </a:moveTo>
                  <a:cubicBezTo>
                    <a:pt x="121" y="1"/>
                    <a:pt x="0" y="121"/>
                    <a:pt x="0" y="270"/>
                  </a:cubicBezTo>
                  <a:lnTo>
                    <a:pt x="0" y="1494"/>
                  </a:lnTo>
                  <a:lnTo>
                    <a:pt x="12403" y="1494"/>
                  </a:lnTo>
                  <a:lnTo>
                    <a:pt x="12403" y="353"/>
                  </a:lnTo>
                  <a:cubicBezTo>
                    <a:pt x="12403" y="158"/>
                    <a:pt x="12246" y="1"/>
                    <a:pt x="12051" y="1"/>
                  </a:cubicBezTo>
                  <a:close/>
                </a:path>
              </a:pathLst>
            </a:custGeom>
            <a:solidFill>
              <a:schemeClr val="l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867" name="Google Shape;867;p1"/>
            <p:cNvSpPr/>
            <p:nvPr/>
          </p:nvSpPr>
          <p:spPr>
            <a:xfrm>
              <a:off x="7471198" y="2372685"/>
              <a:ext cx="738485" cy="94759"/>
            </a:xfrm>
            <a:custGeom>
              <a:rect b="b" l="l" r="r" t="t"/>
              <a:pathLst>
                <a:path extrusionOk="0" h="1606" w="12516">
                  <a:moveTo>
                    <a:pt x="12107" y="112"/>
                  </a:moveTo>
                  <a:cubicBezTo>
                    <a:pt x="12274" y="112"/>
                    <a:pt x="12404" y="251"/>
                    <a:pt x="12404" y="409"/>
                  </a:cubicBezTo>
                  <a:lnTo>
                    <a:pt x="12404" y="1485"/>
                  </a:lnTo>
                  <a:lnTo>
                    <a:pt x="112" y="1485"/>
                  </a:lnTo>
                  <a:lnTo>
                    <a:pt x="112" y="326"/>
                  </a:lnTo>
                  <a:cubicBezTo>
                    <a:pt x="112" y="214"/>
                    <a:pt x="205" y="112"/>
                    <a:pt x="326" y="112"/>
                  </a:cubicBezTo>
                  <a:close/>
                  <a:moveTo>
                    <a:pt x="326" y="1"/>
                  </a:moveTo>
                  <a:cubicBezTo>
                    <a:pt x="149" y="1"/>
                    <a:pt x="1" y="149"/>
                    <a:pt x="1" y="335"/>
                  </a:cubicBezTo>
                  <a:lnTo>
                    <a:pt x="1" y="1606"/>
                  </a:lnTo>
                  <a:lnTo>
                    <a:pt x="12515" y="1606"/>
                  </a:lnTo>
                  <a:lnTo>
                    <a:pt x="12515" y="409"/>
                  </a:lnTo>
                  <a:cubicBezTo>
                    <a:pt x="12515" y="186"/>
                    <a:pt x="12330" y="1"/>
                    <a:pt x="12107" y="1"/>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868" name="Google Shape;868;p1"/>
            <p:cNvSpPr/>
            <p:nvPr/>
          </p:nvSpPr>
          <p:spPr>
            <a:xfrm>
              <a:off x="7553862" y="2401715"/>
              <a:ext cx="33455" cy="33986"/>
            </a:xfrm>
            <a:custGeom>
              <a:rect b="b" l="l" r="r" t="t"/>
              <a:pathLst>
                <a:path extrusionOk="0" h="576" w="567">
                  <a:moveTo>
                    <a:pt x="288" y="121"/>
                  </a:moveTo>
                  <a:cubicBezTo>
                    <a:pt x="381" y="121"/>
                    <a:pt x="455" y="195"/>
                    <a:pt x="455" y="288"/>
                  </a:cubicBezTo>
                  <a:cubicBezTo>
                    <a:pt x="455" y="390"/>
                    <a:pt x="381" y="464"/>
                    <a:pt x="288" y="464"/>
                  </a:cubicBezTo>
                  <a:cubicBezTo>
                    <a:pt x="186" y="464"/>
                    <a:pt x="112" y="390"/>
                    <a:pt x="112" y="288"/>
                  </a:cubicBezTo>
                  <a:cubicBezTo>
                    <a:pt x="112" y="195"/>
                    <a:pt x="186" y="121"/>
                    <a:pt x="288" y="121"/>
                  </a:cubicBezTo>
                  <a:close/>
                  <a:moveTo>
                    <a:pt x="288" y="1"/>
                  </a:moveTo>
                  <a:cubicBezTo>
                    <a:pt x="121" y="1"/>
                    <a:pt x="1" y="130"/>
                    <a:pt x="1" y="288"/>
                  </a:cubicBezTo>
                  <a:cubicBezTo>
                    <a:pt x="1" y="455"/>
                    <a:pt x="130" y="576"/>
                    <a:pt x="288" y="576"/>
                  </a:cubicBezTo>
                  <a:cubicBezTo>
                    <a:pt x="446" y="576"/>
                    <a:pt x="566" y="446"/>
                    <a:pt x="566" y="288"/>
                  </a:cubicBezTo>
                  <a:cubicBezTo>
                    <a:pt x="566" y="130"/>
                    <a:pt x="437" y="1"/>
                    <a:pt x="288" y="1"/>
                  </a:cubicBezTo>
                  <a:close/>
                </a:path>
              </a:pathLst>
            </a:cu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869" name="Google Shape;869;p1"/>
            <p:cNvSpPr/>
            <p:nvPr/>
          </p:nvSpPr>
          <p:spPr>
            <a:xfrm>
              <a:off x="7606434" y="2401715"/>
              <a:ext cx="33986" cy="33986"/>
            </a:xfrm>
            <a:custGeom>
              <a:rect b="b" l="l" r="r" t="t"/>
              <a:pathLst>
                <a:path extrusionOk="0" h="576" w="576">
                  <a:moveTo>
                    <a:pt x="288" y="121"/>
                  </a:moveTo>
                  <a:cubicBezTo>
                    <a:pt x="381" y="121"/>
                    <a:pt x="455" y="195"/>
                    <a:pt x="455" y="288"/>
                  </a:cubicBezTo>
                  <a:cubicBezTo>
                    <a:pt x="455" y="390"/>
                    <a:pt x="381" y="464"/>
                    <a:pt x="288" y="464"/>
                  </a:cubicBezTo>
                  <a:cubicBezTo>
                    <a:pt x="195" y="464"/>
                    <a:pt x="111" y="390"/>
                    <a:pt x="111" y="288"/>
                  </a:cubicBezTo>
                  <a:cubicBezTo>
                    <a:pt x="111" y="195"/>
                    <a:pt x="195" y="121"/>
                    <a:pt x="288" y="121"/>
                  </a:cubicBezTo>
                  <a:close/>
                  <a:moveTo>
                    <a:pt x="288" y="1"/>
                  </a:moveTo>
                  <a:cubicBezTo>
                    <a:pt x="130" y="1"/>
                    <a:pt x="0" y="130"/>
                    <a:pt x="0" y="288"/>
                  </a:cubicBezTo>
                  <a:cubicBezTo>
                    <a:pt x="0" y="455"/>
                    <a:pt x="130" y="576"/>
                    <a:pt x="288" y="576"/>
                  </a:cubicBezTo>
                  <a:cubicBezTo>
                    <a:pt x="445" y="576"/>
                    <a:pt x="575" y="446"/>
                    <a:pt x="575" y="288"/>
                  </a:cubicBezTo>
                  <a:cubicBezTo>
                    <a:pt x="575" y="130"/>
                    <a:pt x="445" y="1"/>
                    <a:pt x="288" y="1"/>
                  </a:cubicBezTo>
                  <a:close/>
                </a:path>
              </a:pathLst>
            </a:cu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870" name="Google Shape;870;p1"/>
            <p:cNvSpPr/>
            <p:nvPr/>
          </p:nvSpPr>
          <p:spPr>
            <a:xfrm>
              <a:off x="7501349" y="2401715"/>
              <a:ext cx="33986" cy="33986"/>
            </a:xfrm>
            <a:custGeom>
              <a:rect b="b" l="l" r="r" t="t"/>
              <a:pathLst>
                <a:path extrusionOk="0" h="576" w="576">
                  <a:moveTo>
                    <a:pt x="288" y="121"/>
                  </a:moveTo>
                  <a:cubicBezTo>
                    <a:pt x="380" y="121"/>
                    <a:pt x="455" y="195"/>
                    <a:pt x="455" y="288"/>
                  </a:cubicBezTo>
                  <a:cubicBezTo>
                    <a:pt x="455" y="390"/>
                    <a:pt x="380" y="464"/>
                    <a:pt x="288" y="464"/>
                  </a:cubicBezTo>
                  <a:cubicBezTo>
                    <a:pt x="195" y="464"/>
                    <a:pt x="111" y="390"/>
                    <a:pt x="111" y="288"/>
                  </a:cubicBezTo>
                  <a:cubicBezTo>
                    <a:pt x="111" y="195"/>
                    <a:pt x="195" y="121"/>
                    <a:pt x="288" y="121"/>
                  </a:cubicBezTo>
                  <a:close/>
                  <a:moveTo>
                    <a:pt x="288" y="1"/>
                  </a:moveTo>
                  <a:cubicBezTo>
                    <a:pt x="130" y="1"/>
                    <a:pt x="0" y="130"/>
                    <a:pt x="0" y="288"/>
                  </a:cubicBezTo>
                  <a:cubicBezTo>
                    <a:pt x="0" y="455"/>
                    <a:pt x="130" y="576"/>
                    <a:pt x="288" y="576"/>
                  </a:cubicBezTo>
                  <a:cubicBezTo>
                    <a:pt x="445" y="576"/>
                    <a:pt x="575" y="446"/>
                    <a:pt x="575" y="288"/>
                  </a:cubicBezTo>
                  <a:cubicBezTo>
                    <a:pt x="575" y="130"/>
                    <a:pt x="445" y="1"/>
                    <a:pt x="288" y="1"/>
                  </a:cubicBezTo>
                  <a:close/>
                </a:path>
              </a:pathLst>
            </a:cu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871" name="Google Shape;871;p1"/>
            <p:cNvSpPr/>
            <p:nvPr/>
          </p:nvSpPr>
          <p:spPr>
            <a:xfrm>
              <a:off x="7473971" y="2464140"/>
              <a:ext cx="732407" cy="430252"/>
            </a:xfrm>
            <a:custGeom>
              <a:rect b="b" l="l" r="r" t="t"/>
              <a:pathLst>
                <a:path extrusionOk="0" h="7292" w="12413">
                  <a:moveTo>
                    <a:pt x="47" y="0"/>
                  </a:moveTo>
                  <a:cubicBezTo>
                    <a:pt x="19" y="0"/>
                    <a:pt x="0" y="19"/>
                    <a:pt x="0" y="37"/>
                  </a:cubicBezTo>
                  <a:lnTo>
                    <a:pt x="0" y="7245"/>
                  </a:lnTo>
                  <a:cubicBezTo>
                    <a:pt x="0" y="7273"/>
                    <a:pt x="19" y="7292"/>
                    <a:pt x="47" y="7292"/>
                  </a:cubicBezTo>
                  <a:lnTo>
                    <a:pt x="12366" y="7292"/>
                  </a:lnTo>
                  <a:cubicBezTo>
                    <a:pt x="12394" y="7292"/>
                    <a:pt x="12412" y="7273"/>
                    <a:pt x="12412" y="7245"/>
                  </a:cubicBezTo>
                  <a:lnTo>
                    <a:pt x="12412" y="37"/>
                  </a:lnTo>
                  <a:cubicBezTo>
                    <a:pt x="12412" y="19"/>
                    <a:pt x="12394" y="0"/>
                    <a:pt x="12366" y="0"/>
                  </a:cubicBezTo>
                  <a:close/>
                </a:path>
              </a:pathLst>
            </a:cu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872" name="Google Shape;872;p1"/>
            <p:cNvSpPr/>
            <p:nvPr/>
          </p:nvSpPr>
          <p:spPr>
            <a:xfrm>
              <a:off x="7470667" y="2460305"/>
              <a:ext cx="739016" cy="437391"/>
            </a:xfrm>
            <a:custGeom>
              <a:rect b="b" l="l" r="r" t="t"/>
              <a:pathLst>
                <a:path extrusionOk="0" h="7413" w="12525">
                  <a:moveTo>
                    <a:pt x="12403" y="121"/>
                  </a:moveTo>
                  <a:lnTo>
                    <a:pt x="12403" y="7292"/>
                  </a:lnTo>
                  <a:lnTo>
                    <a:pt x="112" y="7292"/>
                  </a:lnTo>
                  <a:lnTo>
                    <a:pt x="112" y="121"/>
                  </a:lnTo>
                  <a:close/>
                  <a:moveTo>
                    <a:pt x="103" y="0"/>
                  </a:moveTo>
                  <a:cubicBezTo>
                    <a:pt x="47" y="0"/>
                    <a:pt x="1" y="47"/>
                    <a:pt x="1" y="102"/>
                  </a:cubicBezTo>
                  <a:lnTo>
                    <a:pt x="1" y="7310"/>
                  </a:lnTo>
                  <a:cubicBezTo>
                    <a:pt x="1" y="7366"/>
                    <a:pt x="47" y="7412"/>
                    <a:pt x="103" y="7412"/>
                  </a:cubicBezTo>
                  <a:lnTo>
                    <a:pt x="12422" y="7412"/>
                  </a:lnTo>
                  <a:cubicBezTo>
                    <a:pt x="12478" y="7412"/>
                    <a:pt x="12524" y="7366"/>
                    <a:pt x="12524" y="7310"/>
                  </a:cubicBezTo>
                  <a:lnTo>
                    <a:pt x="12524" y="102"/>
                  </a:lnTo>
                  <a:cubicBezTo>
                    <a:pt x="12524" y="47"/>
                    <a:pt x="12478" y="0"/>
                    <a:pt x="12422" y="0"/>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873" name="Google Shape;873;p1"/>
            <p:cNvSpPr/>
            <p:nvPr/>
          </p:nvSpPr>
          <p:spPr>
            <a:xfrm>
              <a:off x="7778310" y="2564859"/>
              <a:ext cx="336083" cy="6608"/>
            </a:xfrm>
            <a:custGeom>
              <a:rect b="b" l="l" r="r" t="t"/>
              <a:pathLst>
                <a:path extrusionOk="0" h="112" w="5696">
                  <a:moveTo>
                    <a:pt x="56" y="0"/>
                  </a:moveTo>
                  <a:cubicBezTo>
                    <a:pt x="28" y="0"/>
                    <a:pt x="0" y="28"/>
                    <a:pt x="0" y="56"/>
                  </a:cubicBezTo>
                  <a:cubicBezTo>
                    <a:pt x="0" y="93"/>
                    <a:pt x="28" y="111"/>
                    <a:pt x="56" y="111"/>
                  </a:cubicBezTo>
                  <a:lnTo>
                    <a:pt x="5631" y="111"/>
                  </a:lnTo>
                  <a:cubicBezTo>
                    <a:pt x="5668" y="111"/>
                    <a:pt x="5696" y="93"/>
                    <a:pt x="5696" y="56"/>
                  </a:cubicBezTo>
                  <a:cubicBezTo>
                    <a:pt x="5696" y="28"/>
                    <a:pt x="5668" y="0"/>
                    <a:pt x="5631" y="0"/>
                  </a:cubicBezTo>
                  <a:close/>
                </a:path>
              </a:pathLst>
            </a:cu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874" name="Google Shape;874;p1"/>
            <p:cNvSpPr/>
            <p:nvPr/>
          </p:nvSpPr>
          <p:spPr>
            <a:xfrm>
              <a:off x="7778310" y="2614657"/>
              <a:ext cx="122668" cy="7139"/>
            </a:xfrm>
            <a:custGeom>
              <a:rect b="b" l="l" r="r" t="t"/>
              <a:pathLst>
                <a:path extrusionOk="0" h="121" w="2079">
                  <a:moveTo>
                    <a:pt x="56" y="0"/>
                  </a:moveTo>
                  <a:cubicBezTo>
                    <a:pt x="28" y="0"/>
                    <a:pt x="0" y="28"/>
                    <a:pt x="0" y="56"/>
                  </a:cubicBezTo>
                  <a:cubicBezTo>
                    <a:pt x="0" y="93"/>
                    <a:pt x="28" y="121"/>
                    <a:pt x="56" y="121"/>
                  </a:cubicBezTo>
                  <a:lnTo>
                    <a:pt x="2013" y="121"/>
                  </a:lnTo>
                  <a:cubicBezTo>
                    <a:pt x="2050" y="121"/>
                    <a:pt x="2078" y="93"/>
                    <a:pt x="2078" y="56"/>
                  </a:cubicBezTo>
                  <a:cubicBezTo>
                    <a:pt x="2078" y="28"/>
                    <a:pt x="2050" y="0"/>
                    <a:pt x="2013" y="0"/>
                  </a:cubicBezTo>
                  <a:close/>
                </a:path>
              </a:pathLst>
            </a:custGeom>
            <a:solidFill>
              <a:schemeClr val="dk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875" name="Google Shape;875;p1"/>
            <p:cNvSpPr/>
            <p:nvPr/>
          </p:nvSpPr>
          <p:spPr>
            <a:xfrm>
              <a:off x="7941395" y="2614657"/>
              <a:ext cx="147272" cy="7139"/>
            </a:xfrm>
            <a:custGeom>
              <a:rect b="b" l="l" r="r" t="t"/>
              <a:pathLst>
                <a:path extrusionOk="0" h="121" w="2496">
                  <a:moveTo>
                    <a:pt x="56" y="0"/>
                  </a:moveTo>
                  <a:cubicBezTo>
                    <a:pt x="28" y="0"/>
                    <a:pt x="1" y="28"/>
                    <a:pt x="1" y="56"/>
                  </a:cubicBezTo>
                  <a:cubicBezTo>
                    <a:pt x="1" y="93"/>
                    <a:pt x="28" y="121"/>
                    <a:pt x="56" y="121"/>
                  </a:cubicBezTo>
                  <a:lnTo>
                    <a:pt x="2440" y="121"/>
                  </a:lnTo>
                  <a:cubicBezTo>
                    <a:pt x="2468" y="121"/>
                    <a:pt x="2496" y="93"/>
                    <a:pt x="2496" y="56"/>
                  </a:cubicBezTo>
                  <a:cubicBezTo>
                    <a:pt x="2496" y="28"/>
                    <a:pt x="2468" y="0"/>
                    <a:pt x="2440" y="0"/>
                  </a:cubicBezTo>
                  <a:close/>
                </a:path>
              </a:pathLst>
            </a:cu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876" name="Google Shape;876;p1"/>
            <p:cNvSpPr/>
            <p:nvPr/>
          </p:nvSpPr>
          <p:spPr>
            <a:xfrm>
              <a:off x="7778310" y="2766237"/>
              <a:ext cx="217899" cy="6667"/>
            </a:xfrm>
            <a:custGeom>
              <a:rect b="b" l="l" r="r" t="t"/>
              <a:pathLst>
                <a:path extrusionOk="0" h="113" w="3693">
                  <a:moveTo>
                    <a:pt x="56" y="1"/>
                  </a:moveTo>
                  <a:cubicBezTo>
                    <a:pt x="28" y="1"/>
                    <a:pt x="0" y="29"/>
                    <a:pt x="0" y="57"/>
                  </a:cubicBezTo>
                  <a:cubicBezTo>
                    <a:pt x="0" y="94"/>
                    <a:pt x="28" y="112"/>
                    <a:pt x="56" y="112"/>
                  </a:cubicBezTo>
                  <a:lnTo>
                    <a:pt x="3637" y="112"/>
                  </a:lnTo>
                  <a:cubicBezTo>
                    <a:pt x="3664" y="112"/>
                    <a:pt x="3692" y="94"/>
                    <a:pt x="3692" y="57"/>
                  </a:cubicBezTo>
                  <a:cubicBezTo>
                    <a:pt x="3692" y="29"/>
                    <a:pt x="3664" y="1"/>
                    <a:pt x="3637" y="1"/>
                  </a:cubicBezTo>
                  <a:close/>
                </a:path>
              </a:pathLst>
            </a:custGeom>
            <a:solidFill>
              <a:schemeClr val="dk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877" name="Google Shape;877;p1"/>
            <p:cNvSpPr/>
            <p:nvPr/>
          </p:nvSpPr>
          <p:spPr>
            <a:xfrm>
              <a:off x="7778310" y="2667170"/>
              <a:ext cx="338856" cy="7198"/>
            </a:xfrm>
            <a:custGeom>
              <a:rect b="b" l="l" r="r" t="t"/>
              <a:pathLst>
                <a:path extrusionOk="0" h="122" w="5743">
                  <a:moveTo>
                    <a:pt x="56" y="1"/>
                  </a:moveTo>
                  <a:cubicBezTo>
                    <a:pt x="28" y="1"/>
                    <a:pt x="0" y="29"/>
                    <a:pt x="0" y="56"/>
                  </a:cubicBezTo>
                  <a:cubicBezTo>
                    <a:pt x="0" y="94"/>
                    <a:pt x="28" y="121"/>
                    <a:pt x="56" y="121"/>
                  </a:cubicBezTo>
                  <a:lnTo>
                    <a:pt x="5687" y="121"/>
                  </a:lnTo>
                  <a:cubicBezTo>
                    <a:pt x="5714" y="121"/>
                    <a:pt x="5742" y="94"/>
                    <a:pt x="5742" y="56"/>
                  </a:cubicBezTo>
                  <a:cubicBezTo>
                    <a:pt x="5742" y="29"/>
                    <a:pt x="5714" y="1"/>
                    <a:pt x="5687" y="1"/>
                  </a:cubicBezTo>
                  <a:close/>
                </a:path>
              </a:pathLst>
            </a:custGeom>
            <a:solidFill>
              <a:schemeClr val="dk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878" name="Google Shape;878;p1"/>
            <p:cNvSpPr/>
            <p:nvPr/>
          </p:nvSpPr>
          <p:spPr>
            <a:xfrm>
              <a:off x="7778310" y="2716969"/>
              <a:ext cx="112224" cy="7198"/>
            </a:xfrm>
            <a:custGeom>
              <a:rect b="b" l="l" r="r" t="t"/>
              <a:pathLst>
                <a:path extrusionOk="0" h="122" w="1902">
                  <a:moveTo>
                    <a:pt x="56" y="1"/>
                  </a:moveTo>
                  <a:cubicBezTo>
                    <a:pt x="28" y="1"/>
                    <a:pt x="0" y="29"/>
                    <a:pt x="0" y="57"/>
                  </a:cubicBezTo>
                  <a:cubicBezTo>
                    <a:pt x="0" y="94"/>
                    <a:pt x="28" y="122"/>
                    <a:pt x="56" y="122"/>
                  </a:cubicBezTo>
                  <a:lnTo>
                    <a:pt x="1837" y="122"/>
                  </a:lnTo>
                  <a:cubicBezTo>
                    <a:pt x="1874" y="122"/>
                    <a:pt x="1902" y="94"/>
                    <a:pt x="1902" y="57"/>
                  </a:cubicBezTo>
                  <a:cubicBezTo>
                    <a:pt x="1902" y="29"/>
                    <a:pt x="1874" y="1"/>
                    <a:pt x="1837" y="1"/>
                  </a:cubicBezTo>
                  <a:close/>
                </a:path>
              </a:pathLst>
            </a:cu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879" name="Google Shape;879;p1"/>
            <p:cNvSpPr/>
            <p:nvPr/>
          </p:nvSpPr>
          <p:spPr>
            <a:xfrm>
              <a:off x="7915670" y="2716969"/>
              <a:ext cx="198723" cy="7198"/>
            </a:xfrm>
            <a:custGeom>
              <a:rect b="b" l="l" r="r" t="t"/>
              <a:pathLst>
                <a:path extrusionOk="0" h="122" w="3368">
                  <a:moveTo>
                    <a:pt x="65" y="1"/>
                  </a:moveTo>
                  <a:cubicBezTo>
                    <a:pt x="28" y="1"/>
                    <a:pt x="1" y="29"/>
                    <a:pt x="1" y="57"/>
                  </a:cubicBezTo>
                  <a:cubicBezTo>
                    <a:pt x="1" y="94"/>
                    <a:pt x="28" y="122"/>
                    <a:pt x="65" y="122"/>
                  </a:cubicBezTo>
                  <a:lnTo>
                    <a:pt x="3303" y="122"/>
                  </a:lnTo>
                  <a:cubicBezTo>
                    <a:pt x="3340" y="122"/>
                    <a:pt x="3368" y="94"/>
                    <a:pt x="3368" y="57"/>
                  </a:cubicBezTo>
                  <a:cubicBezTo>
                    <a:pt x="3368" y="29"/>
                    <a:pt x="3340" y="1"/>
                    <a:pt x="3303" y="1"/>
                  </a:cubicBezTo>
                  <a:close/>
                </a:path>
              </a:pathLst>
            </a:custGeom>
            <a:solidFill>
              <a:schemeClr val="dk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880" name="Google Shape;880;p1"/>
            <p:cNvSpPr/>
            <p:nvPr/>
          </p:nvSpPr>
          <p:spPr>
            <a:xfrm>
              <a:off x="7525953" y="2548397"/>
              <a:ext cx="219020" cy="219020"/>
            </a:xfrm>
            <a:custGeom>
              <a:rect b="b" l="l" r="r" t="t"/>
              <a:pathLst>
                <a:path extrusionOk="0" h="3712" w="3712">
                  <a:moveTo>
                    <a:pt x="1856" y="1"/>
                  </a:moveTo>
                  <a:cubicBezTo>
                    <a:pt x="835" y="1"/>
                    <a:pt x="0" y="826"/>
                    <a:pt x="0" y="1856"/>
                  </a:cubicBezTo>
                  <a:cubicBezTo>
                    <a:pt x="0" y="2877"/>
                    <a:pt x="835" y="3711"/>
                    <a:pt x="1856" y="3711"/>
                  </a:cubicBezTo>
                  <a:cubicBezTo>
                    <a:pt x="2876" y="3711"/>
                    <a:pt x="3711" y="2877"/>
                    <a:pt x="3711" y="1856"/>
                  </a:cubicBezTo>
                  <a:lnTo>
                    <a:pt x="1856" y="1856"/>
                  </a:lnTo>
                  <a:lnTo>
                    <a:pt x="1856" y="1"/>
                  </a:ln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881" name="Google Shape;881;p1"/>
            <p:cNvSpPr/>
            <p:nvPr/>
          </p:nvSpPr>
          <p:spPr>
            <a:xfrm>
              <a:off x="7522649" y="2545151"/>
              <a:ext cx="225567" cy="225567"/>
            </a:xfrm>
            <a:custGeom>
              <a:rect b="b" l="l" r="r" t="t"/>
              <a:pathLst>
                <a:path extrusionOk="0" h="3823" w="3823">
                  <a:moveTo>
                    <a:pt x="1856" y="121"/>
                  </a:moveTo>
                  <a:lnTo>
                    <a:pt x="1856" y="1911"/>
                  </a:lnTo>
                  <a:cubicBezTo>
                    <a:pt x="1856" y="1939"/>
                    <a:pt x="1884" y="1967"/>
                    <a:pt x="1912" y="1967"/>
                  </a:cubicBezTo>
                  <a:lnTo>
                    <a:pt x="3702" y="1967"/>
                  </a:lnTo>
                  <a:cubicBezTo>
                    <a:pt x="3674" y="2932"/>
                    <a:pt x="2886" y="3701"/>
                    <a:pt x="1912" y="3701"/>
                  </a:cubicBezTo>
                  <a:cubicBezTo>
                    <a:pt x="919" y="3701"/>
                    <a:pt x="121" y="2904"/>
                    <a:pt x="121" y="1911"/>
                  </a:cubicBezTo>
                  <a:cubicBezTo>
                    <a:pt x="121" y="937"/>
                    <a:pt x="891" y="149"/>
                    <a:pt x="1856" y="121"/>
                  </a:cubicBezTo>
                  <a:close/>
                  <a:moveTo>
                    <a:pt x="1912" y="0"/>
                  </a:moveTo>
                  <a:cubicBezTo>
                    <a:pt x="854" y="0"/>
                    <a:pt x="1" y="854"/>
                    <a:pt x="1" y="1911"/>
                  </a:cubicBezTo>
                  <a:cubicBezTo>
                    <a:pt x="1" y="2969"/>
                    <a:pt x="854" y="3822"/>
                    <a:pt x="1912" y="3822"/>
                  </a:cubicBezTo>
                  <a:cubicBezTo>
                    <a:pt x="2969" y="3822"/>
                    <a:pt x="3823" y="2959"/>
                    <a:pt x="3823" y="1911"/>
                  </a:cubicBezTo>
                  <a:cubicBezTo>
                    <a:pt x="3823" y="1874"/>
                    <a:pt x="3795" y="1855"/>
                    <a:pt x="3767" y="1855"/>
                  </a:cubicBezTo>
                  <a:lnTo>
                    <a:pt x="1967" y="1855"/>
                  </a:lnTo>
                  <a:lnTo>
                    <a:pt x="1967" y="56"/>
                  </a:lnTo>
                  <a:cubicBezTo>
                    <a:pt x="1967" y="28"/>
                    <a:pt x="1949" y="0"/>
                    <a:pt x="1912" y="0"/>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882" name="Google Shape;882;p1"/>
            <p:cNvSpPr/>
            <p:nvPr/>
          </p:nvSpPr>
          <p:spPr>
            <a:xfrm>
              <a:off x="7516631" y="2550049"/>
              <a:ext cx="218489" cy="218430"/>
            </a:xfrm>
            <a:custGeom>
              <a:rect b="b" l="l" r="r" t="t"/>
              <a:pathLst>
                <a:path extrusionOk="0" h="3702" w="3703">
                  <a:moveTo>
                    <a:pt x="1856" y="1"/>
                  </a:moveTo>
                  <a:cubicBezTo>
                    <a:pt x="826" y="1"/>
                    <a:pt x="1" y="826"/>
                    <a:pt x="1" y="1847"/>
                  </a:cubicBezTo>
                  <a:cubicBezTo>
                    <a:pt x="1" y="2876"/>
                    <a:pt x="826" y="3702"/>
                    <a:pt x="1856" y="3702"/>
                  </a:cubicBezTo>
                  <a:cubicBezTo>
                    <a:pt x="2877" y="3702"/>
                    <a:pt x="3702" y="2876"/>
                    <a:pt x="3702" y="1847"/>
                  </a:cubicBezTo>
                  <a:lnTo>
                    <a:pt x="1856" y="1847"/>
                  </a:lnTo>
                  <a:lnTo>
                    <a:pt x="1856" y="1"/>
                  </a:lnTo>
                  <a:close/>
                </a:path>
              </a:pathLst>
            </a:cu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883" name="Google Shape;883;p1"/>
            <p:cNvSpPr/>
            <p:nvPr/>
          </p:nvSpPr>
          <p:spPr>
            <a:xfrm>
              <a:off x="7513386" y="2546213"/>
              <a:ext cx="225569" cy="225569"/>
            </a:xfrm>
            <a:custGeom>
              <a:rect b="b" l="l" r="r" t="t"/>
              <a:pathLst>
                <a:path extrusionOk="0" h="3823" w="3823">
                  <a:moveTo>
                    <a:pt x="1846" y="121"/>
                  </a:moveTo>
                  <a:lnTo>
                    <a:pt x="1846" y="1977"/>
                  </a:lnTo>
                  <a:lnTo>
                    <a:pt x="3702" y="1977"/>
                  </a:lnTo>
                  <a:cubicBezTo>
                    <a:pt x="3674" y="2941"/>
                    <a:pt x="2876" y="3711"/>
                    <a:pt x="1911" y="3711"/>
                  </a:cubicBezTo>
                  <a:cubicBezTo>
                    <a:pt x="919" y="3711"/>
                    <a:pt x="111" y="2904"/>
                    <a:pt x="111" y="1912"/>
                  </a:cubicBezTo>
                  <a:cubicBezTo>
                    <a:pt x="111" y="947"/>
                    <a:pt x="891" y="149"/>
                    <a:pt x="1846" y="121"/>
                  </a:cubicBezTo>
                  <a:close/>
                  <a:moveTo>
                    <a:pt x="1911" y="1"/>
                  </a:moveTo>
                  <a:cubicBezTo>
                    <a:pt x="854" y="1"/>
                    <a:pt x="0" y="863"/>
                    <a:pt x="0" y="1912"/>
                  </a:cubicBezTo>
                  <a:cubicBezTo>
                    <a:pt x="0" y="2969"/>
                    <a:pt x="854" y="3823"/>
                    <a:pt x="1911" y="3823"/>
                  </a:cubicBezTo>
                  <a:cubicBezTo>
                    <a:pt x="2959" y="3823"/>
                    <a:pt x="3822" y="2969"/>
                    <a:pt x="3822" y="1912"/>
                  </a:cubicBezTo>
                  <a:lnTo>
                    <a:pt x="3822" y="1856"/>
                  </a:lnTo>
                  <a:lnTo>
                    <a:pt x="1967" y="1856"/>
                  </a:lnTo>
                  <a:lnTo>
                    <a:pt x="1967" y="1"/>
                  </a:ln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884" name="Google Shape;884;p1"/>
            <p:cNvSpPr/>
            <p:nvPr/>
          </p:nvSpPr>
          <p:spPr>
            <a:xfrm>
              <a:off x="7662251" y="2565921"/>
              <a:ext cx="54814" cy="54814"/>
            </a:xfrm>
            <a:custGeom>
              <a:rect b="b" l="l" r="r" t="t"/>
              <a:pathLst>
                <a:path extrusionOk="0" h="929" w="929">
                  <a:moveTo>
                    <a:pt x="0" y="1"/>
                  </a:moveTo>
                  <a:lnTo>
                    <a:pt x="0" y="928"/>
                  </a:lnTo>
                  <a:lnTo>
                    <a:pt x="928" y="928"/>
                  </a:lnTo>
                  <a:cubicBezTo>
                    <a:pt x="928" y="409"/>
                    <a:pt x="511" y="1"/>
                    <a:pt x="0" y="1"/>
                  </a:cubicBezTo>
                  <a:close/>
                </a:path>
              </a:pathLst>
            </a:custGeom>
            <a:solidFill>
              <a:schemeClr val="dk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885" name="Google Shape;885;p1"/>
            <p:cNvSpPr/>
            <p:nvPr/>
          </p:nvSpPr>
          <p:spPr>
            <a:xfrm>
              <a:off x="7658947" y="2562085"/>
              <a:ext cx="61363" cy="61894"/>
            </a:xfrm>
            <a:custGeom>
              <a:rect b="b" l="l" r="r" t="t"/>
              <a:pathLst>
                <a:path extrusionOk="0" h="1049" w="1040">
                  <a:moveTo>
                    <a:pt x="112" y="121"/>
                  </a:moveTo>
                  <a:cubicBezTo>
                    <a:pt x="548" y="149"/>
                    <a:pt x="891" y="502"/>
                    <a:pt x="928" y="928"/>
                  </a:cubicBezTo>
                  <a:lnTo>
                    <a:pt x="112" y="928"/>
                  </a:lnTo>
                  <a:lnTo>
                    <a:pt x="112" y="121"/>
                  </a:lnTo>
                  <a:close/>
                  <a:moveTo>
                    <a:pt x="1" y="1"/>
                  </a:moveTo>
                  <a:lnTo>
                    <a:pt x="1" y="1049"/>
                  </a:lnTo>
                  <a:lnTo>
                    <a:pt x="1040" y="1049"/>
                  </a:lnTo>
                  <a:lnTo>
                    <a:pt x="1040" y="993"/>
                  </a:lnTo>
                  <a:cubicBezTo>
                    <a:pt x="1040" y="446"/>
                    <a:pt x="604" y="1"/>
                    <a:pt x="56" y="1"/>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886" name="Google Shape;886;p1"/>
            <p:cNvSpPr/>
            <p:nvPr/>
          </p:nvSpPr>
          <p:spPr>
            <a:xfrm>
              <a:off x="7985707" y="2216444"/>
              <a:ext cx="377208" cy="339092"/>
            </a:xfrm>
            <a:custGeom>
              <a:rect b="b" l="l" r="r" t="t"/>
              <a:pathLst>
                <a:path extrusionOk="0" h="5747" w="6393">
                  <a:moveTo>
                    <a:pt x="3204" y="0"/>
                  </a:moveTo>
                  <a:cubicBezTo>
                    <a:pt x="1946" y="0"/>
                    <a:pt x="791" y="829"/>
                    <a:pt x="437" y="2092"/>
                  </a:cubicBezTo>
                  <a:cubicBezTo>
                    <a:pt x="1" y="3623"/>
                    <a:pt x="891" y="5209"/>
                    <a:pt x="2422" y="5636"/>
                  </a:cubicBezTo>
                  <a:cubicBezTo>
                    <a:pt x="2684" y="5711"/>
                    <a:pt x="2947" y="5747"/>
                    <a:pt x="3207" y="5747"/>
                  </a:cubicBezTo>
                  <a:cubicBezTo>
                    <a:pt x="4455" y="5747"/>
                    <a:pt x="5605" y="4918"/>
                    <a:pt x="5966" y="3651"/>
                  </a:cubicBezTo>
                  <a:cubicBezTo>
                    <a:pt x="6393" y="2129"/>
                    <a:pt x="5502" y="543"/>
                    <a:pt x="3981" y="107"/>
                  </a:cubicBezTo>
                  <a:cubicBezTo>
                    <a:pt x="3721" y="35"/>
                    <a:pt x="3460" y="0"/>
                    <a:pt x="3204" y="0"/>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887" name="Google Shape;887;p1"/>
            <p:cNvSpPr/>
            <p:nvPr/>
          </p:nvSpPr>
          <p:spPr>
            <a:xfrm>
              <a:off x="8001047" y="2212904"/>
              <a:ext cx="345995" cy="345995"/>
            </a:xfrm>
            <a:custGeom>
              <a:rect b="b" l="l" r="r" t="t"/>
              <a:pathLst>
                <a:path extrusionOk="0" h="5864" w="5864">
                  <a:moveTo>
                    <a:pt x="2932" y="112"/>
                  </a:moveTo>
                  <a:cubicBezTo>
                    <a:pt x="4491" y="112"/>
                    <a:pt x="5752" y="1373"/>
                    <a:pt x="5752" y="2932"/>
                  </a:cubicBezTo>
                  <a:cubicBezTo>
                    <a:pt x="5752" y="4481"/>
                    <a:pt x="4491" y="5742"/>
                    <a:pt x="2932" y="5742"/>
                  </a:cubicBezTo>
                  <a:cubicBezTo>
                    <a:pt x="1383" y="5742"/>
                    <a:pt x="121" y="4481"/>
                    <a:pt x="121" y="2932"/>
                  </a:cubicBezTo>
                  <a:cubicBezTo>
                    <a:pt x="121" y="1373"/>
                    <a:pt x="1383" y="112"/>
                    <a:pt x="2932" y="112"/>
                  </a:cubicBezTo>
                  <a:close/>
                  <a:moveTo>
                    <a:pt x="2932" y="0"/>
                  </a:moveTo>
                  <a:cubicBezTo>
                    <a:pt x="1318" y="0"/>
                    <a:pt x="1" y="1317"/>
                    <a:pt x="1" y="2932"/>
                  </a:cubicBezTo>
                  <a:cubicBezTo>
                    <a:pt x="1" y="4546"/>
                    <a:pt x="1318" y="5863"/>
                    <a:pt x="2932" y="5863"/>
                  </a:cubicBezTo>
                  <a:cubicBezTo>
                    <a:pt x="4546" y="5863"/>
                    <a:pt x="5864" y="4546"/>
                    <a:pt x="5864" y="2932"/>
                  </a:cubicBezTo>
                  <a:cubicBezTo>
                    <a:pt x="5864" y="1317"/>
                    <a:pt x="4546" y="0"/>
                    <a:pt x="2932" y="0"/>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888" name="Google Shape;888;p1"/>
            <p:cNvSpPr/>
            <p:nvPr/>
          </p:nvSpPr>
          <p:spPr>
            <a:xfrm>
              <a:off x="7997212" y="2199923"/>
              <a:ext cx="384878" cy="339387"/>
            </a:xfrm>
            <a:custGeom>
              <a:rect b="b" l="l" r="r" t="t"/>
              <a:pathLst>
                <a:path extrusionOk="0" h="5752" w="6523">
                  <a:moveTo>
                    <a:pt x="3267" y="1"/>
                  </a:moveTo>
                  <a:cubicBezTo>
                    <a:pt x="2132" y="1"/>
                    <a:pt x="1055" y="677"/>
                    <a:pt x="604" y="1797"/>
                  </a:cubicBezTo>
                  <a:cubicBezTo>
                    <a:pt x="1" y="3263"/>
                    <a:pt x="706" y="4942"/>
                    <a:pt x="2181" y="5536"/>
                  </a:cubicBezTo>
                  <a:cubicBezTo>
                    <a:pt x="2536" y="5682"/>
                    <a:pt x="2904" y="5751"/>
                    <a:pt x="3267" y="5751"/>
                  </a:cubicBezTo>
                  <a:cubicBezTo>
                    <a:pt x="4397" y="5751"/>
                    <a:pt x="5470" y="5076"/>
                    <a:pt x="5919" y="3959"/>
                  </a:cubicBezTo>
                  <a:cubicBezTo>
                    <a:pt x="6522" y="2493"/>
                    <a:pt x="5817" y="814"/>
                    <a:pt x="4342" y="211"/>
                  </a:cubicBezTo>
                  <a:cubicBezTo>
                    <a:pt x="3990" y="68"/>
                    <a:pt x="3625" y="1"/>
                    <a:pt x="3267" y="1"/>
                  </a:cubicBezTo>
                  <a:close/>
                </a:path>
              </a:pathLst>
            </a:custGeom>
            <a:solidFill>
              <a:schemeClr val="dk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889" name="Google Shape;889;p1"/>
            <p:cNvSpPr/>
            <p:nvPr/>
          </p:nvSpPr>
          <p:spPr>
            <a:xfrm>
              <a:off x="8016388" y="2196442"/>
              <a:ext cx="345995" cy="345995"/>
            </a:xfrm>
            <a:custGeom>
              <a:rect b="b" l="l" r="r" t="t"/>
              <a:pathLst>
                <a:path extrusionOk="0" h="5864" w="5864">
                  <a:moveTo>
                    <a:pt x="2932" y="112"/>
                  </a:moveTo>
                  <a:cubicBezTo>
                    <a:pt x="4481" y="112"/>
                    <a:pt x="5752" y="1374"/>
                    <a:pt x="5743" y="2932"/>
                  </a:cubicBezTo>
                  <a:cubicBezTo>
                    <a:pt x="5743" y="4482"/>
                    <a:pt x="4481" y="5743"/>
                    <a:pt x="2932" y="5743"/>
                  </a:cubicBezTo>
                  <a:cubicBezTo>
                    <a:pt x="1383" y="5743"/>
                    <a:pt x="112" y="4482"/>
                    <a:pt x="112" y="2932"/>
                  </a:cubicBezTo>
                  <a:cubicBezTo>
                    <a:pt x="112" y="1374"/>
                    <a:pt x="1383" y="112"/>
                    <a:pt x="2932" y="112"/>
                  </a:cubicBezTo>
                  <a:close/>
                  <a:moveTo>
                    <a:pt x="2932" y="1"/>
                  </a:moveTo>
                  <a:cubicBezTo>
                    <a:pt x="1318" y="1"/>
                    <a:pt x="0" y="1309"/>
                    <a:pt x="0" y="2932"/>
                  </a:cubicBezTo>
                  <a:cubicBezTo>
                    <a:pt x="0" y="4546"/>
                    <a:pt x="1318" y="5864"/>
                    <a:pt x="2932" y="5864"/>
                  </a:cubicBezTo>
                  <a:cubicBezTo>
                    <a:pt x="4546" y="5864"/>
                    <a:pt x="5863" y="4546"/>
                    <a:pt x="5863" y="2932"/>
                  </a:cubicBezTo>
                  <a:cubicBezTo>
                    <a:pt x="5863" y="1309"/>
                    <a:pt x="4546" y="1"/>
                    <a:pt x="2932" y="1"/>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890" name="Google Shape;890;p1"/>
            <p:cNvSpPr/>
            <p:nvPr/>
          </p:nvSpPr>
          <p:spPr>
            <a:xfrm>
              <a:off x="8070553" y="2285655"/>
              <a:ext cx="224507" cy="141844"/>
            </a:xfrm>
            <a:custGeom>
              <a:rect b="b" l="l" r="r" t="t"/>
              <a:pathLst>
                <a:path extrusionOk="0" h="2404" w="3805">
                  <a:moveTo>
                    <a:pt x="1949" y="1"/>
                  </a:moveTo>
                  <a:cubicBezTo>
                    <a:pt x="1476" y="1"/>
                    <a:pt x="1077" y="353"/>
                    <a:pt x="1003" y="808"/>
                  </a:cubicBezTo>
                  <a:lnTo>
                    <a:pt x="734" y="808"/>
                  </a:lnTo>
                  <a:cubicBezTo>
                    <a:pt x="325" y="808"/>
                    <a:pt x="1" y="1161"/>
                    <a:pt x="1" y="1606"/>
                  </a:cubicBezTo>
                  <a:cubicBezTo>
                    <a:pt x="1" y="2042"/>
                    <a:pt x="325" y="2404"/>
                    <a:pt x="734" y="2404"/>
                  </a:cubicBezTo>
                  <a:lnTo>
                    <a:pt x="3071" y="2404"/>
                  </a:lnTo>
                  <a:cubicBezTo>
                    <a:pt x="3480" y="2404"/>
                    <a:pt x="3804" y="2042"/>
                    <a:pt x="3804" y="1606"/>
                  </a:cubicBezTo>
                  <a:cubicBezTo>
                    <a:pt x="3804" y="1161"/>
                    <a:pt x="3480" y="808"/>
                    <a:pt x="3071" y="808"/>
                  </a:cubicBezTo>
                  <a:lnTo>
                    <a:pt x="2895" y="808"/>
                  </a:lnTo>
                  <a:cubicBezTo>
                    <a:pt x="2821" y="353"/>
                    <a:pt x="2431" y="1"/>
                    <a:pt x="1949" y="1"/>
                  </a:cubicBezTo>
                  <a:close/>
                </a:path>
              </a:pathLst>
            </a:cu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891" name="Google Shape;891;p1"/>
            <p:cNvSpPr/>
            <p:nvPr/>
          </p:nvSpPr>
          <p:spPr>
            <a:xfrm>
              <a:off x="8066718" y="2282410"/>
              <a:ext cx="231588" cy="148393"/>
            </a:xfrm>
            <a:custGeom>
              <a:rect b="b" l="l" r="r" t="t"/>
              <a:pathLst>
                <a:path extrusionOk="0" h="2515" w="3925">
                  <a:moveTo>
                    <a:pt x="2014" y="112"/>
                  </a:moveTo>
                  <a:cubicBezTo>
                    <a:pt x="2459" y="112"/>
                    <a:pt x="2830" y="436"/>
                    <a:pt x="2904" y="872"/>
                  </a:cubicBezTo>
                  <a:cubicBezTo>
                    <a:pt x="2914" y="900"/>
                    <a:pt x="2932" y="919"/>
                    <a:pt x="2960" y="919"/>
                  </a:cubicBezTo>
                  <a:lnTo>
                    <a:pt x="3136" y="919"/>
                  </a:lnTo>
                  <a:cubicBezTo>
                    <a:pt x="3507" y="919"/>
                    <a:pt x="3814" y="1253"/>
                    <a:pt x="3814" y="1661"/>
                  </a:cubicBezTo>
                  <a:cubicBezTo>
                    <a:pt x="3814" y="2069"/>
                    <a:pt x="3507" y="2403"/>
                    <a:pt x="3136" y="2403"/>
                  </a:cubicBezTo>
                  <a:lnTo>
                    <a:pt x="799" y="2403"/>
                  </a:lnTo>
                  <a:cubicBezTo>
                    <a:pt x="418" y="2403"/>
                    <a:pt x="121" y="2069"/>
                    <a:pt x="121" y="1661"/>
                  </a:cubicBezTo>
                  <a:cubicBezTo>
                    <a:pt x="121" y="1253"/>
                    <a:pt x="418" y="919"/>
                    <a:pt x="799" y="919"/>
                  </a:cubicBezTo>
                  <a:lnTo>
                    <a:pt x="1068" y="919"/>
                  </a:lnTo>
                  <a:cubicBezTo>
                    <a:pt x="1096" y="919"/>
                    <a:pt x="1123" y="900"/>
                    <a:pt x="1123" y="872"/>
                  </a:cubicBezTo>
                  <a:cubicBezTo>
                    <a:pt x="1198" y="436"/>
                    <a:pt x="1569" y="112"/>
                    <a:pt x="2014" y="112"/>
                  </a:cubicBezTo>
                  <a:close/>
                  <a:moveTo>
                    <a:pt x="2014" y="0"/>
                  </a:moveTo>
                  <a:cubicBezTo>
                    <a:pt x="1532" y="0"/>
                    <a:pt x="1123" y="334"/>
                    <a:pt x="1021" y="798"/>
                  </a:cubicBezTo>
                  <a:lnTo>
                    <a:pt x="789" y="798"/>
                  </a:lnTo>
                  <a:cubicBezTo>
                    <a:pt x="363" y="798"/>
                    <a:pt x="1" y="1188"/>
                    <a:pt x="1" y="1661"/>
                  </a:cubicBezTo>
                  <a:cubicBezTo>
                    <a:pt x="1" y="2134"/>
                    <a:pt x="353" y="2514"/>
                    <a:pt x="789" y="2514"/>
                  </a:cubicBezTo>
                  <a:lnTo>
                    <a:pt x="3136" y="2514"/>
                  </a:lnTo>
                  <a:cubicBezTo>
                    <a:pt x="3572" y="2514"/>
                    <a:pt x="3925" y="2134"/>
                    <a:pt x="3925" y="1661"/>
                  </a:cubicBezTo>
                  <a:cubicBezTo>
                    <a:pt x="3925" y="1188"/>
                    <a:pt x="3572" y="798"/>
                    <a:pt x="3136" y="798"/>
                  </a:cubicBezTo>
                  <a:lnTo>
                    <a:pt x="3007" y="798"/>
                  </a:lnTo>
                  <a:cubicBezTo>
                    <a:pt x="2904" y="334"/>
                    <a:pt x="2496" y="0"/>
                    <a:pt x="2014" y="0"/>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892" name="Google Shape;892;p1"/>
            <p:cNvSpPr/>
            <p:nvPr/>
          </p:nvSpPr>
          <p:spPr>
            <a:xfrm>
              <a:off x="5843948" y="3263280"/>
              <a:ext cx="422581" cy="300504"/>
            </a:xfrm>
            <a:custGeom>
              <a:rect b="b" l="l" r="r" t="t"/>
              <a:pathLst>
                <a:path extrusionOk="0" h="5093" w="7162">
                  <a:moveTo>
                    <a:pt x="0" y="0"/>
                  </a:moveTo>
                  <a:lnTo>
                    <a:pt x="0" y="5093"/>
                  </a:lnTo>
                  <a:lnTo>
                    <a:pt x="7162" y="5093"/>
                  </a:lnTo>
                  <a:lnTo>
                    <a:pt x="7162" y="0"/>
                  </a:lnTo>
                  <a:close/>
                </a:path>
              </a:pathLst>
            </a:cu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893" name="Google Shape;893;p1"/>
            <p:cNvSpPr/>
            <p:nvPr/>
          </p:nvSpPr>
          <p:spPr>
            <a:xfrm>
              <a:off x="5840112" y="3259976"/>
              <a:ext cx="429721" cy="307643"/>
            </a:xfrm>
            <a:custGeom>
              <a:rect b="b" l="l" r="r" t="t"/>
              <a:pathLst>
                <a:path extrusionOk="0" h="5214" w="7283">
                  <a:moveTo>
                    <a:pt x="7171" y="112"/>
                  </a:moveTo>
                  <a:lnTo>
                    <a:pt x="7171" y="5093"/>
                  </a:lnTo>
                  <a:lnTo>
                    <a:pt x="121" y="5093"/>
                  </a:lnTo>
                  <a:lnTo>
                    <a:pt x="121" y="112"/>
                  </a:lnTo>
                  <a:close/>
                  <a:moveTo>
                    <a:pt x="65" y="0"/>
                  </a:moveTo>
                  <a:cubicBezTo>
                    <a:pt x="28" y="0"/>
                    <a:pt x="0" y="19"/>
                    <a:pt x="0" y="56"/>
                  </a:cubicBezTo>
                  <a:lnTo>
                    <a:pt x="0" y="5149"/>
                  </a:lnTo>
                  <a:cubicBezTo>
                    <a:pt x="0" y="5186"/>
                    <a:pt x="28" y="5214"/>
                    <a:pt x="65" y="5214"/>
                  </a:cubicBezTo>
                  <a:lnTo>
                    <a:pt x="7227" y="5214"/>
                  </a:lnTo>
                  <a:cubicBezTo>
                    <a:pt x="7264" y="5214"/>
                    <a:pt x="7282" y="5186"/>
                    <a:pt x="7282" y="5149"/>
                  </a:cubicBezTo>
                  <a:lnTo>
                    <a:pt x="7282" y="56"/>
                  </a:lnTo>
                  <a:cubicBezTo>
                    <a:pt x="7282" y="19"/>
                    <a:pt x="7264" y="0"/>
                    <a:pt x="7227" y="0"/>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894" name="Google Shape;894;p1"/>
            <p:cNvSpPr/>
            <p:nvPr/>
          </p:nvSpPr>
          <p:spPr>
            <a:xfrm>
              <a:off x="5151544" y="2042680"/>
              <a:ext cx="1807388" cy="1218417"/>
            </a:xfrm>
            <a:custGeom>
              <a:rect b="b" l="l" r="r" t="t"/>
              <a:pathLst>
                <a:path extrusionOk="0" h="20650" w="30632">
                  <a:moveTo>
                    <a:pt x="984" y="0"/>
                  </a:moveTo>
                  <a:cubicBezTo>
                    <a:pt x="436" y="0"/>
                    <a:pt x="0" y="464"/>
                    <a:pt x="0" y="1030"/>
                  </a:cubicBezTo>
                  <a:lnTo>
                    <a:pt x="0" y="19620"/>
                  </a:lnTo>
                  <a:cubicBezTo>
                    <a:pt x="0" y="20186"/>
                    <a:pt x="436" y="20650"/>
                    <a:pt x="984" y="20650"/>
                  </a:cubicBezTo>
                  <a:lnTo>
                    <a:pt x="29649" y="20650"/>
                  </a:lnTo>
                  <a:cubicBezTo>
                    <a:pt x="30196" y="20650"/>
                    <a:pt x="30632" y="20186"/>
                    <a:pt x="30632" y="19620"/>
                  </a:cubicBezTo>
                  <a:lnTo>
                    <a:pt x="30632" y="1030"/>
                  </a:lnTo>
                  <a:cubicBezTo>
                    <a:pt x="30632" y="455"/>
                    <a:pt x="30196" y="0"/>
                    <a:pt x="29649" y="0"/>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895" name="Google Shape;895;p1"/>
            <p:cNvSpPr/>
            <p:nvPr/>
          </p:nvSpPr>
          <p:spPr>
            <a:xfrm>
              <a:off x="5148240" y="2039376"/>
              <a:ext cx="1813996" cy="1225026"/>
            </a:xfrm>
            <a:custGeom>
              <a:rect b="b" l="l" r="r" t="t"/>
              <a:pathLst>
                <a:path extrusionOk="0" h="20762" w="30744">
                  <a:moveTo>
                    <a:pt x="29705" y="112"/>
                  </a:moveTo>
                  <a:cubicBezTo>
                    <a:pt x="30215" y="112"/>
                    <a:pt x="30632" y="548"/>
                    <a:pt x="30632" y="1086"/>
                  </a:cubicBezTo>
                  <a:lnTo>
                    <a:pt x="30632" y="19676"/>
                  </a:lnTo>
                  <a:cubicBezTo>
                    <a:pt x="30632" y="20214"/>
                    <a:pt x="30215" y="20650"/>
                    <a:pt x="29705" y="20650"/>
                  </a:cubicBezTo>
                  <a:lnTo>
                    <a:pt x="1040" y="20650"/>
                  </a:lnTo>
                  <a:cubicBezTo>
                    <a:pt x="529" y="20650"/>
                    <a:pt x="112" y="20214"/>
                    <a:pt x="112" y="19676"/>
                  </a:cubicBezTo>
                  <a:lnTo>
                    <a:pt x="112" y="1086"/>
                  </a:lnTo>
                  <a:cubicBezTo>
                    <a:pt x="112" y="548"/>
                    <a:pt x="529" y="112"/>
                    <a:pt x="1040" y="112"/>
                  </a:cubicBezTo>
                  <a:close/>
                  <a:moveTo>
                    <a:pt x="1040" y="0"/>
                  </a:moveTo>
                  <a:cubicBezTo>
                    <a:pt x="464" y="0"/>
                    <a:pt x="1" y="483"/>
                    <a:pt x="1" y="1086"/>
                  </a:cubicBezTo>
                  <a:lnTo>
                    <a:pt x="1" y="19676"/>
                  </a:lnTo>
                  <a:cubicBezTo>
                    <a:pt x="1" y="20279"/>
                    <a:pt x="464" y="20762"/>
                    <a:pt x="1040" y="20762"/>
                  </a:cubicBezTo>
                  <a:lnTo>
                    <a:pt x="29705" y="20762"/>
                  </a:lnTo>
                  <a:cubicBezTo>
                    <a:pt x="30280" y="20762"/>
                    <a:pt x="30744" y="20279"/>
                    <a:pt x="30744" y="19676"/>
                  </a:cubicBezTo>
                  <a:lnTo>
                    <a:pt x="30744" y="1086"/>
                  </a:lnTo>
                  <a:cubicBezTo>
                    <a:pt x="30744" y="483"/>
                    <a:pt x="30280" y="0"/>
                    <a:pt x="29705" y="0"/>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896" name="Google Shape;896;p1"/>
            <p:cNvSpPr/>
            <p:nvPr/>
          </p:nvSpPr>
          <p:spPr>
            <a:xfrm>
              <a:off x="5151544" y="2076076"/>
              <a:ext cx="1807388" cy="1218417"/>
            </a:xfrm>
            <a:custGeom>
              <a:rect b="b" l="l" r="r" t="t"/>
              <a:pathLst>
                <a:path extrusionOk="0" h="20650" w="30632">
                  <a:moveTo>
                    <a:pt x="984" y="0"/>
                  </a:moveTo>
                  <a:cubicBezTo>
                    <a:pt x="436" y="0"/>
                    <a:pt x="0" y="464"/>
                    <a:pt x="0" y="1030"/>
                  </a:cubicBezTo>
                  <a:lnTo>
                    <a:pt x="0" y="19620"/>
                  </a:lnTo>
                  <a:cubicBezTo>
                    <a:pt x="0" y="20186"/>
                    <a:pt x="436" y="20650"/>
                    <a:pt x="984" y="20650"/>
                  </a:cubicBezTo>
                  <a:lnTo>
                    <a:pt x="29649" y="20650"/>
                  </a:lnTo>
                  <a:cubicBezTo>
                    <a:pt x="30196" y="20650"/>
                    <a:pt x="30632" y="20186"/>
                    <a:pt x="30632" y="19620"/>
                  </a:cubicBezTo>
                  <a:lnTo>
                    <a:pt x="30632" y="1030"/>
                  </a:lnTo>
                  <a:cubicBezTo>
                    <a:pt x="30632" y="464"/>
                    <a:pt x="30196" y="0"/>
                    <a:pt x="29649" y="0"/>
                  </a:cubicBezTo>
                  <a:close/>
                </a:path>
              </a:pathLst>
            </a:cu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897" name="Google Shape;897;p1"/>
            <p:cNvSpPr/>
            <p:nvPr/>
          </p:nvSpPr>
          <p:spPr>
            <a:xfrm>
              <a:off x="5148240" y="2072771"/>
              <a:ext cx="1813996" cy="1225026"/>
            </a:xfrm>
            <a:custGeom>
              <a:rect b="b" l="l" r="r" t="t"/>
              <a:pathLst>
                <a:path extrusionOk="0" h="20762" w="30744">
                  <a:moveTo>
                    <a:pt x="29705" y="112"/>
                  </a:moveTo>
                  <a:cubicBezTo>
                    <a:pt x="30215" y="112"/>
                    <a:pt x="30632" y="548"/>
                    <a:pt x="30632" y="1086"/>
                  </a:cubicBezTo>
                  <a:lnTo>
                    <a:pt x="30632" y="19676"/>
                  </a:lnTo>
                  <a:cubicBezTo>
                    <a:pt x="30632" y="20214"/>
                    <a:pt x="30215" y="20650"/>
                    <a:pt x="29705" y="20650"/>
                  </a:cubicBezTo>
                  <a:lnTo>
                    <a:pt x="1040" y="20650"/>
                  </a:lnTo>
                  <a:cubicBezTo>
                    <a:pt x="529" y="20650"/>
                    <a:pt x="112" y="20214"/>
                    <a:pt x="112" y="19676"/>
                  </a:cubicBezTo>
                  <a:lnTo>
                    <a:pt x="112" y="1086"/>
                  </a:lnTo>
                  <a:cubicBezTo>
                    <a:pt x="112" y="548"/>
                    <a:pt x="529" y="112"/>
                    <a:pt x="1040" y="112"/>
                  </a:cubicBezTo>
                  <a:close/>
                  <a:moveTo>
                    <a:pt x="1040" y="0"/>
                  </a:moveTo>
                  <a:cubicBezTo>
                    <a:pt x="464" y="0"/>
                    <a:pt x="1" y="483"/>
                    <a:pt x="1" y="1086"/>
                  </a:cubicBezTo>
                  <a:lnTo>
                    <a:pt x="1" y="19676"/>
                  </a:lnTo>
                  <a:cubicBezTo>
                    <a:pt x="1" y="20279"/>
                    <a:pt x="464" y="20761"/>
                    <a:pt x="1040" y="20761"/>
                  </a:cubicBezTo>
                  <a:lnTo>
                    <a:pt x="29705" y="20761"/>
                  </a:lnTo>
                  <a:cubicBezTo>
                    <a:pt x="30280" y="20761"/>
                    <a:pt x="30744" y="20279"/>
                    <a:pt x="30744" y="19676"/>
                  </a:cubicBezTo>
                  <a:lnTo>
                    <a:pt x="30744" y="1086"/>
                  </a:lnTo>
                  <a:cubicBezTo>
                    <a:pt x="30744" y="483"/>
                    <a:pt x="30280" y="0"/>
                    <a:pt x="29705" y="0"/>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898" name="Google Shape;898;p1"/>
            <p:cNvSpPr/>
            <p:nvPr/>
          </p:nvSpPr>
          <p:spPr>
            <a:xfrm>
              <a:off x="5254977" y="2195380"/>
              <a:ext cx="1597218" cy="973790"/>
            </a:xfrm>
            <a:custGeom>
              <a:rect b="b" l="l" r="r" t="t"/>
              <a:pathLst>
                <a:path extrusionOk="0" h="16504" w="27070">
                  <a:moveTo>
                    <a:pt x="325" y="0"/>
                  </a:moveTo>
                  <a:cubicBezTo>
                    <a:pt x="149" y="0"/>
                    <a:pt x="0" y="149"/>
                    <a:pt x="0" y="334"/>
                  </a:cubicBezTo>
                  <a:lnTo>
                    <a:pt x="0" y="16503"/>
                  </a:lnTo>
                  <a:lnTo>
                    <a:pt x="27070" y="16503"/>
                  </a:lnTo>
                  <a:lnTo>
                    <a:pt x="27070" y="12218"/>
                  </a:lnTo>
                  <a:lnTo>
                    <a:pt x="27070" y="4676"/>
                  </a:lnTo>
                  <a:lnTo>
                    <a:pt x="27070" y="334"/>
                  </a:lnTo>
                  <a:cubicBezTo>
                    <a:pt x="27070" y="149"/>
                    <a:pt x="26921" y="0"/>
                    <a:pt x="26745" y="0"/>
                  </a:cubicBezTo>
                  <a:close/>
                </a:path>
              </a:pathLst>
            </a:custGeom>
            <a:solidFill>
              <a:schemeClr val="accen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899" name="Google Shape;899;p1"/>
            <p:cNvSpPr/>
            <p:nvPr/>
          </p:nvSpPr>
          <p:spPr>
            <a:xfrm>
              <a:off x="5251673" y="2192076"/>
              <a:ext cx="1603826" cy="980929"/>
            </a:xfrm>
            <a:custGeom>
              <a:rect b="b" l="l" r="r" t="t"/>
              <a:pathLst>
                <a:path extrusionOk="0" h="16625" w="27182">
                  <a:moveTo>
                    <a:pt x="381" y="1"/>
                  </a:moveTo>
                  <a:cubicBezTo>
                    <a:pt x="168" y="1"/>
                    <a:pt x="1" y="177"/>
                    <a:pt x="1" y="390"/>
                  </a:cubicBezTo>
                  <a:lnTo>
                    <a:pt x="1" y="16559"/>
                  </a:lnTo>
                  <a:cubicBezTo>
                    <a:pt x="1" y="16597"/>
                    <a:pt x="29" y="16624"/>
                    <a:pt x="56" y="16624"/>
                  </a:cubicBezTo>
                  <a:lnTo>
                    <a:pt x="27126" y="16624"/>
                  </a:lnTo>
                  <a:cubicBezTo>
                    <a:pt x="27154" y="16624"/>
                    <a:pt x="27182" y="16597"/>
                    <a:pt x="27182" y="16559"/>
                  </a:cubicBezTo>
                  <a:lnTo>
                    <a:pt x="27182" y="12274"/>
                  </a:lnTo>
                  <a:cubicBezTo>
                    <a:pt x="27182" y="12237"/>
                    <a:pt x="27154" y="12218"/>
                    <a:pt x="27126" y="12218"/>
                  </a:cubicBezTo>
                  <a:cubicBezTo>
                    <a:pt x="27089" y="12218"/>
                    <a:pt x="27070" y="12237"/>
                    <a:pt x="27070" y="12274"/>
                  </a:cubicBezTo>
                  <a:lnTo>
                    <a:pt x="27070" y="16504"/>
                  </a:lnTo>
                  <a:lnTo>
                    <a:pt x="121" y="16504"/>
                  </a:lnTo>
                  <a:lnTo>
                    <a:pt x="121" y="390"/>
                  </a:lnTo>
                  <a:cubicBezTo>
                    <a:pt x="121" y="242"/>
                    <a:pt x="233" y="112"/>
                    <a:pt x="381" y="112"/>
                  </a:cubicBezTo>
                  <a:lnTo>
                    <a:pt x="26801" y="112"/>
                  </a:lnTo>
                  <a:cubicBezTo>
                    <a:pt x="26950" y="112"/>
                    <a:pt x="27070" y="242"/>
                    <a:pt x="27070" y="390"/>
                  </a:cubicBezTo>
                  <a:lnTo>
                    <a:pt x="27070" y="4732"/>
                  </a:lnTo>
                  <a:cubicBezTo>
                    <a:pt x="27070" y="4760"/>
                    <a:pt x="27089" y="4787"/>
                    <a:pt x="27126" y="4787"/>
                  </a:cubicBezTo>
                  <a:cubicBezTo>
                    <a:pt x="27154" y="4787"/>
                    <a:pt x="27182" y="4760"/>
                    <a:pt x="27182" y="4732"/>
                  </a:cubicBezTo>
                  <a:lnTo>
                    <a:pt x="27182" y="390"/>
                  </a:lnTo>
                  <a:cubicBezTo>
                    <a:pt x="27182" y="177"/>
                    <a:pt x="27015" y="1"/>
                    <a:pt x="26801" y="1"/>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900" name="Google Shape;900;p1"/>
            <p:cNvSpPr/>
            <p:nvPr/>
          </p:nvSpPr>
          <p:spPr>
            <a:xfrm>
              <a:off x="6850543" y="2586749"/>
              <a:ext cx="6608" cy="189990"/>
            </a:xfrm>
            <a:custGeom>
              <a:rect b="b" l="l" r="r" t="t"/>
              <a:pathLst>
                <a:path extrusionOk="0" h="3220" w="112">
                  <a:moveTo>
                    <a:pt x="56" y="0"/>
                  </a:moveTo>
                  <a:cubicBezTo>
                    <a:pt x="19" y="0"/>
                    <a:pt x="0" y="28"/>
                    <a:pt x="0" y="56"/>
                  </a:cubicBezTo>
                  <a:lnTo>
                    <a:pt x="0" y="3163"/>
                  </a:lnTo>
                  <a:cubicBezTo>
                    <a:pt x="0" y="3201"/>
                    <a:pt x="19" y="3219"/>
                    <a:pt x="56" y="3219"/>
                  </a:cubicBezTo>
                  <a:cubicBezTo>
                    <a:pt x="84" y="3219"/>
                    <a:pt x="111" y="3201"/>
                    <a:pt x="111" y="3163"/>
                  </a:cubicBezTo>
                  <a:lnTo>
                    <a:pt x="111" y="56"/>
                  </a:lnTo>
                  <a:cubicBezTo>
                    <a:pt x="111" y="28"/>
                    <a:pt x="84" y="0"/>
                    <a:pt x="56" y="0"/>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901" name="Google Shape;901;p1"/>
            <p:cNvSpPr/>
            <p:nvPr/>
          </p:nvSpPr>
          <p:spPr>
            <a:xfrm>
              <a:off x="6035531" y="2114369"/>
              <a:ext cx="38883" cy="38352"/>
            </a:xfrm>
            <a:custGeom>
              <a:rect b="b" l="l" r="r" t="t"/>
              <a:pathLst>
                <a:path extrusionOk="0" h="650" w="659">
                  <a:moveTo>
                    <a:pt x="334" y="0"/>
                  </a:moveTo>
                  <a:cubicBezTo>
                    <a:pt x="148" y="0"/>
                    <a:pt x="0" y="140"/>
                    <a:pt x="0" y="325"/>
                  </a:cubicBezTo>
                  <a:cubicBezTo>
                    <a:pt x="0" y="511"/>
                    <a:pt x="148" y="650"/>
                    <a:pt x="334" y="650"/>
                  </a:cubicBezTo>
                  <a:cubicBezTo>
                    <a:pt x="520" y="650"/>
                    <a:pt x="659" y="511"/>
                    <a:pt x="659" y="325"/>
                  </a:cubicBezTo>
                  <a:cubicBezTo>
                    <a:pt x="659" y="140"/>
                    <a:pt x="510" y="0"/>
                    <a:pt x="334" y="0"/>
                  </a:cubicBezTo>
                  <a:close/>
                </a:path>
              </a:pathLst>
            </a:cu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902" name="Google Shape;902;p1"/>
            <p:cNvSpPr/>
            <p:nvPr/>
          </p:nvSpPr>
          <p:spPr>
            <a:xfrm>
              <a:off x="6032227" y="2110533"/>
              <a:ext cx="46023" cy="46023"/>
            </a:xfrm>
            <a:custGeom>
              <a:rect b="b" l="l" r="r" t="t"/>
              <a:pathLst>
                <a:path extrusionOk="0" h="780" w="780">
                  <a:moveTo>
                    <a:pt x="390" y="121"/>
                  </a:moveTo>
                  <a:cubicBezTo>
                    <a:pt x="538" y="121"/>
                    <a:pt x="659" y="242"/>
                    <a:pt x="659" y="390"/>
                  </a:cubicBezTo>
                  <a:cubicBezTo>
                    <a:pt x="659" y="538"/>
                    <a:pt x="538" y="659"/>
                    <a:pt x="390" y="659"/>
                  </a:cubicBezTo>
                  <a:cubicBezTo>
                    <a:pt x="242" y="659"/>
                    <a:pt x="121" y="538"/>
                    <a:pt x="121" y="390"/>
                  </a:cubicBezTo>
                  <a:cubicBezTo>
                    <a:pt x="121" y="242"/>
                    <a:pt x="242" y="121"/>
                    <a:pt x="390" y="121"/>
                  </a:cubicBezTo>
                  <a:close/>
                  <a:moveTo>
                    <a:pt x="390" y="0"/>
                  </a:moveTo>
                  <a:cubicBezTo>
                    <a:pt x="177" y="0"/>
                    <a:pt x="0" y="177"/>
                    <a:pt x="0" y="390"/>
                  </a:cubicBezTo>
                  <a:cubicBezTo>
                    <a:pt x="0" y="603"/>
                    <a:pt x="177" y="780"/>
                    <a:pt x="390" y="780"/>
                  </a:cubicBezTo>
                  <a:cubicBezTo>
                    <a:pt x="603" y="780"/>
                    <a:pt x="780" y="603"/>
                    <a:pt x="780" y="390"/>
                  </a:cubicBezTo>
                  <a:cubicBezTo>
                    <a:pt x="780" y="177"/>
                    <a:pt x="603" y="0"/>
                    <a:pt x="390" y="0"/>
                  </a:cubicBezTo>
                  <a:close/>
                </a:path>
              </a:pathLst>
            </a:cu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903" name="Google Shape;903;p1"/>
            <p:cNvSpPr/>
            <p:nvPr/>
          </p:nvSpPr>
          <p:spPr>
            <a:xfrm>
              <a:off x="6808356" y="3211239"/>
              <a:ext cx="38942" cy="38942"/>
            </a:xfrm>
            <a:custGeom>
              <a:rect b="b" l="l" r="r" t="t"/>
              <a:pathLst>
                <a:path extrusionOk="0" h="660" w="660">
                  <a:moveTo>
                    <a:pt x="335" y="1"/>
                  </a:moveTo>
                  <a:cubicBezTo>
                    <a:pt x="149" y="1"/>
                    <a:pt x="1" y="140"/>
                    <a:pt x="1" y="325"/>
                  </a:cubicBezTo>
                  <a:cubicBezTo>
                    <a:pt x="1" y="511"/>
                    <a:pt x="149" y="659"/>
                    <a:pt x="335" y="659"/>
                  </a:cubicBezTo>
                  <a:cubicBezTo>
                    <a:pt x="511" y="659"/>
                    <a:pt x="659" y="511"/>
                    <a:pt x="659" y="325"/>
                  </a:cubicBezTo>
                  <a:cubicBezTo>
                    <a:pt x="659" y="140"/>
                    <a:pt x="511" y="1"/>
                    <a:pt x="335" y="1"/>
                  </a:cubicBezTo>
                  <a:close/>
                </a:path>
              </a:pathLst>
            </a:custGeom>
            <a:solidFill>
              <a:schemeClr val="l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904" name="Google Shape;904;p1"/>
            <p:cNvSpPr/>
            <p:nvPr/>
          </p:nvSpPr>
          <p:spPr>
            <a:xfrm>
              <a:off x="6805111" y="3207404"/>
              <a:ext cx="46023" cy="46082"/>
            </a:xfrm>
            <a:custGeom>
              <a:rect b="b" l="l" r="r" t="t"/>
              <a:pathLst>
                <a:path extrusionOk="0" h="781" w="780">
                  <a:moveTo>
                    <a:pt x="390" y="121"/>
                  </a:moveTo>
                  <a:cubicBezTo>
                    <a:pt x="538" y="121"/>
                    <a:pt x="659" y="242"/>
                    <a:pt x="659" y="390"/>
                  </a:cubicBezTo>
                  <a:cubicBezTo>
                    <a:pt x="659" y="539"/>
                    <a:pt x="538" y="659"/>
                    <a:pt x="390" y="659"/>
                  </a:cubicBezTo>
                  <a:cubicBezTo>
                    <a:pt x="241" y="659"/>
                    <a:pt x="121" y="539"/>
                    <a:pt x="121" y="390"/>
                  </a:cubicBezTo>
                  <a:cubicBezTo>
                    <a:pt x="121" y="242"/>
                    <a:pt x="241" y="121"/>
                    <a:pt x="390" y="121"/>
                  </a:cubicBezTo>
                  <a:close/>
                  <a:moveTo>
                    <a:pt x="390" y="1"/>
                  </a:moveTo>
                  <a:cubicBezTo>
                    <a:pt x="176" y="1"/>
                    <a:pt x="0" y="177"/>
                    <a:pt x="0" y="390"/>
                  </a:cubicBezTo>
                  <a:cubicBezTo>
                    <a:pt x="0" y="604"/>
                    <a:pt x="176" y="780"/>
                    <a:pt x="390" y="780"/>
                  </a:cubicBezTo>
                  <a:cubicBezTo>
                    <a:pt x="603" y="780"/>
                    <a:pt x="779" y="604"/>
                    <a:pt x="779" y="390"/>
                  </a:cubicBezTo>
                  <a:cubicBezTo>
                    <a:pt x="779" y="177"/>
                    <a:pt x="603" y="1"/>
                    <a:pt x="390" y="1"/>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905" name="Google Shape;905;p1"/>
            <p:cNvSpPr/>
            <p:nvPr/>
          </p:nvSpPr>
          <p:spPr>
            <a:xfrm>
              <a:off x="6741564" y="3219441"/>
              <a:ext cx="22539" cy="21949"/>
            </a:xfrm>
            <a:custGeom>
              <a:rect b="b" l="l" r="r" t="t"/>
              <a:pathLst>
                <a:path extrusionOk="0" h="372" w="382">
                  <a:moveTo>
                    <a:pt x="196" y="112"/>
                  </a:moveTo>
                  <a:cubicBezTo>
                    <a:pt x="233" y="112"/>
                    <a:pt x="270" y="149"/>
                    <a:pt x="270" y="186"/>
                  </a:cubicBezTo>
                  <a:cubicBezTo>
                    <a:pt x="270" y="224"/>
                    <a:pt x="233" y="261"/>
                    <a:pt x="196" y="261"/>
                  </a:cubicBezTo>
                  <a:cubicBezTo>
                    <a:pt x="149" y="261"/>
                    <a:pt x="122" y="224"/>
                    <a:pt x="122" y="186"/>
                  </a:cubicBezTo>
                  <a:cubicBezTo>
                    <a:pt x="122" y="149"/>
                    <a:pt x="149" y="112"/>
                    <a:pt x="196" y="112"/>
                  </a:cubicBezTo>
                  <a:close/>
                  <a:moveTo>
                    <a:pt x="196" y="1"/>
                  </a:moveTo>
                  <a:cubicBezTo>
                    <a:pt x="84" y="1"/>
                    <a:pt x="1" y="84"/>
                    <a:pt x="1" y="186"/>
                  </a:cubicBezTo>
                  <a:cubicBezTo>
                    <a:pt x="1" y="289"/>
                    <a:pt x="84" y="372"/>
                    <a:pt x="196" y="372"/>
                  </a:cubicBezTo>
                  <a:cubicBezTo>
                    <a:pt x="298" y="372"/>
                    <a:pt x="381" y="289"/>
                    <a:pt x="381" y="186"/>
                  </a:cubicBezTo>
                  <a:cubicBezTo>
                    <a:pt x="381" y="84"/>
                    <a:pt x="298" y="1"/>
                    <a:pt x="196" y="1"/>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906" name="Google Shape;906;p1"/>
            <p:cNvSpPr/>
            <p:nvPr/>
          </p:nvSpPr>
          <p:spPr>
            <a:xfrm>
              <a:off x="6697253" y="3219441"/>
              <a:ext cx="22480" cy="21949"/>
            </a:xfrm>
            <a:custGeom>
              <a:rect b="b" l="l" r="r" t="t"/>
              <a:pathLst>
                <a:path extrusionOk="0" h="372" w="381">
                  <a:moveTo>
                    <a:pt x="195" y="112"/>
                  </a:moveTo>
                  <a:cubicBezTo>
                    <a:pt x="233" y="112"/>
                    <a:pt x="270" y="149"/>
                    <a:pt x="270" y="186"/>
                  </a:cubicBezTo>
                  <a:cubicBezTo>
                    <a:pt x="270" y="224"/>
                    <a:pt x="233" y="261"/>
                    <a:pt x="195" y="261"/>
                  </a:cubicBezTo>
                  <a:cubicBezTo>
                    <a:pt x="149" y="261"/>
                    <a:pt x="121" y="224"/>
                    <a:pt x="121" y="186"/>
                  </a:cubicBezTo>
                  <a:cubicBezTo>
                    <a:pt x="121" y="149"/>
                    <a:pt x="149" y="112"/>
                    <a:pt x="195" y="112"/>
                  </a:cubicBezTo>
                  <a:close/>
                  <a:moveTo>
                    <a:pt x="195" y="1"/>
                  </a:moveTo>
                  <a:cubicBezTo>
                    <a:pt x="84" y="1"/>
                    <a:pt x="1" y="84"/>
                    <a:pt x="1" y="186"/>
                  </a:cubicBezTo>
                  <a:cubicBezTo>
                    <a:pt x="1" y="289"/>
                    <a:pt x="84" y="372"/>
                    <a:pt x="195" y="372"/>
                  </a:cubicBezTo>
                  <a:cubicBezTo>
                    <a:pt x="297" y="372"/>
                    <a:pt x="381" y="289"/>
                    <a:pt x="381" y="186"/>
                  </a:cubicBezTo>
                  <a:cubicBezTo>
                    <a:pt x="381" y="84"/>
                    <a:pt x="297" y="1"/>
                    <a:pt x="195" y="1"/>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907" name="Google Shape;907;p1"/>
            <p:cNvSpPr/>
            <p:nvPr/>
          </p:nvSpPr>
          <p:spPr>
            <a:xfrm>
              <a:off x="5844479" y="3294434"/>
              <a:ext cx="421519" cy="77825"/>
            </a:xfrm>
            <a:custGeom>
              <a:rect b="b" l="l" r="r" t="t"/>
              <a:pathLst>
                <a:path extrusionOk="0" h="1319" w="7144">
                  <a:moveTo>
                    <a:pt x="0" y="1"/>
                  </a:moveTo>
                  <a:lnTo>
                    <a:pt x="0" y="1318"/>
                  </a:lnTo>
                  <a:lnTo>
                    <a:pt x="7144" y="1318"/>
                  </a:lnTo>
                  <a:lnTo>
                    <a:pt x="7144" y="1"/>
                  </a:lnTo>
                  <a:close/>
                </a:path>
              </a:pathLst>
            </a:custGeom>
            <a:solidFill>
              <a:schemeClr val="dk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908" name="Google Shape;908;p1"/>
            <p:cNvSpPr/>
            <p:nvPr/>
          </p:nvSpPr>
          <p:spPr>
            <a:xfrm>
              <a:off x="5841174" y="3291189"/>
              <a:ext cx="428128" cy="84316"/>
            </a:xfrm>
            <a:custGeom>
              <a:rect b="b" l="l" r="r" t="t"/>
              <a:pathLst>
                <a:path extrusionOk="0" h="1429" w="7256">
                  <a:moveTo>
                    <a:pt x="7135" y="111"/>
                  </a:moveTo>
                  <a:lnTo>
                    <a:pt x="7135" y="1317"/>
                  </a:lnTo>
                  <a:lnTo>
                    <a:pt x="112" y="1317"/>
                  </a:lnTo>
                  <a:lnTo>
                    <a:pt x="112" y="111"/>
                  </a:lnTo>
                  <a:close/>
                  <a:moveTo>
                    <a:pt x="56" y="0"/>
                  </a:moveTo>
                  <a:cubicBezTo>
                    <a:pt x="29" y="0"/>
                    <a:pt x="1" y="28"/>
                    <a:pt x="1" y="56"/>
                  </a:cubicBezTo>
                  <a:lnTo>
                    <a:pt x="1" y="1373"/>
                  </a:lnTo>
                  <a:cubicBezTo>
                    <a:pt x="1" y="1401"/>
                    <a:pt x="29" y="1429"/>
                    <a:pt x="56" y="1429"/>
                  </a:cubicBezTo>
                  <a:lnTo>
                    <a:pt x="7200" y="1429"/>
                  </a:lnTo>
                  <a:cubicBezTo>
                    <a:pt x="7227" y="1429"/>
                    <a:pt x="7255" y="1401"/>
                    <a:pt x="7255" y="1373"/>
                  </a:cubicBezTo>
                  <a:lnTo>
                    <a:pt x="7255" y="56"/>
                  </a:lnTo>
                  <a:cubicBezTo>
                    <a:pt x="7255" y="28"/>
                    <a:pt x="7227" y="0"/>
                    <a:pt x="7200" y="0"/>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909" name="Google Shape;909;p1"/>
            <p:cNvSpPr/>
            <p:nvPr/>
          </p:nvSpPr>
          <p:spPr>
            <a:xfrm>
              <a:off x="5257691" y="3542955"/>
              <a:ext cx="1595094" cy="130869"/>
            </a:xfrm>
            <a:custGeom>
              <a:rect b="b" l="l" r="r" t="t"/>
              <a:pathLst>
                <a:path extrusionOk="0" h="2218" w="27034">
                  <a:moveTo>
                    <a:pt x="2218" y="0"/>
                  </a:moveTo>
                  <a:cubicBezTo>
                    <a:pt x="1429" y="38"/>
                    <a:pt x="724" y="492"/>
                    <a:pt x="446" y="1160"/>
                  </a:cubicBezTo>
                  <a:lnTo>
                    <a:pt x="1" y="2218"/>
                  </a:lnTo>
                  <a:lnTo>
                    <a:pt x="27033" y="2218"/>
                  </a:lnTo>
                  <a:cubicBezTo>
                    <a:pt x="27033" y="1522"/>
                    <a:pt x="26653" y="900"/>
                    <a:pt x="26059" y="492"/>
                  </a:cubicBezTo>
                  <a:cubicBezTo>
                    <a:pt x="26031" y="474"/>
                    <a:pt x="26003" y="455"/>
                    <a:pt x="25976" y="436"/>
                  </a:cubicBezTo>
                  <a:cubicBezTo>
                    <a:pt x="25540" y="158"/>
                    <a:pt x="25002" y="0"/>
                    <a:pt x="24417" y="0"/>
                  </a:cubicBezTo>
                  <a:close/>
                </a:path>
              </a:pathLst>
            </a:cu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910" name="Google Shape;910;p1"/>
            <p:cNvSpPr/>
            <p:nvPr/>
          </p:nvSpPr>
          <p:spPr>
            <a:xfrm>
              <a:off x="5253856" y="3539120"/>
              <a:ext cx="1602764" cy="138540"/>
            </a:xfrm>
            <a:custGeom>
              <a:rect b="b" l="l" r="r" t="t"/>
              <a:pathLst>
                <a:path extrusionOk="0" h="2348" w="27164">
                  <a:moveTo>
                    <a:pt x="24482" y="121"/>
                  </a:moveTo>
                  <a:cubicBezTo>
                    <a:pt x="25029" y="121"/>
                    <a:pt x="25558" y="270"/>
                    <a:pt x="26004" y="548"/>
                  </a:cubicBezTo>
                  <a:lnTo>
                    <a:pt x="26031" y="566"/>
                  </a:lnTo>
                  <a:cubicBezTo>
                    <a:pt x="26050" y="576"/>
                    <a:pt x="26068" y="585"/>
                    <a:pt x="26087" y="603"/>
                  </a:cubicBezTo>
                  <a:cubicBezTo>
                    <a:pt x="26681" y="1002"/>
                    <a:pt x="27024" y="1596"/>
                    <a:pt x="27043" y="2227"/>
                  </a:cubicBezTo>
                  <a:lnTo>
                    <a:pt x="149" y="2227"/>
                  </a:lnTo>
                  <a:lnTo>
                    <a:pt x="558" y="1244"/>
                  </a:lnTo>
                  <a:cubicBezTo>
                    <a:pt x="836" y="603"/>
                    <a:pt x="1504" y="158"/>
                    <a:pt x="2283" y="121"/>
                  </a:cubicBezTo>
                  <a:close/>
                  <a:moveTo>
                    <a:pt x="2385" y="0"/>
                  </a:moveTo>
                  <a:cubicBezTo>
                    <a:pt x="2348" y="0"/>
                    <a:pt x="2320" y="10"/>
                    <a:pt x="2292" y="10"/>
                  </a:cubicBezTo>
                  <a:lnTo>
                    <a:pt x="2274" y="10"/>
                  </a:lnTo>
                  <a:cubicBezTo>
                    <a:pt x="1457" y="47"/>
                    <a:pt x="743" y="511"/>
                    <a:pt x="456" y="1197"/>
                  </a:cubicBezTo>
                  <a:lnTo>
                    <a:pt x="10" y="2264"/>
                  </a:lnTo>
                  <a:cubicBezTo>
                    <a:pt x="1" y="2283"/>
                    <a:pt x="1" y="2301"/>
                    <a:pt x="10" y="2320"/>
                  </a:cubicBezTo>
                  <a:cubicBezTo>
                    <a:pt x="29" y="2338"/>
                    <a:pt x="47" y="2347"/>
                    <a:pt x="66" y="2347"/>
                  </a:cubicBezTo>
                  <a:lnTo>
                    <a:pt x="27098" y="2347"/>
                  </a:lnTo>
                  <a:cubicBezTo>
                    <a:pt x="27135" y="2347"/>
                    <a:pt x="27163" y="2320"/>
                    <a:pt x="27163" y="2283"/>
                  </a:cubicBezTo>
                  <a:cubicBezTo>
                    <a:pt x="27163" y="1587"/>
                    <a:pt x="26792" y="937"/>
                    <a:pt x="26152" y="501"/>
                  </a:cubicBezTo>
                  <a:cubicBezTo>
                    <a:pt x="26133" y="492"/>
                    <a:pt x="26115" y="483"/>
                    <a:pt x="26087" y="464"/>
                  </a:cubicBezTo>
                  <a:lnTo>
                    <a:pt x="26068" y="455"/>
                  </a:lnTo>
                  <a:cubicBezTo>
                    <a:pt x="25605" y="158"/>
                    <a:pt x="25057" y="0"/>
                    <a:pt x="24482" y="0"/>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911" name="Google Shape;911;p1"/>
            <p:cNvSpPr/>
            <p:nvPr/>
          </p:nvSpPr>
          <p:spPr>
            <a:xfrm>
              <a:off x="5425733" y="3573047"/>
              <a:ext cx="112814" cy="38352"/>
            </a:xfrm>
            <a:custGeom>
              <a:rect b="b" l="l" r="r" t="t"/>
              <a:pathLst>
                <a:path extrusionOk="0" h="650" w="1912">
                  <a:moveTo>
                    <a:pt x="381" y="1"/>
                  </a:moveTo>
                  <a:cubicBezTo>
                    <a:pt x="177" y="1"/>
                    <a:pt x="1" y="177"/>
                    <a:pt x="1" y="390"/>
                  </a:cubicBezTo>
                  <a:lnTo>
                    <a:pt x="1" y="650"/>
                  </a:lnTo>
                  <a:lnTo>
                    <a:pt x="1912" y="650"/>
                  </a:lnTo>
                  <a:lnTo>
                    <a:pt x="1912" y="390"/>
                  </a:lnTo>
                  <a:cubicBezTo>
                    <a:pt x="1912" y="177"/>
                    <a:pt x="1745" y="1"/>
                    <a:pt x="1531" y="1"/>
                  </a:cubicBezTo>
                  <a:close/>
                </a:path>
              </a:pathLst>
            </a:cu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912" name="Google Shape;912;p1"/>
            <p:cNvSpPr/>
            <p:nvPr/>
          </p:nvSpPr>
          <p:spPr>
            <a:xfrm>
              <a:off x="5422487" y="3569743"/>
              <a:ext cx="119895" cy="44960"/>
            </a:xfrm>
            <a:custGeom>
              <a:rect b="b" l="l" r="r" t="t"/>
              <a:pathLst>
                <a:path extrusionOk="0" h="762" w="2032">
                  <a:moveTo>
                    <a:pt x="1586" y="122"/>
                  </a:moveTo>
                  <a:cubicBezTo>
                    <a:pt x="1763" y="122"/>
                    <a:pt x="1911" y="261"/>
                    <a:pt x="1911" y="446"/>
                  </a:cubicBezTo>
                  <a:lnTo>
                    <a:pt x="1911" y="650"/>
                  </a:lnTo>
                  <a:lnTo>
                    <a:pt x="111" y="650"/>
                  </a:lnTo>
                  <a:lnTo>
                    <a:pt x="111" y="446"/>
                  </a:lnTo>
                  <a:cubicBezTo>
                    <a:pt x="111" y="261"/>
                    <a:pt x="260" y="122"/>
                    <a:pt x="436" y="122"/>
                  </a:cubicBezTo>
                  <a:close/>
                  <a:moveTo>
                    <a:pt x="436" y="1"/>
                  </a:moveTo>
                  <a:cubicBezTo>
                    <a:pt x="195" y="1"/>
                    <a:pt x="0" y="205"/>
                    <a:pt x="0" y="446"/>
                  </a:cubicBezTo>
                  <a:lnTo>
                    <a:pt x="0" y="706"/>
                  </a:lnTo>
                  <a:cubicBezTo>
                    <a:pt x="0" y="743"/>
                    <a:pt x="28" y="762"/>
                    <a:pt x="56" y="762"/>
                  </a:cubicBezTo>
                  <a:lnTo>
                    <a:pt x="1967" y="762"/>
                  </a:lnTo>
                  <a:cubicBezTo>
                    <a:pt x="2004" y="762"/>
                    <a:pt x="2022" y="743"/>
                    <a:pt x="2032" y="706"/>
                  </a:cubicBezTo>
                  <a:lnTo>
                    <a:pt x="2032" y="446"/>
                  </a:lnTo>
                  <a:cubicBezTo>
                    <a:pt x="2032" y="196"/>
                    <a:pt x="1828" y="1"/>
                    <a:pt x="1586" y="1"/>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913" name="Google Shape;913;p1"/>
            <p:cNvSpPr/>
            <p:nvPr/>
          </p:nvSpPr>
          <p:spPr>
            <a:xfrm>
              <a:off x="5565334" y="3573047"/>
              <a:ext cx="113345" cy="38352"/>
            </a:xfrm>
            <a:custGeom>
              <a:rect b="b" l="l" r="r" t="t"/>
              <a:pathLst>
                <a:path extrusionOk="0" h="650" w="1921">
                  <a:moveTo>
                    <a:pt x="390" y="1"/>
                  </a:moveTo>
                  <a:cubicBezTo>
                    <a:pt x="177" y="1"/>
                    <a:pt x="0" y="177"/>
                    <a:pt x="0" y="390"/>
                  </a:cubicBezTo>
                  <a:lnTo>
                    <a:pt x="0" y="650"/>
                  </a:lnTo>
                  <a:lnTo>
                    <a:pt x="1921" y="650"/>
                  </a:lnTo>
                  <a:lnTo>
                    <a:pt x="1921" y="390"/>
                  </a:lnTo>
                  <a:cubicBezTo>
                    <a:pt x="1921" y="177"/>
                    <a:pt x="1744" y="1"/>
                    <a:pt x="1531" y="1"/>
                  </a:cubicBezTo>
                  <a:close/>
                </a:path>
              </a:pathLst>
            </a:cu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914" name="Google Shape;914;p1"/>
            <p:cNvSpPr/>
            <p:nvPr/>
          </p:nvSpPr>
          <p:spPr>
            <a:xfrm>
              <a:off x="5562030" y="3569743"/>
              <a:ext cx="119954" cy="44960"/>
            </a:xfrm>
            <a:custGeom>
              <a:rect b="b" l="l" r="r" t="t"/>
              <a:pathLst>
                <a:path extrusionOk="0" h="762" w="2033">
                  <a:moveTo>
                    <a:pt x="1587" y="122"/>
                  </a:moveTo>
                  <a:cubicBezTo>
                    <a:pt x="1773" y="122"/>
                    <a:pt x="1912" y="261"/>
                    <a:pt x="1912" y="446"/>
                  </a:cubicBezTo>
                  <a:lnTo>
                    <a:pt x="1912" y="650"/>
                  </a:lnTo>
                  <a:lnTo>
                    <a:pt x="121" y="650"/>
                  </a:lnTo>
                  <a:lnTo>
                    <a:pt x="121" y="446"/>
                  </a:lnTo>
                  <a:cubicBezTo>
                    <a:pt x="121" y="261"/>
                    <a:pt x="260" y="122"/>
                    <a:pt x="446" y="122"/>
                  </a:cubicBezTo>
                  <a:close/>
                  <a:moveTo>
                    <a:pt x="446" y="1"/>
                  </a:moveTo>
                  <a:cubicBezTo>
                    <a:pt x="196" y="1"/>
                    <a:pt x="1" y="205"/>
                    <a:pt x="1" y="446"/>
                  </a:cubicBezTo>
                  <a:lnTo>
                    <a:pt x="1" y="706"/>
                  </a:lnTo>
                  <a:cubicBezTo>
                    <a:pt x="1" y="743"/>
                    <a:pt x="29" y="762"/>
                    <a:pt x="56" y="762"/>
                  </a:cubicBezTo>
                  <a:lnTo>
                    <a:pt x="1977" y="762"/>
                  </a:lnTo>
                  <a:cubicBezTo>
                    <a:pt x="2004" y="762"/>
                    <a:pt x="2032" y="743"/>
                    <a:pt x="2032" y="706"/>
                  </a:cubicBezTo>
                  <a:lnTo>
                    <a:pt x="2032" y="446"/>
                  </a:lnTo>
                  <a:cubicBezTo>
                    <a:pt x="2032" y="196"/>
                    <a:pt x="1828" y="1"/>
                    <a:pt x="1587" y="1"/>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915" name="Google Shape;915;p1"/>
            <p:cNvSpPr/>
            <p:nvPr/>
          </p:nvSpPr>
          <p:spPr>
            <a:xfrm>
              <a:off x="5708712" y="3573047"/>
              <a:ext cx="112814" cy="38352"/>
            </a:xfrm>
            <a:custGeom>
              <a:rect b="b" l="l" r="r" t="t"/>
              <a:pathLst>
                <a:path extrusionOk="0" h="650" w="1912">
                  <a:moveTo>
                    <a:pt x="381" y="1"/>
                  </a:moveTo>
                  <a:cubicBezTo>
                    <a:pt x="177" y="1"/>
                    <a:pt x="1" y="177"/>
                    <a:pt x="1" y="390"/>
                  </a:cubicBezTo>
                  <a:lnTo>
                    <a:pt x="1" y="650"/>
                  </a:lnTo>
                  <a:lnTo>
                    <a:pt x="1912" y="650"/>
                  </a:lnTo>
                  <a:lnTo>
                    <a:pt x="1912" y="390"/>
                  </a:lnTo>
                  <a:cubicBezTo>
                    <a:pt x="1912" y="177"/>
                    <a:pt x="1745" y="1"/>
                    <a:pt x="1532" y="1"/>
                  </a:cubicBezTo>
                  <a:close/>
                </a:path>
              </a:pathLst>
            </a:cu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916" name="Google Shape;916;p1"/>
            <p:cNvSpPr/>
            <p:nvPr/>
          </p:nvSpPr>
          <p:spPr>
            <a:xfrm>
              <a:off x="5705467" y="3569743"/>
              <a:ext cx="119895" cy="44960"/>
            </a:xfrm>
            <a:custGeom>
              <a:rect b="b" l="l" r="r" t="t"/>
              <a:pathLst>
                <a:path extrusionOk="0" h="762" w="2032">
                  <a:moveTo>
                    <a:pt x="1587" y="122"/>
                  </a:moveTo>
                  <a:cubicBezTo>
                    <a:pt x="1763" y="122"/>
                    <a:pt x="1911" y="261"/>
                    <a:pt x="1911" y="446"/>
                  </a:cubicBezTo>
                  <a:lnTo>
                    <a:pt x="1911" y="650"/>
                  </a:lnTo>
                  <a:lnTo>
                    <a:pt x="112" y="650"/>
                  </a:lnTo>
                  <a:lnTo>
                    <a:pt x="112" y="446"/>
                  </a:lnTo>
                  <a:cubicBezTo>
                    <a:pt x="112" y="261"/>
                    <a:pt x="260" y="122"/>
                    <a:pt x="436" y="122"/>
                  </a:cubicBezTo>
                  <a:close/>
                  <a:moveTo>
                    <a:pt x="436" y="1"/>
                  </a:moveTo>
                  <a:cubicBezTo>
                    <a:pt x="195" y="1"/>
                    <a:pt x="0" y="205"/>
                    <a:pt x="0" y="446"/>
                  </a:cubicBezTo>
                  <a:lnTo>
                    <a:pt x="0" y="706"/>
                  </a:lnTo>
                  <a:cubicBezTo>
                    <a:pt x="0" y="743"/>
                    <a:pt x="28" y="762"/>
                    <a:pt x="56" y="762"/>
                  </a:cubicBezTo>
                  <a:lnTo>
                    <a:pt x="1967" y="762"/>
                  </a:lnTo>
                  <a:cubicBezTo>
                    <a:pt x="2004" y="762"/>
                    <a:pt x="2023" y="743"/>
                    <a:pt x="2032" y="706"/>
                  </a:cubicBezTo>
                  <a:lnTo>
                    <a:pt x="2032" y="446"/>
                  </a:lnTo>
                  <a:cubicBezTo>
                    <a:pt x="2032" y="196"/>
                    <a:pt x="1828" y="1"/>
                    <a:pt x="1587" y="1"/>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917" name="Google Shape;917;p1"/>
            <p:cNvSpPr/>
            <p:nvPr/>
          </p:nvSpPr>
          <p:spPr>
            <a:xfrm>
              <a:off x="5848314" y="3573047"/>
              <a:ext cx="112814" cy="38352"/>
            </a:xfrm>
            <a:custGeom>
              <a:rect b="b" l="l" r="r" t="t"/>
              <a:pathLst>
                <a:path extrusionOk="0" h="650" w="1912">
                  <a:moveTo>
                    <a:pt x="381" y="1"/>
                  </a:moveTo>
                  <a:cubicBezTo>
                    <a:pt x="177" y="1"/>
                    <a:pt x="0" y="177"/>
                    <a:pt x="0" y="390"/>
                  </a:cubicBezTo>
                  <a:lnTo>
                    <a:pt x="0" y="650"/>
                  </a:lnTo>
                  <a:lnTo>
                    <a:pt x="1911" y="650"/>
                  </a:lnTo>
                  <a:lnTo>
                    <a:pt x="1911" y="390"/>
                  </a:lnTo>
                  <a:cubicBezTo>
                    <a:pt x="1911" y="177"/>
                    <a:pt x="1744" y="1"/>
                    <a:pt x="1531" y="1"/>
                  </a:cubicBezTo>
                  <a:close/>
                </a:path>
              </a:pathLst>
            </a:cu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918" name="Google Shape;918;p1"/>
            <p:cNvSpPr/>
            <p:nvPr/>
          </p:nvSpPr>
          <p:spPr>
            <a:xfrm>
              <a:off x="5845010" y="3569743"/>
              <a:ext cx="119954" cy="44960"/>
            </a:xfrm>
            <a:custGeom>
              <a:rect b="b" l="l" r="r" t="t"/>
              <a:pathLst>
                <a:path extrusionOk="0" h="762" w="2033">
                  <a:moveTo>
                    <a:pt x="1587" y="122"/>
                  </a:moveTo>
                  <a:cubicBezTo>
                    <a:pt x="1763" y="122"/>
                    <a:pt x="1912" y="261"/>
                    <a:pt x="1912" y="446"/>
                  </a:cubicBezTo>
                  <a:lnTo>
                    <a:pt x="1912" y="650"/>
                  </a:lnTo>
                  <a:lnTo>
                    <a:pt x="112" y="650"/>
                  </a:lnTo>
                  <a:lnTo>
                    <a:pt x="112" y="446"/>
                  </a:lnTo>
                  <a:cubicBezTo>
                    <a:pt x="112" y="261"/>
                    <a:pt x="261" y="122"/>
                    <a:pt x="437" y="122"/>
                  </a:cubicBezTo>
                  <a:close/>
                  <a:moveTo>
                    <a:pt x="437" y="1"/>
                  </a:moveTo>
                  <a:cubicBezTo>
                    <a:pt x="196" y="1"/>
                    <a:pt x="1" y="205"/>
                    <a:pt x="1" y="446"/>
                  </a:cubicBezTo>
                  <a:lnTo>
                    <a:pt x="1" y="706"/>
                  </a:lnTo>
                  <a:cubicBezTo>
                    <a:pt x="1" y="743"/>
                    <a:pt x="29" y="762"/>
                    <a:pt x="56" y="762"/>
                  </a:cubicBezTo>
                  <a:lnTo>
                    <a:pt x="1967" y="762"/>
                  </a:lnTo>
                  <a:cubicBezTo>
                    <a:pt x="2005" y="762"/>
                    <a:pt x="2032" y="743"/>
                    <a:pt x="2032" y="706"/>
                  </a:cubicBezTo>
                  <a:lnTo>
                    <a:pt x="2032" y="446"/>
                  </a:lnTo>
                  <a:cubicBezTo>
                    <a:pt x="2032" y="196"/>
                    <a:pt x="1828" y="1"/>
                    <a:pt x="1587" y="1"/>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919" name="Google Shape;919;p1"/>
            <p:cNvSpPr/>
            <p:nvPr/>
          </p:nvSpPr>
          <p:spPr>
            <a:xfrm>
              <a:off x="5990099" y="3573047"/>
              <a:ext cx="112814" cy="38352"/>
            </a:xfrm>
            <a:custGeom>
              <a:rect b="b" l="l" r="r" t="t"/>
              <a:pathLst>
                <a:path extrusionOk="0" h="650" w="1912">
                  <a:moveTo>
                    <a:pt x="380" y="1"/>
                  </a:moveTo>
                  <a:cubicBezTo>
                    <a:pt x="167" y="1"/>
                    <a:pt x="0" y="177"/>
                    <a:pt x="0" y="390"/>
                  </a:cubicBezTo>
                  <a:lnTo>
                    <a:pt x="0" y="650"/>
                  </a:lnTo>
                  <a:lnTo>
                    <a:pt x="1911" y="650"/>
                  </a:lnTo>
                  <a:lnTo>
                    <a:pt x="1911" y="390"/>
                  </a:lnTo>
                  <a:cubicBezTo>
                    <a:pt x="1911" y="177"/>
                    <a:pt x="1735" y="1"/>
                    <a:pt x="1531" y="1"/>
                  </a:cubicBezTo>
                  <a:close/>
                </a:path>
              </a:pathLst>
            </a:cu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920" name="Google Shape;920;p1"/>
            <p:cNvSpPr/>
            <p:nvPr/>
          </p:nvSpPr>
          <p:spPr>
            <a:xfrm>
              <a:off x="5986794" y="3569743"/>
              <a:ext cx="119364" cy="44960"/>
            </a:xfrm>
            <a:custGeom>
              <a:rect b="b" l="l" r="r" t="t"/>
              <a:pathLst>
                <a:path extrusionOk="0" h="762" w="2023">
                  <a:moveTo>
                    <a:pt x="1587" y="122"/>
                  </a:moveTo>
                  <a:cubicBezTo>
                    <a:pt x="1763" y="122"/>
                    <a:pt x="1911" y="261"/>
                    <a:pt x="1911" y="446"/>
                  </a:cubicBezTo>
                  <a:lnTo>
                    <a:pt x="1911" y="650"/>
                  </a:lnTo>
                  <a:lnTo>
                    <a:pt x="112" y="650"/>
                  </a:lnTo>
                  <a:lnTo>
                    <a:pt x="112" y="446"/>
                  </a:lnTo>
                  <a:cubicBezTo>
                    <a:pt x="112" y="261"/>
                    <a:pt x="260" y="122"/>
                    <a:pt x="436" y="122"/>
                  </a:cubicBezTo>
                  <a:close/>
                  <a:moveTo>
                    <a:pt x="436" y="1"/>
                  </a:moveTo>
                  <a:cubicBezTo>
                    <a:pt x="195" y="1"/>
                    <a:pt x="0" y="205"/>
                    <a:pt x="0" y="446"/>
                  </a:cubicBezTo>
                  <a:lnTo>
                    <a:pt x="0" y="706"/>
                  </a:lnTo>
                  <a:cubicBezTo>
                    <a:pt x="0" y="743"/>
                    <a:pt x="19" y="762"/>
                    <a:pt x="56" y="762"/>
                  </a:cubicBezTo>
                  <a:lnTo>
                    <a:pt x="1967" y="762"/>
                  </a:lnTo>
                  <a:cubicBezTo>
                    <a:pt x="1995" y="762"/>
                    <a:pt x="2023" y="743"/>
                    <a:pt x="2023" y="706"/>
                  </a:cubicBezTo>
                  <a:lnTo>
                    <a:pt x="2023" y="446"/>
                  </a:lnTo>
                  <a:cubicBezTo>
                    <a:pt x="2023" y="196"/>
                    <a:pt x="1828" y="1"/>
                    <a:pt x="1587" y="1"/>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921" name="Google Shape;921;p1"/>
            <p:cNvSpPr/>
            <p:nvPr/>
          </p:nvSpPr>
          <p:spPr>
            <a:xfrm>
              <a:off x="6129641" y="3573047"/>
              <a:ext cx="112814" cy="38352"/>
            </a:xfrm>
            <a:custGeom>
              <a:rect b="b" l="l" r="r" t="t"/>
              <a:pathLst>
                <a:path extrusionOk="0" h="650" w="1912">
                  <a:moveTo>
                    <a:pt x="381" y="1"/>
                  </a:moveTo>
                  <a:cubicBezTo>
                    <a:pt x="177" y="1"/>
                    <a:pt x="1" y="177"/>
                    <a:pt x="1" y="390"/>
                  </a:cubicBezTo>
                  <a:lnTo>
                    <a:pt x="1" y="650"/>
                  </a:lnTo>
                  <a:lnTo>
                    <a:pt x="1912" y="650"/>
                  </a:lnTo>
                  <a:lnTo>
                    <a:pt x="1912" y="390"/>
                  </a:lnTo>
                  <a:cubicBezTo>
                    <a:pt x="1912" y="177"/>
                    <a:pt x="1745" y="1"/>
                    <a:pt x="1531" y="1"/>
                  </a:cubicBezTo>
                  <a:close/>
                </a:path>
              </a:pathLst>
            </a:cu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922" name="Google Shape;922;p1"/>
            <p:cNvSpPr/>
            <p:nvPr/>
          </p:nvSpPr>
          <p:spPr>
            <a:xfrm>
              <a:off x="6126337" y="3569743"/>
              <a:ext cx="119423" cy="44960"/>
            </a:xfrm>
            <a:custGeom>
              <a:rect b="b" l="l" r="r" t="t"/>
              <a:pathLst>
                <a:path extrusionOk="0" h="762" w="2024">
                  <a:moveTo>
                    <a:pt x="1587" y="122"/>
                  </a:moveTo>
                  <a:cubicBezTo>
                    <a:pt x="1764" y="122"/>
                    <a:pt x="1912" y="261"/>
                    <a:pt x="1912" y="446"/>
                  </a:cubicBezTo>
                  <a:lnTo>
                    <a:pt x="1912" y="650"/>
                  </a:lnTo>
                  <a:lnTo>
                    <a:pt x="112" y="650"/>
                  </a:lnTo>
                  <a:lnTo>
                    <a:pt x="112" y="446"/>
                  </a:lnTo>
                  <a:cubicBezTo>
                    <a:pt x="112" y="261"/>
                    <a:pt x="261" y="122"/>
                    <a:pt x="437" y="122"/>
                  </a:cubicBezTo>
                  <a:close/>
                  <a:moveTo>
                    <a:pt x="437" y="1"/>
                  </a:moveTo>
                  <a:cubicBezTo>
                    <a:pt x="196" y="1"/>
                    <a:pt x="1" y="205"/>
                    <a:pt x="1" y="446"/>
                  </a:cubicBezTo>
                  <a:lnTo>
                    <a:pt x="1" y="706"/>
                  </a:lnTo>
                  <a:cubicBezTo>
                    <a:pt x="1" y="743"/>
                    <a:pt x="29" y="762"/>
                    <a:pt x="57" y="762"/>
                  </a:cubicBezTo>
                  <a:lnTo>
                    <a:pt x="1968" y="762"/>
                  </a:lnTo>
                  <a:cubicBezTo>
                    <a:pt x="2005" y="762"/>
                    <a:pt x="2023" y="743"/>
                    <a:pt x="2023" y="706"/>
                  </a:cubicBezTo>
                  <a:lnTo>
                    <a:pt x="2023" y="446"/>
                  </a:lnTo>
                  <a:cubicBezTo>
                    <a:pt x="2023" y="196"/>
                    <a:pt x="1829" y="1"/>
                    <a:pt x="1587" y="1"/>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923" name="Google Shape;923;p1"/>
            <p:cNvSpPr/>
            <p:nvPr/>
          </p:nvSpPr>
          <p:spPr>
            <a:xfrm>
              <a:off x="6273078" y="3573047"/>
              <a:ext cx="112814" cy="38352"/>
            </a:xfrm>
            <a:custGeom>
              <a:rect b="b" l="l" r="r" t="t"/>
              <a:pathLst>
                <a:path extrusionOk="0" h="650" w="1912">
                  <a:moveTo>
                    <a:pt x="380" y="1"/>
                  </a:moveTo>
                  <a:cubicBezTo>
                    <a:pt x="167" y="1"/>
                    <a:pt x="0" y="177"/>
                    <a:pt x="0" y="390"/>
                  </a:cubicBezTo>
                  <a:lnTo>
                    <a:pt x="0" y="650"/>
                  </a:lnTo>
                  <a:lnTo>
                    <a:pt x="1911" y="650"/>
                  </a:lnTo>
                  <a:lnTo>
                    <a:pt x="1911" y="390"/>
                  </a:lnTo>
                  <a:cubicBezTo>
                    <a:pt x="1911" y="177"/>
                    <a:pt x="1735" y="1"/>
                    <a:pt x="1531" y="1"/>
                  </a:cubicBezTo>
                  <a:close/>
                </a:path>
              </a:pathLst>
            </a:cu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924" name="Google Shape;924;p1"/>
            <p:cNvSpPr/>
            <p:nvPr/>
          </p:nvSpPr>
          <p:spPr>
            <a:xfrm>
              <a:off x="6269243" y="3569743"/>
              <a:ext cx="119895" cy="44960"/>
            </a:xfrm>
            <a:custGeom>
              <a:rect b="b" l="l" r="r" t="t"/>
              <a:pathLst>
                <a:path extrusionOk="0" h="762" w="2032">
                  <a:moveTo>
                    <a:pt x="1596" y="122"/>
                  </a:moveTo>
                  <a:cubicBezTo>
                    <a:pt x="1772" y="122"/>
                    <a:pt x="1920" y="261"/>
                    <a:pt x="1920" y="446"/>
                  </a:cubicBezTo>
                  <a:lnTo>
                    <a:pt x="1920" y="650"/>
                  </a:lnTo>
                  <a:lnTo>
                    <a:pt x="121" y="650"/>
                  </a:lnTo>
                  <a:lnTo>
                    <a:pt x="121" y="446"/>
                  </a:lnTo>
                  <a:cubicBezTo>
                    <a:pt x="121" y="261"/>
                    <a:pt x="269" y="122"/>
                    <a:pt x="445" y="122"/>
                  </a:cubicBezTo>
                  <a:close/>
                  <a:moveTo>
                    <a:pt x="445" y="1"/>
                  </a:moveTo>
                  <a:cubicBezTo>
                    <a:pt x="204" y="1"/>
                    <a:pt x="0" y="205"/>
                    <a:pt x="0" y="446"/>
                  </a:cubicBezTo>
                  <a:lnTo>
                    <a:pt x="0" y="706"/>
                  </a:lnTo>
                  <a:cubicBezTo>
                    <a:pt x="0" y="743"/>
                    <a:pt x="28" y="762"/>
                    <a:pt x="65" y="762"/>
                  </a:cubicBezTo>
                  <a:lnTo>
                    <a:pt x="1976" y="762"/>
                  </a:lnTo>
                  <a:cubicBezTo>
                    <a:pt x="2004" y="762"/>
                    <a:pt x="2032" y="743"/>
                    <a:pt x="2032" y="706"/>
                  </a:cubicBezTo>
                  <a:lnTo>
                    <a:pt x="2032" y="446"/>
                  </a:lnTo>
                  <a:cubicBezTo>
                    <a:pt x="2032" y="196"/>
                    <a:pt x="1837" y="1"/>
                    <a:pt x="1596" y="1"/>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925" name="Google Shape;925;p1"/>
            <p:cNvSpPr/>
            <p:nvPr/>
          </p:nvSpPr>
          <p:spPr>
            <a:xfrm>
              <a:off x="6412621" y="3573047"/>
              <a:ext cx="112814" cy="38352"/>
            </a:xfrm>
            <a:custGeom>
              <a:rect b="b" l="l" r="r" t="t"/>
              <a:pathLst>
                <a:path extrusionOk="0" h="650" w="1912">
                  <a:moveTo>
                    <a:pt x="381" y="1"/>
                  </a:moveTo>
                  <a:cubicBezTo>
                    <a:pt x="177" y="1"/>
                    <a:pt x="1" y="177"/>
                    <a:pt x="1" y="390"/>
                  </a:cubicBezTo>
                  <a:lnTo>
                    <a:pt x="1" y="650"/>
                  </a:lnTo>
                  <a:lnTo>
                    <a:pt x="1912" y="650"/>
                  </a:lnTo>
                  <a:lnTo>
                    <a:pt x="1912" y="390"/>
                  </a:lnTo>
                  <a:cubicBezTo>
                    <a:pt x="1912" y="177"/>
                    <a:pt x="1745" y="1"/>
                    <a:pt x="1531" y="1"/>
                  </a:cubicBezTo>
                  <a:close/>
                </a:path>
              </a:pathLst>
            </a:cu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926" name="Google Shape;926;p1"/>
            <p:cNvSpPr/>
            <p:nvPr/>
          </p:nvSpPr>
          <p:spPr>
            <a:xfrm>
              <a:off x="6409376" y="3569743"/>
              <a:ext cx="119364" cy="44960"/>
            </a:xfrm>
            <a:custGeom>
              <a:rect b="b" l="l" r="r" t="t"/>
              <a:pathLst>
                <a:path extrusionOk="0" h="762" w="2023">
                  <a:moveTo>
                    <a:pt x="1586" y="122"/>
                  </a:moveTo>
                  <a:cubicBezTo>
                    <a:pt x="1763" y="122"/>
                    <a:pt x="1911" y="261"/>
                    <a:pt x="1911" y="446"/>
                  </a:cubicBezTo>
                  <a:lnTo>
                    <a:pt x="1911" y="650"/>
                  </a:lnTo>
                  <a:lnTo>
                    <a:pt x="111" y="650"/>
                  </a:lnTo>
                  <a:lnTo>
                    <a:pt x="111" y="446"/>
                  </a:lnTo>
                  <a:cubicBezTo>
                    <a:pt x="111" y="261"/>
                    <a:pt x="260" y="122"/>
                    <a:pt x="436" y="122"/>
                  </a:cubicBezTo>
                  <a:close/>
                  <a:moveTo>
                    <a:pt x="436" y="1"/>
                  </a:moveTo>
                  <a:cubicBezTo>
                    <a:pt x="195" y="1"/>
                    <a:pt x="0" y="205"/>
                    <a:pt x="0" y="446"/>
                  </a:cubicBezTo>
                  <a:lnTo>
                    <a:pt x="0" y="706"/>
                  </a:lnTo>
                  <a:cubicBezTo>
                    <a:pt x="0" y="743"/>
                    <a:pt x="28" y="762"/>
                    <a:pt x="56" y="762"/>
                  </a:cubicBezTo>
                  <a:lnTo>
                    <a:pt x="1967" y="762"/>
                  </a:lnTo>
                  <a:cubicBezTo>
                    <a:pt x="2004" y="762"/>
                    <a:pt x="2022" y="743"/>
                    <a:pt x="2022" y="706"/>
                  </a:cubicBezTo>
                  <a:lnTo>
                    <a:pt x="2022" y="446"/>
                  </a:lnTo>
                  <a:cubicBezTo>
                    <a:pt x="2022" y="196"/>
                    <a:pt x="1828" y="1"/>
                    <a:pt x="1586" y="1"/>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927" name="Google Shape;927;p1"/>
            <p:cNvSpPr/>
            <p:nvPr/>
          </p:nvSpPr>
          <p:spPr>
            <a:xfrm>
              <a:off x="6559303" y="3573047"/>
              <a:ext cx="112814" cy="38352"/>
            </a:xfrm>
            <a:custGeom>
              <a:rect b="b" l="l" r="r" t="t"/>
              <a:pathLst>
                <a:path extrusionOk="0" h="650" w="1912">
                  <a:moveTo>
                    <a:pt x="381" y="1"/>
                  </a:moveTo>
                  <a:cubicBezTo>
                    <a:pt x="177" y="1"/>
                    <a:pt x="1" y="177"/>
                    <a:pt x="1" y="390"/>
                  </a:cubicBezTo>
                  <a:lnTo>
                    <a:pt x="1" y="650"/>
                  </a:lnTo>
                  <a:lnTo>
                    <a:pt x="1912" y="650"/>
                  </a:lnTo>
                  <a:lnTo>
                    <a:pt x="1912" y="390"/>
                  </a:lnTo>
                  <a:cubicBezTo>
                    <a:pt x="1912" y="177"/>
                    <a:pt x="1745" y="1"/>
                    <a:pt x="1532" y="1"/>
                  </a:cubicBezTo>
                  <a:close/>
                </a:path>
              </a:pathLst>
            </a:cu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928" name="Google Shape;928;p1"/>
            <p:cNvSpPr/>
            <p:nvPr/>
          </p:nvSpPr>
          <p:spPr>
            <a:xfrm>
              <a:off x="6556058" y="3569743"/>
              <a:ext cx="119364" cy="44960"/>
            </a:xfrm>
            <a:custGeom>
              <a:rect b="b" l="l" r="r" t="t"/>
              <a:pathLst>
                <a:path extrusionOk="0" h="762" w="2023">
                  <a:moveTo>
                    <a:pt x="1587" y="122"/>
                  </a:moveTo>
                  <a:cubicBezTo>
                    <a:pt x="1763" y="122"/>
                    <a:pt x="1911" y="261"/>
                    <a:pt x="1911" y="446"/>
                  </a:cubicBezTo>
                  <a:lnTo>
                    <a:pt x="1911" y="650"/>
                  </a:lnTo>
                  <a:lnTo>
                    <a:pt x="112" y="650"/>
                  </a:lnTo>
                  <a:lnTo>
                    <a:pt x="112" y="446"/>
                  </a:lnTo>
                  <a:cubicBezTo>
                    <a:pt x="112" y="261"/>
                    <a:pt x="260" y="122"/>
                    <a:pt x="436" y="122"/>
                  </a:cubicBezTo>
                  <a:close/>
                  <a:moveTo>
                    <a:pt x="436" y="1"/>
                  </a:moveTo>
                  <a:cubicBezTo>
                    <a:pt x="195" y="1"/>
                    <a:pt x="0" y="205"/>
                    <a:pt x="0" y="446"/>
                  </a:cubicBezTo>
                  <a:lnTo>
                    <a:pt x="0" y="706"/>
                  </a:lnTo>
                  <a:cubicBezTo>
                    <a:pt x="0" y="743"/>
                    <a:pt x="28" y="762"/>
                    <a:pt x="56" y="762"/>
                  </a:cubicBezTo>
                  <a:lnTo>
                    <a:pt x="1967" y="762"/>
                  </a:lnTo>
                  <a:cubicBezTo>
                    <a:pt x="2004" y="762"/>
                    <a:pt x="2023" y="743"/>
                    <a:pt x="2023" y="706"/>
                  </a:cubicBezTo>
                  <a:lnTo>
                    <a:pt x="2023" y="446"/>
                  </a:lnTo>
                  <a:cubicBezTo>
                    <a:pt x="2023" y="196"/>
                    <a:pt x="1828" y="1"/>
                    <a:pt x="1587" y="1"/>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929" name="Google Shape;929;p1"/>
            <p:cNvSpPr/>
            <p:nvPr/>
          </p:nvSpPr>
          <p:spPr>
            <a:xfrm>
              <a:off x="5359531" y="3599304"/>
              <a:ext cx="112814" cy="38411"/>
            </a:xfrm>
            <a:custGeom>
              <a:rect b="b" l="l" r="r" t="t"/>
              <a:pathLst>
                <a:path extrusionOk="0" h="651" w="1912">
                  <a:moveTo>
                    <a:pt x="381" y="1"/>
                  </a:moveTo>
                  <a:cubicBezTo>
                    <a:pt x="167" y="1"/>
                    <a:pt x="0" y="177"/>
                    <a:pt x="0" y="381"/>
                  </a:cubicBezTo>
                  <a:lnTo>
                    <a:pt x="0" y="650"/>
                  </a:lnTo>
                  <a:lnTo>
                    <a:pt x="1911" y="650"/>
                  </a:lnTo>
                  <a:lnTo>
                    <a:pt x="1911" y="381"/>
                  </a:lnTo>
                  <a:cubicBezTo>
                    <a:pt x="1911" y="177"/>
                    <a:pt x="1744" y="1"/>
                    <a:pt x="1531" y="1"/>
                  </a:cubicBezTo>
                  <a:close/>
                </a:path>
              </a:pathLst>
            </a:cu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930" name="Google Shape;930;p1"/>
            <p:cNvSpPr/>
            <p:nvPr/>
          </p:nvSpPr>
          <p:spPr>
            <a:xfrm>
              <a:off x="5356227" y="3596058"/>
              <a:ext cx="119364" cy="44901"/>
            </a:xfrm>
            <a:custGeom>
              <a:rect b="b" l="l" r="r" t="t"/>
              <a:pathLst>
                <a:path extrusionOk="0" h="761" w="2023">
                  <a:moveTo>
                    <a:pt x="1587" y="112"/>
                  </a:moveTo>
                  <a:cubicBezTo>
                    <a:pt x="1763" y="112"/>
                    <a:pt x="1912" y="260"/>
                    <a:pt x="1912" y="436"/>
                  </a:cubicBezTo>
                  <a:lnTo>
                    <a:pt x="1912" y="650"/>
                  </a:lnTo>
                  <a:lnTo>
                    <a:pt x="112" y="650"/>
                  </a:lnTo>
                  <a:lnTo>
                    <a:pt x="112" y="436"/>
                  </a:lnTo>
                  <a:cubicBezTo>
                    <a:pt x="112" y="260"/>
                    <a:pt x="260" y="112"/>
                    <a:pt x="437" y="112"/>
                  </a:cubicBezTo>
                  <a:close/>
                  <a:moveTo>
                    <a:pt x="437" y="0"/>
                  </a:moveTo>
                  <a:cubicBezTo>
                    <a:pt x="195" y="0"/>
                    <a:pt x="1" y="195"/>
                    <a:pt x="1" y="436"/>
                  </a:cubicBezTo>
                  <a:lnTo>
                    <a:pt x="1" y="705"/>
                  </a:lnTo>
                  <a:cubicBezTo>
                    <a:pt x="1" y="733"/>
                    <a:pt x="19" y="761"/>
                    <a:pt x="56" y="761"/>
                  </a:cubicBezTo>
                  <a:lnTo>
                    <a:pt x="1967" y="761"/>
                  </a:lnTo>
                  <a:cubicBezTo>
                    <a:pt x="1995" y="761"/>
                    <a:pt x="2023" y="733"/>
                    <a:pt x="2023" y="705"/>
                  </a:cubicBezTo>
                  <a:lnTo>
                    <a:pt x="2023" y="436"/>
                  </a:lnTo>
                  <a:cubicBezTo>
                    <a:pt x="2023" y="195"/>
                    <a:pt x="1828" y="0"/>
                    <a:pt x="1587" y="0"/>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931" name="Google Shape;931;p1"/>
            <p:cNvSpPr/>
            <p:nvPr/>
          </p:nvSpPr>
          <p:spPr>
            <a:xfrm>
              <a:off x="5499074" y="3599304"/>
              <a:ext cx="112814" cy="38411"/>
            </a:xfrm>
            <a:custGeom>
              <a:rect b="b" l="l" r="r" t="t"/>
              <a:pathLst>
                <a:path extrusionOk="0" h="651" w="1912">
                  <a:moveTo>
                    <a:pt x="381" y="1"/>
                  </a:moveTo>
                  <a:cubicBezTo>
                    <a:pt x="177" y="1"/>
                    <a:pt x="1" y="177"/>
                    <a:pt x="1" y="381"/>
                  </a:cubicBezTo>
                  <a:lnTo>
                    <a:pt x="1" y="650"/>
                  </a:lnTo>
                  <a:lnTo>
                    <a:pt x="1912" y="650"/>
                  </a:lnTo>
                  <a:lnTo>
                    <a:pt x="1912" y="381"/>
                  </a:lnTo>
                  <a:cubicBezTo>
                    <a:pt x="1912" y="177"/>
                    <a:pt x="1745" y="1"/>
                    <a:pt x="1532" y="1"/>
                  </a:cubicBezTo>
                  <a:close/>
                </a:path>
              </a:pathLst>
            </a:cu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932" name="Google Shape;932;p1"/>
            <p:cNvSpPr/>
            <p:nvPr/>
          </p:nvSpPr>
          <p:spPr>
            <a:xfrm>
              <a:off x="5495828" y="3596058"/>
              <a:ext cx="119895" cy="44901"/>
            </a:xfrm>
            <a:custGeom>
              <a:rect b="b" l="l" r="r" t="t"/>
              <a:pathLst>
                <a:path extrusionOk="0" h="761" w="2032">
                  <a:moveTo>
                    <a:pt x="1587" y="112"/>
                  </a:moveTo>
                  <a:cubicBezTo>
                    <a:pt x="1763" y="112"/>
                    <a:pt x="1911" y="260"/>
                    <a:pt x="1911" y="436"/>
                  </a:cubicBezTo>
                  <a:lnTo>
                    <a:pt x="1911" y="650"/>
                  </a:lnTo>
                  <a:lnTo>
                    <a:pt x="112" y="650"/>
                  </a:lnTo>
                  <a:lnTo>
                    <a:pt x="112" y="436"/>
                  </a:lnTo>
                  <a:cubicBezTo>
                    <a:pt x="112" y="260"/>
                    <a:pt x="260" y="112"/>
                    <a:pt x="436" y="112"/>
                  </a:cubicBezTo>
                  <a:close/>
                  <a:moveTo>
                    <a:pt x="436" y="0"/>
                  </a:moveTo>
                  <a:cubicBezTo>
                    <a:pt x="195" y="0"/>
                    <a:pt x="0" y="195"/>
                    <a:pt x="0" y="436"/>
                  </a:cubicBezTo>
                  <a:lnTo>
                    <a:pt x="0" y="705"/>
                  </a:lnTo>
                  <a:cubicBezTo>
                    <a:pt x="0" y="733"/>
                    <a:pt x="28" y="761"/>
                    <a:pt x="56" y="761"/>
                  </a:cubicBezTo>
                  <a:lnTo>
                    <a:pt x="1967" y="761"/>
                  </a:lnTo>
                  <a:cubicBezTo>
                    <a:pt x="2004" y="761"/>
                    <a:pt x="2032" y="733"/>
                    <a:pt x="2032" y="705"/>
                  </a:cubicBezTo>
                  <a:lnTo>
                    <a:pt x="2032" y="436"/>
                  </a:lnTo>
                  <a:cubicBezTo>
                    <a:pt x="2032" y="195"/>
                    <a:pt x="1828" y="0"/>
                    <a:pt x="1587" y="0"/>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933" name="Google Shape;933;p1"/>
            <p:cNvSpPr/>
            <p:nvPr/>
          </p:nvSpPr>
          <p:spPr>
            <a:xfrm>
              <a:off x="5642510" y="3599304"/>
              <a:ext cx="112814" cy="38411"/>
            </a:xfrm>
            <a:custGeom>
              <a:rect b="b" l="l" r="r" t="t"/>
              <a:pathLst>
                <a:path extrusionOk="0" h="651" w="1912">
                  <a:moveTo>
                    <a:pt x="381" y="1"/>
                  </a:moveTo>
                  <a:cubicBezTo>
                    <a:pt x="167" y="1"/>
                    <a:pt x="0" y="177"/>
                    <a:pt x="0" y="381"/>
                  </a:cubicBezTo>
                  <a:lnTo>
                    <a:pt x="0" y="650"/>
                  </a:lnTo>
                  <a:lnTo>
                    <a:pt x="1911" y="650"/>
                  </a:lnTo>
                  <a:lnTo>
                    <a:pt x="1911" y="381"/>
                  </a:lnTo>
                  <a:cubicBezTo>
                    <a:pt x="1911" y="177"/>
                    <a:pt x="1735" y="1"/>
                    <a:pt x="1531" y="1"/>
                  </a:cubicBezTo>
                  <a:close/>
                </a:path>
              </a:pathLst>
            </a:cu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934" name="Google Shape;934;p1"/>
            <p:cNvSpPr/>
            <p:nvPr/>
          </p:nvSpPr>
          <p:spPr>
            <a:xfrm>
              <a:off x="5639206" y="3596058"/>
              <a:ext cx="119423" cy="44901"/>
            </a:xfrm>
            <a:custGeom>
              <a:rect b="b" l="l" r="r" t="t"/>
              <a:pathLst>
                <a:path extrusionOk="0" h="761" w="2024">
                  <a:moveTo>
                    <a:pt x="1587" y="112"/>
                  </a:moveTo>
                  <a:cubicBezTo>
                    <a:pt x="1763" y="112"/>
                    <a:pt x="1912" y="260"/>
                    <a:pt x="1912" y="436"/>
                  </a:cubicBezTo>
                  <a:lnTo>
                    <a:pt x="1912" y="650"/>
                  </a:lnTo>
                  <a:lnTo>
                    <a:pt x="112" y="650"/>
                  </a:lnTo>
                  <a:lnTo>
                    <a:pt x="112" y="436"/>
                  </a:lnTo>
                  <a:cubicBezTo>
                    <a:pt x="112" y="260"/>
                    <a:pt x="260" y="112"/>
                    <a:pt x="437" y="112"/>
                  </a:cubicBezTo>
                  <a:close/>
                  <a:moveTo>
                    <a:pt x="437" y="0"/>
                  </a:moveTo>
                  <a:cubicBezTo>
                    <a:pt x="196" y="0"/>
                    <a:pt x="1" y="195"/>
                    <a:pt x="1" y="436"/>
                  </a:cubicBezTo>
                  <a:lnTo>
                    <a:pt x="1" y="705"/>
                  </a:lnTo>
                  <a:cubicBezTo>
                    <a:pt x="1" y="733"/>
                    <a:pt x="19" y="761"/>
                    <a:pt x="56" y="761"/>
                  </a:cubicBezTo>
                  <a:lnTo>
                    <a:pt x="1967" y="761"/>
                  </a:lnTo>
                  <a:cubicBezTo>
                    <a:pt x="1995" y="761"/>
                    <a:pt x="2023" y="733"/>
                    <a:pt x="2023" y="705"/>
                  </a:cubicBezTo>
                  <a:lnTo>
                    <a:pt x="2023" y="436"/>
                  </a:lnTo>
                  <a:cubicBezTo>
                    <a:pt x="2023" y="195"/>
                    <a:pt x="1828" y="0"/>
                    <a:pt x="1587" y="0"/>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935" name="Google Shape;935;p1"/>
            <p:cNvSpPr/>
            <p:nvPr/>
          </p:nvSpPr>
          <p:spPr>
            <a:xfrm>
              <a:off x="5782053" y="3599304"/>
              <a:ext cx="112814" cy="38411"/>
            </a:xfrm>
            <a:custGeom>
              <a:rect b="b" l="l" r="r" t="t"/>
              <a:pathLst>
                <a:path extrusionOk="0" h="651" w="1912">
                  <a:moveTo>
                    <a:pt x="381" y="1"/>
                  </a:moveTo>
                  <a:cubicBezTo>
                    <a:pt x="177" y="1"/>
                    <a:pt x="1" y="177"/>
                    <a:pt x="1" y="381"/>
                  </a:cubicBezTo>
                  <a:lnTo>
                    <a:pt x="1" y="650"/>
                  </a:lnTo>
                  <a:lnTo>
                    <a:pt x="1912" y="650"/>
                  </a:lnTo>
                  <a:lnTo>
                    <a:pt x="1912" y="381"/>
                  </a:lnTo>
                  <a:cubicBezTo>
                    <a:pt x="1912" y="177"/>
                    <a:pt x="1745" y="1"/>
                    <a:pt x="1532" y="1"/>
                  </a:cubicBezTo>
                  <a:close/>
                </a:path>
              </a:pathLst>
            </a:cu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936" name="Google Shape;936;p1"/>
            <p:cNvSpPr/>
            <p:nvPr/>
          </p:nvSpPr>
          <p:spPr>
            <a:xfrm>
              <a:off x="5778808" y="3596058"/>
              <a:ext cx="119895" cy="44901"/>
            </a:xfrm>
            <a:custGeom>
              <a:rect b="b" l="l" r="r" t="t"/>
              <a:pathLst>
                <a:path extrusionOk="0" h="761" w="2032">
                  <a:moveTo>
                    <a:pt x="1587" y="112"/>
                  </a:moveTo>
                  <a:cubicBezTo>
                    <a:pt x="1763" y="112"/>
                    <a:pt x="1911" y="260"/>
                    <a:pt x="1911" y="436"/>
                  </a:cubicBezTo>
                  <a:lnTo>
                    <a:pt x="1911" y="650"/>
                  </a:lnTo>
                  <a:lnTo>
                    <a:pt x="112" y="650"/>
                  </a:lnTo>
                  <a:lnTo>
                    <a:pt x="112" y="436"/>
                  </a:lnTo>
                  <a:cubicBezTo>
                    <a:pt x="112" y="260"/>
                    <a:pt x="260" y="112"/>
                    <a:pt x="436" y="112"/>
                  </a:cubicBezTo>
                  <a:close/>
                  <a:moveTo>
                    <a:pt x="436" y="0"/>
                  </a:moveTo>
                  <a:cubicBezTo>
                    <a:pt x="195" y="0"/>
                    <a:pt x="0" y="195"/>
                    <a:pt x="0" y="436"/>
                  </a:cubicBezTo>
                  <a:lnTo>
                    <a:pt x="0" y="705"/>
                  </a:lnTo>
                  <a:cubicBezTo>
                    <a:pt x="0" y="733"/>
                    <a:pt x="28" y="761"/>
                    <a:pt x="56" y="761"/>
                  </a:cubicBezTo>
                  <a:lnTo>
                    <a:pt x="1967" y="761"/>
                  </a:lnTo>
                  <a:cubicBezTo>
                    <a:pt x="2004" y="761"/>
                    <a:pt x="2023" y="733"/>
                    <a:pt x="2032" y="705"/>
                  </a:cubicBezTo>
                  <a:lnTo>
                    <a:pt x="2032" y="436"/>
                  </a:lnTo>
                  <a:cubicBezTo>
                    <a:pt x="2032" y="195"/>
                    <a:pt x="1828" y="0"/>
                    <a:pt x="1587" y="0"/>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937" name="Google Shape;937;p1"/>
            <p:cNvSpPr/>
            <p:nvPr/>
          </p:nvSpPr>
          <p:spPr>
            <a:xfrm>
              <a:off x="5923307" y="3599304"/>
              <a:ext cx="113345" cy="38411"/>
            </a:xfrm>
            <a:custGeom>
              <a:rect b="b" l="l" r="r" t="t"/>
              <a:pathLst>
                <a:path extrusionOk="0" h="651" w="1921">
                  <a:moveTo>
                    <a:pt x="390" y="1"/>
                  </a:moveTo>
                  <a:cubicBezTo>
                    <a:pt x="177" y="1"/>
                    <a:pt x="0" y="177"/>
                    <a:pt x="0" y="381"/>
                  </a:cubicBezTo>
                  <a:lnTo>
                    <a:pt x="0" y="650"/>
                  </a:lnTo>
                  <a:lnTo>
                    <a:pt x="1921" y="650"/>
                  </a:lnTo>
                  <a:lnTo>
                    <a:pt x="1921" y="381"/>
                  </a:lnTo>
                  <a:cubicBezTo>
                    <a:pt x="1921" y="177"/>
                    <a:pt x="1744" y="1"/>
                    <a:pt x="1531" y="1"/>
                  </a:cubicBezTo>
                  <a:close/>
                </a:path>
              </a:pathLst>
            </a:cu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938" name="Google Shape;938;p1"/>
            <p:cNvSpPr/>
            <p:nvPr/>
          </p:nvSpPr>
          <p:spPr>
            <a:xfrm>
              <a:off x="5920003" y="3596058"/>
              <a:ext cx="119954" cy="44901"/>
            </a:xfrm>
            <a:custGeom>
              <a:rect b="b" l="l" r="r" t="t"/>
              <a:pathLst>
                <a:path extrusionOk="0" h="761" w="2033">
                  <a:moveTo>
                    <a:pt x="1587" y="112"/>
                  </a:moveTo>
                  <a:cubicBezTo>
                    <a:pt x="1773" y="112"/>
                    <a:pt x="1912" y="260"/>
                    <a:pt x="1912" y="436"/>
                  </a:cubicBezTo>
                  <a:lnTo>
                    <a:pt x="1912" y="650"/>
                  </a:lnTo>
                  <a:lnTo>
                    <a:pt x="121" y="650"/>
                  </a:lnTo>
                  <a:lnTo>
                    <a:pt x="121" y="436"/>
                  </a:lnTo>
                  <a:cubicBezTo>
                    <a:pt x="121" y="260"/>
                    <a:pt x="260" y="112"/>
                    <a:pt x="446" y="112"/>
                  </a:cubicBezTo>
                  <a:close/>
                  <a:moveTo>
                    <a:pt x="446" y="0"/>
                  </a:moveTo>
                  <a:cubicBezTo>
                    <a:pt x="205" y="0"/>
                    <a:pt x="1" y="195"/>
                    <a:pt x="1" y="436"/>
                  </a:cubicBezTo>
                  <a:lnTo>
                    <a:pt x="1" y="705"/>
                  </a:lnTo>
                  <a:cubicBezTo>
                    <a:pt x="1" y="733"/>
                    <a:pt x="29" y="761"/>
                    <a:pt x="56" y="761"/>
                  </a:cubicBezTo>
                  <a:lnTo>
                    <a:pt x="1977" y="761"/>
                  </a:lnTo>
                  <a:cubicBezTo>
                    <a:pt x="2004" y="761"/>
                    <a:pt x="2032" y="733"/>
                    <a:pt x="2032" y="705"/>
                  </a:cubicBezTo>
                  <a:lnTo>
                    <a:pt x="2032" y="436"/>
                  </a:lnTo>
                  <a:cubicBezTo>
                    <a:pt x="2032" y="195"/>
                    <a:pt x="1837" y="0"/>
                    <a:pt x="1596" y="0"/>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939" name="Google Shape;939;p1"/>
            <p:cNvSpPr/>
            <p:nvPr/>
          </p:nvSpPr>
          <p:spPr>
            <a:xfrm>
              <a:off x="6063440" y="3599304"/>
              <a:ext cx="112814" cy="38411"/>
            </a:xfrm>
            <a:custGeom>
              <a:rect b="b" l="l" r="r" t="t"/>
              <a:pathLst>
                <a:path extrusionOk="0" h="651" w="1912">
                  <a:moveTo>
                    <a:pt x="381" y="1"/>
                  </a:moveTo>
                  <a:cubicBezTo>
                    <a:pt x="167" y="1"/>
                    <a:pt x="0" y="177"/>
                    <a:pt x="0" y="381"/>
                  </a:cubicBezTo>
                  <a:lnTo>
                    <a:pt x="0" y="650"/>
                  </a:lnTo>
                  <a:lnTo>
                    <a:pt x="1911" y="650"/>
                  </a:lnTo>
                  <a:lnTo>
                    <a:pt x="1911" y="381"/>
                  </a:lnTo>
                  <a:cubicBezTo>
                    <a:pt x="1911" y="177"/>
                    <a:pt x="1744" y="1"/>
                    <a:pt x="1531" y="1"/>
                  </a:cubicBezTo>
                  <a:close/>
                </a:path>
              </a:pathLst>
            </a:cu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940" name="Google Shape;940;p1"/>
            <p:cNvSpPr/>
            <p:nvPr/>
          </p:nvSpPr>
          <p:spPr>
            <a:xfrm>
              <a:off x="6060136" y="3596058"/>
              <a:ext cx="119364" cy="44901"/>
            </a:xfrm>
            <a:custGeom>
              <a:rect b="b" l="l" r="r" t="t"/>
              <a:pathLst>
                <a:path extrusionOk="0" h="761" w="2023">
                  <a:moveTo>
                    <a:pt x="1587" y="112"/>
                  </a:moveTo>
                  <a:cubicBezTo>
                    <a:pt x="1763" y="112"/>
                    <a:pt x="1912" y="260"/>
                    <a:pt x="1912" y="436"/>
                  </a:cubicBezTo>
                  <a:lnTo>
                    <a:pt x="1912" y="650"/>
                  </a:lnTo>
                  <a:lnTo>
                    <a:pt x="112" y="650"/>
                  </a:lnTo>
                  <a:lnTo>
                    <a:pt x="112" y="436"/>
                  </a:lnTo>
                  <a:cubicBezTo>
                    <a:pt x="112" y="260"/>
                    <a:pt x="260" y="112"/>
                    <a:pt x="437" y="112"/>
                  </a:cubicBezTo>
                  <a:close/>
                  <a:moveTo>
                    <a:pt x="437" y="0"/>
                  </a:moveTo>
                  <a:cubicBezTo>
                    <a:pt x="195" y="0"/>
                    <a:pt x="1" y="195"/>
                    <a:pt x="1" y="436"/>
                  </a:cubicBezTo>
                  <a:lnTo>
                    <a:pt x="1" y="705"/>
                  </a:lnTo>
                  <a:cubicBezTo>
                    <a:pt x="1" y="733"/>
                    <a:pt x="19" y="761"/>
                    <a:pt x="56" y="761"/>
                  </a:cubicBezTo>
                  <a:lnTo>
                    <a:pt x="1967" y="761"/>
                  </a:lnTo>
                  <a:cubicBezTo>
                    <a:pt x="1995" y="761"/>
                    <a:pt x="2023" y="733"/>
                    <a:pt x="2023" y="705"/>
                  </a:cubicBezTo>
                  <a:lnTo>
                    <a:pt x="2023" y="436"/>
                  </a:lnTo>
                  <a:cubicBezTo>
                    <a:pt x="2023" y="195"/>
                    <a:pt x="1828" y="0"/>
                    <a:pt x="1587" y="0"/>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941" name="Google Shape;941;p1"/>
            <p:cNvSpPr/>
            <p:nvPr/>
          </p:nvSpPr>
          <p:spPr>
            <a:xfrm>
              <a:off x="6206818" y="3599304"/>
              <a:ext cx="112814" cy="38411"/>
            </a:xfrm>
            <a:custGeom>
              <a:rect b="b" l="l" r="r" t="t"/>
              <a:pathLst>
                <a:path extrusionOk="0" h="651" w="1912">
                  <a:moveTo>
                    <a:pt x="381" y="1"/>
                  </a:moveTo>
                  <a:cubicBezTo>
                    <a:pt x="168" y="1"/>
                    <a:pt x="1" y="177"/>
                    <a:pt x="1" y="381"/>
                  </a:cubicBezTo>
                  <a:lnTo>
                    <a:pt x="1" y="650"/>
                  </a:lnTo>
                  <a:lnTo>
                    <a:pt x="1912" y="650"/>
                  </a:lnTo>
                  <a:lnTo>
                    <a:pt x="1912" y="381"/>
                  </a:lnTo>
                  <a:cubicBezTo>
                    <a:pt x="1912" y="177"/>
                    <a:pt x="1735" y="1"/>
                    <a:pt x="1522" y="1"/>
                  </a:cubicBezTo>
                  <a:close/>
                </a:path>
              </a:pathLst>
            </a:cu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942" name="Google Shape;942;p1"/>
            <p:cNvSpPr/>
            <p:nvPr/>
          </p:nvSpPr>
          <p:spPr>
            <a:xfrm>
              <a:off x="6202982" y="3596058"/>
              <a:ext cx="119954" cy="44901"/>
            </a:xfrm>
            <a:custGeom>
              <a:rect b="b" l="l" r="r" t="t"/>
              <a:pathLst>
                <a:path extrusionOk="0" h="761" w="2033">
                  <a:moveTo>
                    <a:pt x="1587" y="112"/>
                  </a:moveTo>
                  <a:cubicBezTo>
                    <a:pt x="1773" y="112"/>
                    <a:pt x="1912" y="260"/>
                    <a:pt x="1912" y="436"/>
                  </a:cubicBezTo>
                  <a:lnTo>
                    <a:pt x="1912" y="650"/>
                  </a:lnTo>
                  <a:lnTo>
                    <a:pt x="121" y="650"/>
                  </a:lnTo>
                  <a:lnTo>
                    <a:pt x="121" y="436"/>
                  </a:lnTo>
                  <a:cubicBezTo>
                    <a:pt x="121" y="260"/>
                    <a:pt x="260" y="112"/>
                    <a:pt x="446" y="112"/>
                  </a:cubicBezTo>
                  <a:close/>
                  <a:moveTo>
                    <a:pt x="446" y="0"/>
                  </a:moveTo>
                  <a:cubicBezTo>
                    <a:pt x="205" y="0"/>
                    <a:pt x="1" y="195"/>
                    <a:pt x="1" y="436"/>
                  </a:cubicBezTo>
                  <a:lnTo>
                    <a:pt x="1" y="705"/>
                  </a:lnTo>
                  <a:cubicBezTo>
                    <a:pt x="1" y="733"/>
                    <a:pt x="29" y="761"/>
                    <a:pt x="66" y="761"/>
                  </a:cubicBezTo>
                  <a:lnTo>
                    <a:pt x="1977" y="761"/>
                  </a:lnTo>
                  <a:cubicBezTo>
                    <a:pt x="2004" y="761"/>
                    <a:pt x="2032" y="733"/>
                    <a:pt x="2032" y="705"/>
                  </a:cubicBezTo>
                  <a:lnTo>
                    <a:pt x="2032" y="436"/>
                  </a:lnTo>
                  <a:cubicBezTo>
                    <a:pt x="2032" y="195"/>
                    <a:pt x="1838" y="0"/>
                    <a:pt x="1596" y="0"/>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943" name="Google Shape;943;p1"/>
            <p:cNvSpPr/>
            <p:nvPr/>
          </p:nvSpPr>
          <p:spPr>
            <a:xfrm>
              <a:off x="6346419" y="3599304"/>
              <a:ext cx="112814" cy="38411"/>
            </a:xfrm>
            <a:custGeom>
              <a:rect b="b" l="l" r="r" t="t"/>
              <a:pathLst>
                <a:path extrusionOk="0" h="651" w="1912">
                  <a:moveTo>
                    <a:pt x="381" y="1"/>
                  </a:moveTo>
                  <a:cubicBezTo>
                    <a:pt x="167" y="1"/>
                    <a:pt x="0" y="177"/>
                    <a:pt x="0" y="381"/>
                  </a:cubicBezTo>
                  <a:lnTo>
                    <a:pt x="0" y="650"/>
                  </a:lnTo>
                  <a:lnTo>
                    <a:pt x="1911" y="650"/>
                  </a:lnTo>
                  <a:lnTo>
                    <a:pt x="1911" y="381"/>
                  </a:lnTo>
                  <a:cubicBezTo>
                    <a:pt x="1911" y="177"/>
                    <a:pt x="1735" y="1"/>
                    <a:pt x="1531" y="1"/>
                  </a:cubicBezTo>
                  <a:close/>
                </a:path>
              </a:pathLst>
            </a:cu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944" name="Google Shape;944;p1"/>
            <p:cNvSpPr/>
            <p:nvPr/>
          </p:nvSpPr>
          <p:spPr>
            <a:xfrm>
              <a:off x="6342584" y="3596058"/>
              <a:ext cx="119895" cy="44901"/>
            </a:xfrm>
            <a:custGeom>
              <a:rect b="b" l="l" r="r" t="t"/>
              <a:pathLst>
                <a:path extrusionOk="0" h="761" w="2032">
                  <a:moveTo>
                    <a:pt x="1596" y="112"/>
                  </a:moveTo>
                  <a:cubicBezTo>
                    <a:pt x="1772" y="112"/>
                    <a:pt x="1921" y="260"/>
                    <a:pt x="1921" y="436"/>
                  </a:cubicBezTo>
                  <a:lnTo>
                    <a:pt x="1921" y="650"/>
                  </a:lnTo>
                  <a:lnTo>
                    <a:pt x="121" y="650"/>
                  </a:lnTo>
                  <a:lnTo>
                    <a:pt x="121" y="436"/>
                  </a:lnTo>
                  <a:cubicBezTo>
                    <a:pt x="121" y="260"/>
                    <a:pt x="269" y="112"/>
                    <a:pt x="446" y="112"/>
                  </a:cubicBezTo>
                  <a:close/>
                  <a:moveTo>
                    <a:pt x="446" y="0"/>
                  </a:moveTo>
                  <a:cubicBezTo>
                    <a:pt x="204" y="0"/>
                    <a:pt x="0" y="195"/>
                    <a:pt x="0" y="436"/>
                  </a:cubicBezTo>
                  <a:lnTo>
                    <a:pt x="0" y="705"/>
                  </a:lnTo>
                  <a:cubicBezTo>
                    <a:pt x="0" y="733"/>
                    <a:pt x="28" y="761"/>
                    <a:pt x="65" y="761"/>
                  </a:cubicBezTo>
                  <a:lnTo>
                    <a:pt x="1976" y="761"/>
                  </a:lnTo>
                  <a:cubicBezTo>
                    <a:pt x="2004" y="761"/>
                    <a:pt x="2032" y="733"/>
                    <a:pt x="2032" y="705"/>
                  </a:cubicBezTo>
                  <a:lnTo>
                    <a:pt x="2032" y="436"/>
                  </a:lnTo>
                  <a:cubicBezTo>
                    <a:pt x="2032" y="195"/>
                    <a:pt x="1837" y="0"/>
                    <a:pt x="1596" y="0"/>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945" name="Google Shape;945;p1"/>
            <p:cNvSpPr/>
            <p:nvPr/>
          </p:nvSpPr>
          <p:spPr>
            <a:xfrm>
              <a:off x="6493101" y="3599304"/>
              <a:ext cx="112814" cy="38411"/>
            </a:xfrm>
            <a:custGeom>
              <a:rect b="b" l="l" r="r" t="t"/>
              <a:pathLst>
                <a:path extrusionOk="0" h="651" w="1912">
                  <a:moveTo>
                    <a:pt x="381" y="1"/>
                  </a:moveTo>
                  <a:cubicBezTo>
                    <a:pt x="167" y="1"/>
                    <a:pt x="0" y="177"/>
                    <a:pt x="0" y="381"/>
                  </a:cubicBezTo>
                  <a:lnTo>
                    <a:pt x="0" y="650"/>
                  </a:lnTo>
                  <a:lnTo>
                    <a:pt x="1911" y="650"/>
                  </a:lnTo>
                  <a:lnTo>
                    <a:pt x="1911" y="381"/>
                  </a:lnTo>
                  <a:cubicBezTo>
                    <a:pt x="1911" y="177"/>
                    <a:pt x="1735" y="1"/>
                    <a:pt x="1531" y="1"/>
                  </a:cubicBezTo>
                  <a:close/>
                </a:path>
              </a:pathLst>
            </a:cu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946" name="Google Shape;946;p1"/>
            <p:cNvSpPr/>
            <p:nvPr/>
          </p:nvSpPr>
          <p:spPr>
            <a:xfrm>
              <a:off x="6489797" y="3596058"/>
              <a:ext cx="119423" cy="44901"/>
            </a:xfrm>
            <a:custGeom>
              <a:rect b="b" l="l" r="r" t="t"/>
              <a:pathLst>
                <a:path extrusionOk="0" h="761" w="2024">
                  <a:moveTo>
                    <a:pt x="1587" y="112"/>
                  </a:moveTo>
                  <a:cubicBezTo>
                    <a:pt x="1763" y="112"/>
                    <a:pt x="1912" y="260"/>
                    <a:pt x="1912" y="436"/>
                  </a:cubicBezTo>
                  <a:lnTo>
                    <a:pt x="1912" y="650"/>
                  </a:lnTo>
                  <a:lnTo>
                    <a:pt x="112" y="650"/>
                  </a:lnTo>
                  <a:lnTo>
                    <a:pt x="112" y="436"/>
                  </a:lnTo>
                  <a:cubicBezTo>
                    <a:pt x="112" y="260"/>
                    <a:pt x="260" y="112"/>
                    <a:pt x="437" y="112"/>
                  </a:cubicBezTo>
                  <a:close/>
                  <a:moveTo>
                    <a:pt x="437" y="0"/>
                  </a:moveTo>
                  <a:cubicBezTo>
                    <a:pt x="196" y="0"/>
                    <a:pt x="1" y="195"/>
                    <a:pt x="1" y="436"/>
                  </a:cubicBezTo>
                  <a:lnTo>
                    <a:pt x="1" y="705"/>
                  </a:lnTo>
                  <a:cubicBezTo>
                    <a:pt x="1" y="733"/>
                    <a:pt x="19" y="761"/>
                    <a:pt x="56" y="761"/>
                  </a:cubicBezTo>
                  <a:lnTo>
                    <a:pt x="1967" y="761"/>
                  </a:lnTo>
                  <a:cubicBezTo>
                    <a:pt x="1995" y="761"/>
                    <a:pt x="2023" y="733"/>
                    <a:pt x="2023" y="705"/>
                  </a:cubicBezTo>
                  <a:lnTo>
                    <a:pt x="2023" y="436"/>
                  </a:lnTo>
                  <a:cubicBezTo>
                    <a:pt x="2023" y="195"/>
                    <a:pt x="1828" y="0"/>
                    <a:pt x="1587" y="0"/>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947" name="Google Shape;947;p1"/>
            <p:cNvSpPr/>
            <p:nvPr/>
          </p:nvSpPr>
          <p:spPr>
            <a:xfrm>
              <a:off x="6632644" y="3599304"/>
              <a:ext cx="112814" cy="38411"/>
            </a:xfrm>
            <a:custGeom>
              <a:rect b="b" l="l" r="r" t="t"/>
              <a:pathLst>
                <a:path extrusionOk="0" h="651" w="1912">
                  <a:moveTo>
                    <a:pt x="381" y="1"/>
                  </a:moveTo>
                  <a:cubicBezTo>
                    <a:pt x="177" y="1"/>
                    <a:pt x="1" y="177"/>
                    <a:pt x="1" y="381"/>
                  </a:cubicBezTo>
                  <a:lnTo>
                    <a:pt x="1" y="650"/>
                  </a:lnTo>
                  <a:lnTo>
                    <a:pt x="1912" y="650"/>
                  </a:lnTo>
                  <a:lnTo>
                    <a:pt x="1912" y="381"/>
                  </a:lnTo>
                  <a:cubicBezTo>
                    <a:pt x="1912" y="177"/>
                    <a:pt x="1745" y="1"/>
                    <a:pt x="1532" y="1"/>
                  </a:cubicBezTo>
                  <a:close/>
                </a:path>
              </a:pathLst>
            </a:cu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948" name="Google Shape;948;p1"/>
            <p:cNvSpPr/>
            <p:nvPr/>
          </p:nvSpPr>
          <p:spPr>
            <a:xfrm>
              <a:off x="6629399" y="3596058"/>
              <a:ext cx="119895" cy="44901"/>
            </a:xfrm>
            <a:custGeom>
              <a:rect b="b" l="l" r="r" t="t"/>
              <a:pathLst>
                <a:path extrusionOk="0" h="761" w="2032">
                  <a:moveTo>
                    <a:pt x="1587" y="112"/>
                  </a:moveTo>
                  <a:cubicBezTo>
                    <a:pt x="1763" y="112"/>
                    <a:pt x="1911" y="260"/>
                    <a:pt x="1911" y="436"/>
                  </a:cubicBezTo>
                  <a:lnTo>
                    <a:pt x="1911" y="650"/>
                  </a:lnTo>
                  <a:lnTo>
                    <a:pt x="112" y="650"/>
                  </a:lnTo>
                  <a:lnTo>
                    <a:pt x="112" y="436"/>
                  </a:lnTo>
                  <a:cubicBezTo>
                    <a:pt x="112" y="260"/>
                    <a:pt x="260" y="112"/>
                    <a:pt x="436" y="112"/>
                  </a:cubicBezTo>
                  <a:close/>
                  <a:moveTo>
                    <a:pt x="436" y="0"/>
                  </a:moveTo>
                  <a:cubicBezTo>
                    <a:pt x="195" y="0"/>
                    <a:pt x="0" y="195"/>
                    <a:pt x="0" y="436"/>
                  </a:cubicBezTo>
                  <a:lnTo>
                    <a:pt x="0" y="705"/>
                  </a:lnTo>
                  <a:cubicBezTo>
                    <a:pt x="0" y="733"/>
                    <a:pt x="28" y="761"/>
                    <a:pt x="56" y="761"/>
                  </a:cubicBezTo>
                  <a:lnTo>
                    <a:pt x="1967" y="761"/>
                  </a:lnTo>
                  <a:cubicBezTo>
                    <a:pt x="2004" y="761"/>
                    <a:pt x="2032" y="733"/>
                    <a:pt x="2032" y="705"/>
                  </a:cubicBezTo>
                  <a:lnTo>
                    <a:pt x="2032" y="436"/>
                  </a:lnTo>
                  <a:cubicBezTo>
                    <a:pt x="2032" y="195"/>
                    <a:pt x="1828" y="0"/>
                    <a:pt x="1587" y="0"/>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949" name="Google Shape;949;p1"/>
            <p:cNvSpPr/>
            <p:nvPr/>
          </p:nvSpPr>
          <p:spPr>
            <a:xfrm>
              <a:off x="5370447" y="2293916"/>
              <a:ext cx="907057" cy="792060"/>
            </a:xfrm>
            <a:custGeom>
              <a:rect b="b" l="l" r="r" t="t"/>
              <a:pathLst>
                <a:path extrusionOk="0" h="13424" w="15373">
                  <a:moveTo>
                    <a:pt x="465" y="0"/>
                  </a:moveTo>
                  <a:cubicBezTo>
                    <a:pt x="214" y="0"/>
                    <a:pt x="1" y="213"/>
                    <a:pt x="1" y="464"/>
                  </a:cubicBezTo>
                  <a:lnTo>
                    <a:pt x="1" y="12960"/>
                  </a:lnTo>
                  <a:cubicBezTo>
                    <a:pt x="1" y="13210"/>
                    <a:pt x="214" y="13423"/>
                    <a:pt x="465" y="13423"/>
                  </a:cubicBezTo>
                  <a:lnTo>
                    <a:pt x="14909" y="13423"/>
                  </a:lnTo>
                  <a:cubicBezTo>
                    <a:pt x="15168" y="13423"/>
                    <a:pt x="15372" y="13210"/>
                    <a:pt x="15372" y="12960"/>
                  </a:cubicBezTo>
                  <a:lnTo>
                    <a:pt x="15372" y="464"/>
                  </a:lnTo>
                  <a:cubicBezTo>
                    <a:pt x="15372" y="204"/>
                    <a:pt x="15168" y="0"/>
                    <a:pt x="14909" y="0"/>
                  </a:cubicBezTo>
                  <a:close/>
                </a:path>
              </a:pathLst>
            </a:cu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950" name="Google Shape;950;p1"/>
            <p:cNvSpPr/>
            <p:nvPr/>
          </p:nvSpPr>
          <p:spPr>
            <a:xfrm>
              <a:off x="5367201" y="2290611"/>
              <a:ext cx="913606" cy="798668"/>
            </a:xfrm>
            <a:custGeom>
              <a:rect b="b" l="l" r="r" t="t"/>
              <a:pathLst>
                <a:path extrusionOk="0" h="13536" w="15484">
                  <a:moveTo>
                    <a:pt x="14964" y="112"/>
                  </a:moveTo>
                  <a:cubicBezTo>
                    <a:pt x="15186" y="112"/>
                    <a:pt x="15372" y="297"/>
                    <a:pt x="15372" y="520"/>
                  </a:cubicBezTo>
                  <a:lnTo>
                    <a:pt x="15372" y="13016"/>
                  </a:lnTo>
                  <a:cubicBezTo>
                    <a:pt x="15372" y="13238"/>
                    <a:pt x="15186" y="13414"/>
                    <a:pt x="14964" y="13414"/>
                  </a:cubicBezTo>
                  <a:lnTo>
                    <a:pt x="520" y="13414"/>
                  </a:lnTo>
                  <a:cubicBezTo>
                    <a:pt x="297" y="13414"/>
                    <a:pt x="112" y="13238"/>
                    <a:pt x="112" y="13016"/>
                  </a:cubicBezTo>
                  <a:lnTo>
                    <a:pt x="112" y="520"/>
                  </a:lnTo>
                  <a:cubicBezTo>
                    <a:pt x="112" y="297"/>
                    <a:pt x="297" y="112"/>
                    <a:pt x="520" y="112"/>
                  </a:cubicBezTo>
                  <a:close/>
                  <a:moveTo>
                    <a:pt x="520" y="0"/>
                  </a:moveTo>
                  <a:cubicBezTo>
                    <a:pt x="232" y="0"/>
                    <a:pt x="0" y="232"/>
                    <a:pt x="0" y="520"/>
                  </a:cubicBezTo>
                  <a:lnTo>
                    <a:pt x="0" y="13016"/>
                  </a:lnTo>
                  <a:cubicBezTo>
                    <a:pt x="0" y="13303"/>
                    <a:pt x="232" y="13535"/>
                    <a:pt x="520" y="13535"/>
                  </a:cubicBezTo>
                  <a:lnTo>
                    <a:pt x="14964" y="13535"/>
                  </a:lnTo>
                  <a:cubicBezTo>
                    <a:pt x="15251" y="13535"/>
                    <a:pt x="15483" y="13303"/>
                    <a:pt x="15483" y="13016"/>
                  </a:cubicBezTo>
                  <a:lnTo>
                    <a:pt x="15483" y="520"/>
                  </a:lnTo>
                  <a:cubicBezTo>
                    <a:pt x="15483" y="232"/>
                    <a:pt x="15251" y="0"/>
                    <a:pt x="14964" y="0"/>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951" name="Google Shape;951;p1"/>
            <p:cNvSpPr/>
            <p:nvPr/>
          </p:nvSpPr>
          <p:spPr>
            <a:xfrm>
              <a:off x="5370447" y="2293916"/>
              <a:ext cx="907057" cy="72279"/>
            </a:xfrm>
            <a:custGeom>
              <a:rect b="b" l="l" r="r" t="t"/>
              <a:pathLst>
                <a:path extrusionOk="0" h="1225" w="15373">
                  <a:moveTo>
                    <a:pt x="465" y="0"/>
                  </a:moveTo>
                  <a:cubicBezTo>
                    <a:pt x="214" y="0"/>
                    <a:pt x="1" y="204"/>
                    <a:pt x="1" y="464"/>
                  </a:cubicBezTo>
                  <a:lnTo>
                    <a:pt x="1" y="1225"/>
                  </a:lnTo>
                  <a:lnTo>
                    <a:pt x="15372" y="1225"/>
                  </a:lnTo>
                  <a:lnTo>
                    <a:pt x="15372" y="464"/>
                  </a:lnTo>
                  <a:cubicBezTo>
                    <a:pt x="15372" y="204"/>
                    <a:pt x="15168" y="0"/>
                    <a:pt x="14909" y="0"/>
                  </a:cubicBezTo>
                  <a:close/>
                </a:path>
              </a:pathLst>
            </a:cu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952" name="Google Shape;952;p1"/>
            <p:cNvSpPr/>
            <p:nvPr/>
          </p:nvSpPr>
          <p:spPr>
            <a:xfrm>
              <a:off x="5367201" y="2290611"/>
              <a:ext cx="913606" cy="78887"/>
            </a:xfrm>
            <a:custGeom>
              <a:rect b="b" l="l" r="r" t="t"/>
              <a:pathLst>
                <a:path extrusionOk="0" h="1337" w="15484">
                  <a:moveTo>
                    <a:pt x="14964" y="112"/>
                  </a:moveTo>
                  <a:cubicBezTo>
                    <a:pt x="15186" y="112"/>
                    <a:pt x="15372" y="297"/>
                    <a:pt x="15372" y="520"/>
                  </a:cubicBezTo>
                  <a:lnTo>
                    <a:pt x="15372" y="1225"/>
                  </a:lnTo>
                  <a:lnTo>
                    <a:pt x="112" y="1225"/>
                  </a:lnTo>
                  <a:lnTo>
                    <a:pt x="112" y="520"/>
                  </a:lnTo>
                  <a:cubicBezTo>
                    <a:pt x="112" y="297"/>
                    <a:pt x="297" y="112"/>
                    <a:pt x="520" y="112"/>
                  </a:cubicBezTo>
                  <a:close/>
                  <a:moveTo>
                    <a:pt x="520" y="0"/>
                  </a:moveTo>
                  <a:cubicBezTo>
                    <a:pt x="232" y="0"/>
                    <a:pt x="0" y="232"/>
                    <a:pt x="0" y="520"/>
                  </a:cubicBezTo>
                  <a:lnTo>
                    <a:pt x="0" y="1336"/>
                  </a:lnTo>
                  <a:lnTo>
                    <a:pt x="15483" y="1336"/>
                  </a:lnTo>
                  <a:lnTo>
                    <a:pt x="15483" y="520"/>
                  </a:lnTo>
                  <a:cubicBezTo>
                    <a:pt x="15483" y="232"/>
                    <a:pt x="15251" y="0"/>
                    <a:pt x="14964" y="0"/>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953" name="Google Shape;953;p1"/>
            <p:cNvSpPr/>
            <p:nvPr/>
          </p:nvSpPr>
          <p:spPr>
            <a:xfrm>
              <a:off x="5462433" y="2316868"/>
              <a:ext cx="31272" cy="31272"/>
            </a:xfrm>
            <a:custGeom>
              <a:rect b="b" l="l" r="r" t="t"/>
              <a:pathLst>
                <a:path extrusionOk="0" h="530" w="530">
                  <a:moveTo>
                    <a:pt x="260" y="112"/>
                  </a:moveTo>
                  <a:cubicBezTo>
                    <a:pt x="344" y="112"/>
                    <a:pt x="409" y="177"/>
                    <a:pt x="409" y="260"/>
                  </a:cubicBezTo>
                  <a:cubicBezTo>
                    <a:pt x="409" y="344"/>
                    <a:pt x="344" y="409"/>
                    <a:pt x="260" y="409"/>
                  </a:cubicBezTo>
                  <a:cubicBezTo>
                    <a:pt x="186" y="409"/>
                    <a:pt x="112" y="344"/>
                    <a:pt x="112" y="260"/>
                  </a:cubicBezTo>
                  <a:cubicBezTo>
                    <a:pt x="112" y="177"/>
                    <a:pt x="186" y="112"/>
                    <a:pt x="260" y="112"/>
                  </a:cubicBezTo>
                  <a:close/>
                  <a:moveTo>
                    <a:pt x="260" y="1"/>
                  </a:moveTo>
                  <a:cubicBezTo>
                    <a:pt x="121" y="1"/>
                    <a:pt x="0" y="112"/>
                    <a:pt x="0" y="260"/>
                  </a:cubicBezTo>
                  <a:cubicBezTo>
                    <a:pt x="0" y="409"/>
                    <a:pt x="121" y="530"/>
                    <a:pt x="260" y="530"/>
                  </a:cubicBezTo>
                  <a:cubicBezTo>
                    <a:pt x="409" y="530"/>
                    <a:pt x="529" y="409"/>
                    <a:pt x="529" y="260"/>
                  </a:cubicBezTo>
                  <a:cubicBezTo>
                    <a:pt x="529" y="112"/>
                    <a:pt x="409" y="1"/>
                    <a:pt x="260" y="1"/>
                  </a:cubicBezTo>
                  <a:close/>
                </a:path>
              </a:pathLst>
            </a:cu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954" name="Google Shape;954;p1"/>
            <p:cNvSpPr/>
            <p:nvPr/>
          </p:nvSpPr>
          <p:spPr>
            <a:xfrm>
              <a:off x="5510048" y="2316868"/>
              <a:ext cx="31272" cy="31272"/>
            </a:xfrm>
            <a:custGeom>
              <a:rect b="b" l="l" r="r" t="t"/>
              <a:pathLst>
                <a:path extrusionOk="0" h="530" w="530">
                  <a:moveTo>
                    <a:pt x="260" y="112"/>
                  </a:moveTo>
                  <a:cubicBezTo>
                    <a:pt x="344" y="112"/>
                    <a:pt x="409" y="177"/>
                    <a:pt x="409" y="260"/>
                  </a:cubicBezTo>
                  <a:cubicBezTo>
                    <a:pt x="409" y="344"/>
                    <a:pt x="344" y="409"/>
                    <a:pt x="260" y="409"/>
                  </a:cubicBezTo>
                  <a:cubicBezTo>
                    <a:pt x="177" y="409"/>
                    <a:pt x="112" y="344"/>
                    <a:pt x="112" y="260"/>
                  </a:cubicBezTo>
                  <a:cubicBezTo>
                    <a:pt x="112" y="177"/>
                    <a:pt x="177" y="112"/>
                    <a:pt x="260" y="112"/>
                  </a:cubicBezTo>
                  <a:close/>
                  <a:moveTo>
                    <a:pt x="260" y="1"/>
                  </a:moveTo>
                  <a:cubicBezTo>
                    <a:pt x="112" y="1"/>
                    <a:pt x="0" y="112"/>
                    <a:pt x="0" y="260"/>
                  </a:cubicBezTo>
                  <a:cubicBezTo>
                    <a:pt x="0" y="409"/>
                    <a:pt x="121" y="530"/>
                    <a:pt x="260" y="530"/>
                  </a:cubicBezTo>
                  <a:cubicBezTo>
                    <a:pt x="409" y="530"/>
                    <a:pt x="529" y="409"/>
                    <a:pt x="529" y="260"/>
                  </a:cubicBezTo>
                  <a:cubicBezTo>
                    <a:pt x="529" y="112"/>
                    <a:pt x="409" y="1"/>
                    <a:pt x="260" y="1"/>
                  </a:cubicBezTo>
                  <a:close/>
                </a:path>
              </a:pathLst>
            </a:cu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955" name="Google Shape;955;p1"/>
            <p:cNvSpPr/>
            <p:nvPr/>
          </p:nvSpPr>
          <p:spPr>
            <a:xfrm>
              <a:off x="5415348" y="2316868"/>
              <a:ext cx="31272" cy="31272"/>
            </a:xfrm>
            <a:custGeom>
              <a:rect b="b" l="l" r="r" t="t"/>
              <a:pathLst>
                <a:path extrusionOk="0" h="530" w="530">
                  <a:moveTo>
                    <a:pt x="260" y="112"/>
                  </a:moveTo>
                  <a:cubicBezTo>
                    <a:pt x="344" y="112"/>
                    <a:pt x="409" y="177"/>
                    <a:pt x="409" y="260"/>
                  </a:cubicBezTo>
                  <a:cubicBezTo>
                    <a:pt x="409" y="344"/>
                    <a:pt x="344" y="409"/>
                    <a:pt x="260" y="409"/>
                  </a:cubicBezTo>
                  <a:cubicBezTo>
                    <a:pt x="177" y="409"/>
                    <a:pt x="112" y="344"/>
                    <a:pt x="112" y="260"/>
                  </a:cubicBezTo>
                  <a:cubicBezTo>
                    <a:pt x="112" y="177"/>
                    <a:pt x="177" y="112"/>
                    <a:pt x="260" y="112"/>
                  </a:cubicBezTo>
                  <a:close/>
                  <a:moveTo>
                    <a:pt x="260" y="1"/>
                  </a:moveTo>
                  <a:cubicBezTo>
                    <a:pt x="121" y="1"/>
                    <a:pt x="1" y="112"/>
                    <a:pt x="1" y="260"/>
                  </a:cubicBezTo>
                  <a:cubicBezTo>
                    <a:pt x="1" y="409"/>
                    <a:pt x="121" y="530"/>
                    <a:pt x="260" y="530"/>
                  </a:cubicBezTo>
                  <a:cubicBezTo>
                    <a:pt x="409" y="530"/>
                    <a:pt x="529" y="409"/>
                    <a:pt x="529" y="260"/>
                  </a:cubicBezTo>
                  <a:cubicBezTo>
                    <a:pt x="529" y="112"/>
                    <a:pt x="409" y="1"/>
                    <a:pt x="260" y="1"/>
                  </a:cubicBezTo>
                  <a:close/>
                </a:path>
              </a:pathLst>
            </a:cu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956" name="Google Shape;956;p1"/>
            <p:cNvSpPr/>
            <p:nvPr/>
          </p:nvSpPr>
          <p:spPr>
            <a:xfrm>
              <a:off x="5458597" y="2489275"/>
              <a:ext cx="556165" cy="7198"/>
            </a:xfrm>
            <a:custGeom>
              <a:rect b="b" l="l" r="r" t="t"/>
              <a:pathLst>
                <a:path extrusionOk="0" h="122" w="9426">
                  <a:moveTo>
                    <a:pt x="65" y="1"/>
                  </a:moveTo>
                  <a:cubicBezTo>
                    <a:pt x="28" y="1"/>
                    <a:pt x="0" y="29"/>
                    <a:pt x="0" y="57"/>
                  </a:cubicBezTo>
                  <a:cubicBezTo>
                    <a:pt x="0" y="94"/>
                    <a:pt x="28" y="121"/>
                    <a:pt x="65" y="121"/>
                  </a:cubicBezTo>
                  <a:lnTo>
                    <a:pt x="9370" y="121"/>
                  </a:lnTo>
                  <a:cubicBezTo>
                    <a:pt x="9398" y="121"/>
                    <a:pt x="9426" y="94"/>
                    <a:pt x="9426" y="57"/>
                  </a:cubicBezTo>
                  <a:cubicBezTo>
                    <a:pt x="9426" y="29"/>
                    <a:pt x="9398" y="1"/>
                    <a:pt x="9370" y="1"/>
                  </a:cubicBezTo>
                  <a:close/>
                </a:path>
              </a:pathLst>
            </a:cu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957" name="Google Shape;957;p1"/>
            <p:cNvSpPr/>
            <p:nvPr/>
          </p:nvSpPr>
          <p:spPr>
            <a:xfrm>
              <a:off x="5458597" y="2588932"/>
              <a:ext cx="199844" cy="7139"/>
            </a:xfrm>
            <a:custGeom>
              <a:rect b="b" l="l" r="r" t="t"/>
              <a:pathLst>
                <a:path extrusionOk="0" h="121" w="3387">
                  <a:moveTo>
                    <a:pt x="65" y="0"/>
                  </a:moveTo>
                  <a:cubicBezTo>
                    <a:pt x="28" y="0"/>
                    <a:pt x="0" y="28"/>
                    <a:pt x="0" y="65"/>
                  </a:cubicBezTo>
                  <a:cubicBezTo>
                    <a:pt x="0" y="93"/>
                    <a:pt x="28" y="121"/>
                    <a:pt x="65" y="121"/>
                  </a:cubicBezTo>
                  <a:lnTo>
                    <a:pt x="3331" y="121"/>
                  </a:lnTo>
                  <a:cubicBezTo>
                    <a:pt x="3359" y="121"/>
                    <a:pt x="3386" y="93"/>
                    <a:pt x="3386" y="65"/>
                  </a:cubicBezTo>
                  <a:cubicBezTo>
                    <a:pt x="3386" y="28"/>
                    <a:pt x="3359" y="0"/>
                    <a:pt x="3331" y="0"/>
                  </a:cubicBezTo>
                  <a:close/>
                </a:path>
              </a:pathLst>
            </a:custGeom>
            <a:solidFill>
              <a:schemeClr val="dk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958" name="Google Shape;958;p1"/>
            <p:cNvSpPr/>
            <p:nvPr/>
          </p:nvSpPr>
          <p:spPr>
            <a:xfrm>
              <a:off x="5731192" y="2588932"/>
              <a:ext cx="240851" cy="7139"/>
            </a:xfrm>
            <a:custGeom>
              <a:rect b="b" l="l" r="r" t="t"/>
              <a:pathLst>
                <a:path extrusionOk="0" h="121" w="4082">
                  <a:moveTo>
                    <a:pt x="56" y="0"/>
                  </a:moveTo>
                  <a:cubicBezTo>
                    <a:pt x="19" y="0"/>
                    <a:pt x="0" y="28"/>
                    <a:pt x="0" y="65"/>
                  </a:cubicBezTo>
                  <a:cubicBezTo>
                    <a:pt x="0" y="93"/>
                    <a:pt x="19" y="121"/>
                    <a:pt x="56" y="121"/>
                  </a:cubicBezTo>
                  <a:lnTo>
                    <a:pt x="4026" y="121"/>
                  </a:lnTo>
                  <a:cubicBezTo>
                    <a:pt x="4054" y="121"/>
                    <a:pt x="4082" y="93"/>
                    <a:pt x="4082" y="65"/>
                  </a:cubicBezTo>
                  <a:cubicBezTo>
                    <a:pt x="4082" y="28"/>
                    <a:pt x="4054" y="0"/>
                    <a:pt x="4026" y="0"/>
                  </a:cubicBezTo>
                  <a:close/>
                </a:path>
              </a:pathLst>
            </a:custGeom>
            <a:solidFill>
              <a:srgbClr val="7FD6C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959" name="Google Shape;959;p1"/>
            <p:cNvSpPr/>
            <p:nvPr/>
          </p:nvSpPr>
          <p:spPr>
            <a:xfrm>
              <a:off x="5458597" y="2892150"/>
              <a:ext cx="359094" cy="6608"/>
            </a:xfrm>
            <a:custGeom>
              <a:rect b="b" l="l" r="r" t="t"/>
              <a:pathLst>
                <a:path extrusionOk="0" h="112" w="6086">
                  <a:moveTo>
                    <a:pt x="56" y="0"/>
                  </a:moveTo>
                  <a:cubicBezTo>
                    <a:pt x="28" y="0"/>
                    <a:pt x="0" y="19"/>
                    <a:pt x="0" y="56"/>
                  </a:cubicBezTo>
                  <a:cubicBezTo>
                    <a:pt x="0" y="84"/>
                    <a:pt x="28" y="112"/>
                    <a:pt x="56" y="112"/>
                  </a:cubicBezTo>
                  <a:lnTo>
                    <a:pt x="6021" y="112"/>
                  </a:lnTo>
                  <a:cubicBezTo>
                    <a:pt x="6058" y="112"/>
                    <a:pt x="6086" y="84"/>
                    <a:pt x="6086" y="56"/>
                  </a:cubicBezTo>
                  <a:cubicBezTo>
                    <a:pt x="6086" y="19"/>
                    <a:pt x="6058" y="0"/>
                    <a:pt x="6021" y="0"/>
                  </a:cubicBezTo>
                  <a:close/>
                </a:path>
              </a:pathLst>
            </a:custGeom>
            <a:solidFill>
              <a:schemeClr val="dk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960" name="Google Shape;960;p1"/>
            <p:cNvSpPr/>
            <p:nvPr/>
          </p:nvSpPr>
          <p:spPr>
            <a:xfrm>
              <a:off x="5458597" y="2694017"/>
              <a:ext cx="561121" cy="6608"/>
            </a:xfrm>
            <a:custGeom>
              <a:rect b="b" l="l" r="r" t="t"/>
              <a:pathLst>
                <a:path extrusionOk="0" h="112" w="9510">
                  <a:moveTo>
                    <a:pt x="65" y="0"/>
                  </a:moveTo>
                  <a:cubicBezTo>
                    <a:pt x="28" y="0"/>
                    <a:pt x="0" y="28"/>
                    <a:pt x="0" y="56"/>
                  </a:cubicBezTo>
                  <a:cubicBezTo>
                    <a:pt x="0" y="93"/>
                    <a:pt x="28" y="112"/>
                    <a:pt x="65" y="112"/>
                  </a:cubicBezTo>
                  <a:lnTo>
                    <a:pt x="9444" y="112"/>
                  </a:lnTo>
                  <a:cubicBezTo>
                    <a:pt x="9481" y="112"/>
                    <a:pt x="9509" y="93"/>
                    <a:pt x="9509" y="56"/>
                  </a:cubicBezTo>
                  <a:cubicBezTo>
                    <a:pt x="9509" y="28"/>
                    <a:pt x="9481" y="0"/>
                    <a:pt x="9444" y="0"/>
                  </a:cubicBezTo>
                  <a:close/>
                </a:path>
              </a:pathLst>
            </a:custGeom>
            <a:solidFill>
              <a:schemeClr val="dk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961" name="Google Shape;961;p1"/>
            <p:cNvSpPr/>
            <p:nvPr/>
          </p:nvSpPr>
          <p:spPr>
            <a:xfrm>
              <a:off x="5458597" y="2793614"/>
              <a:ext cx="182320" cy="7198"/>
            </a:xfrm>
            <a:custGeom>
              <a:rect b="b" l="l" r="r" t="t"/>
              <a:pathLst>
                <a:path extrusionOk="0" h="122" w="3090">
                  <a:moveTo>
                    <a:pt x="56" y="1"/>
                  </a:moveTo>
                  <a:cubicBezTo>
                    <a:pt x="28" y="1"/>
                    <a:pt x="0" y="29"/>
                    <a:pt x="0" y="66"/>
                  </a:cubicBezTo>
                  <a:cubicBezTo>
                    <a:pt x="0" y="93"/>
                    <a:pt x="28" y="121"/>
                    <a:pt x="56" y="121"/>
                  </a:cubicBezTo>
                  <a:lnTo>
                    <a:pt x="3034" y="121"/>
                  </a:lnTo>
                  <a:cubicBezTo>
                    <a:pt x="3071" y="121"/>
                    <a:pt x="3090" y="93"/>
                    <a:pt x="3090" y="66"/>
                  </a:cubicBezTo>
                  <a:cubicBezTo>
                    <a:pt x="3090" y="29"/>
                    <a:pt x="3071" y="1"/>
                    <a:pt x="3034" y="1"/>
                  </a:cubicBezTo>
                  <a:close/>
                </a:path>
              </a:pathLst>
            </a:cu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962" name="Google Shape;962;p1"/>
            <p:cNvSpPr/>
            <p:nvPr/>
          </p:nvSpPr>
          <p:spPr>
            <a:xfrm>
              <a:off x="5688474" y="2793614"/>
              <a:ext cx="326288" cy="7198"/>
            </a:xfrm>
            <a:custGeom>
              <a:rect b="b" l="l" r="r" t="t"/>
              <a:pathLst>
                <a:path extrusionOk="0" h="122" w="5530">
                  <a:moveTo>
                    <a:pt x="56" y="1"/>
                  </a:moveTo>
                  <a:cubicBezTo>
                    <a:pt x="19" y="1"/>
                    <a:pt x="1" y="29"/>
                    <a:pt x="1" y="66"/>
                  </a:cubicBezTo>
                  <a:cubicBezTo>
                    <a:pt x="1" y="93"/>
                    <a:pt x="19" y="121"/>
                    <a:pt x="56" y="121"/>
                  </a:cubicBezTo>
                  <a:lnTo>
                    <a:pt x="5474" y="121"/>
                  </a:lnTo>
                  <a:cubicBezTo>
                    <a:pt x="5502" y="121"/>
                    <a:pt x="5530" y="93"/>
                    <a:pt x="5530" y="66"/>
                  </a:cubicBezTo>
                  <a:cubicBezTo>
                    <a:pt x="5530" y="29"/>
                    <a:pt x="5502" y="1"/>
                    <a:pt x="5474" y="1"/>
                  </a:cubicBezTo>
                  <a:close/>
                </a:path>
              </a:pathLst>
            </a:custGeom>
            <a:solidFill>
              <a:srgbClr val="7C55FF"/>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963" name="Google Shape;963;p1"/>
            <p:cNvSpPr/>
            <p:nvPr/>
          </p:nvSpPr>
          <p:spPr>
            <a:xfrm>
              <a:off x="6337628" y="2408264"/>
              <a:ext cx="409483" cy="672224"/>
            </a:xfrm>
            <a:custGeom>
              <a:rect b="b" l="l" r="r" t="t"/>
              <a:pathLst>
                <a:path extrusionOk="0" h="11393" w="6940">
                  <a:moveTo>
                    <a:pt x="103" y="1"/>
                  </a:moveTo>
                  <a:cubicBezTo>
                    <a:pt x="47" y="1"/>
                    <a:pt x="1" y="47"/>
                    <a:pt x="1" y="103"/>
                  </a:cubicBezTo>
                  <a:lnTo>
                    <a:pt x="1" y="11291"/>
                  </a:lnTo>
                  <a:cubicBezTo>
                    <a:pt x="1" y="11346"/>
                    <a:pt x="47" y="11393"/>
                    <a:pt x="103" y="11393"/>
                  </a:cubicBezTo>
                  <a:lnTo>
                    <a:pt x="6847" y="11393"/>
                  </a:lnTo>
                  <a:cubicBezTo>
                    <a:pt x="6903" y="11393"/>
                    <a:pt x="6940" y="11346"/>
                    <a:pt x="6940" y="11291"/>
                  </a:cubicBezTo>
                  <a:lnTo>
                    <a:pt x="6940" y="103"/>
                  </a:lnTo>
                  <a:cubicBezTo>
                    <a:pt x="6940" y="47"/>
                    <a:pt x="6903" y="1"/>
                    <a:pt x="6847" y="1"/>
                  </a:cubicBezTo>
                  <a:close/>
                </a:path>
              </a:pathLst>
            </a:custGeom>
            <a:solidFill>
              <a:schemeClr val="l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964" name="Google Shape;964;p1"/>
            <p:cNvSpPr/>
            <p:nvPr/>
          </p:nvSpPr>
          <p:spPr>
            <a:xfrm>
              <a:off x="6334383" y="2405019"/>
              <a:ext cx="416563" cy="678773"/>
            </a:xfrm>
            <a:custGeom>
              <a:rect b="b" l="l" r="r" t="t"/>
              <a:pathLst>
                <a:path extrusionOk="0" h="11504" w="7060">
                  <a:moveTo>
                    <a:pt x="6902" y="121"/>
                  </a:moveTo>
                  <a:cubicBezTo>
                    <a:pt x="6921" y="121"/>
                    <a:pt x="6939" y="130"/>
                    <a:pt x="6939" y="158"/>
                  </a:cubicBezTo>
                  <a:lnTo>
                    <a:pt x="6939" y="11346"/>
                  </a:lnTo>
                  <a:cubicBezTo>
                    <a:pt x="6939" y="11373"/>
                    <a:pt x="6921" y="11392"/>
                    <a:pt x="6902" y="11392"/>
                  </a:cubicBezTo>
                  <a:lnTo>
                    <a:pt x="158" y="11392"/>
                  </a:lnTo>
                  <a:cubicBezTo>
                    <a:pt x="139" y="11392"/>
                    <a:pt x="121" y="11373"/>
                    <a:pt x="121" y="11346"/>
                  </a:cubicBezTo>
                  <a:lnTo>
                    <a:pt x="121" y="158"/>
                  </a:lnTo>
                  <a:cubicBezTo>
                    <a:pt x="121" y="130"/>
                    <a:pt x="139" y="121"/>
                    <a:pt x="158" y="121"/>
                  </a:cubicBezTo>
                  <a:close/>
                  <a:moveTo>
                    <a:pt x="158" y="0"/>
                  </a:moveTo>
                  <a:cubicBezTo>
                    <a:pt x="65" y="0"/>
                    <a:pt x="0" y="65"/>
                    <a:pt x="0" y="158"/>
                  </a:cubicBezTo>
                  <a:lnTo>
                    <a:pt x="0" y="11346"/>
                  </a:lnTo>
                  <a:cubicBezTo>
                    <a:pt x="0" y="11438"/>
                    <a:pt x="74" y="11503"/>
                    <a:pt x="158" y="11503"/>
                  </a:cubicBezTo>
                  <a:lnTo>
                    <a:pt x="6902" y="11503"/>
                  </a:lnTo>
                  <a:cubicBezTo>
                    <a:pt x="6985" y="11503"/>
                    <a:pt x="7060" y="11438"/>
                    <a:pt x="7060" y="11346"/>
                  </a:cubicBezTo>
                  <a:lnTo>
                    <a:pt x="7060" y="158"/>
                  </a:lnTo>
                  <a:cubicBezTo>
                    <a:pt x="7060" y="65"/>
                    <a:pt x="6985" y="0"/>
                    <a:pt x="6902" y="0"/>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965" name="Google Shape;965;p1"/>
            <p:cNvSpPr/>
            <p:nvPr/>
          </p:nvSpPr>
          <p:spPr>
            <a:xfrm>
              <a:off x="6397280" y="2535829"/>
              <a:ext cx="135825" cy="7139"/>
            </a:xfrm>
            <a:custGeom>
              <a:rect b="b" l="l" r="r" t="t"/>
              <a:pathLst>
                <a:path extrusionOk="0" h="121" w="2302">
                  <a:moveTo>
                    <a:pt x="57" y="0"/>
                  </a:moveTo>
                  <a:cubicBezTo>
                    <a:pt x="20" y="0"/>
                    <a:pt x="1" y="28"/>
                    <a:pt x="1" y="65"/>
                  </a:cubicBezTo>
                  <a:cubicBezTo>
                    <a:pt x="1" y="93"/>
                    <a:pt x="20" y="121"/>
                    <a:pt x="57" y="121"/>
                  </a:cubicBezTo>
                  <a:lnTo>
                    <a:pt x="2246" y="121"/>
                  </a:lnTo>
                  <a:cubicBezTo>
                    <a:pt x="2274" y="121"/>
                    <a:pt x="2302" y="93"/>
                    <a:pt x="2302" y="65"/>
                  </a:cubicBezTo>
                  <a:cubicBezTo>
                    <a:pt x="2302" y="28"/>
                    <a:pt x="2274" y="0"/>
                    <a:pt x="2246" y="0"/>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966" name="Google Shape;966;p1"/>
            <p:cNvSpPr/>
            <p:nvPr/>
          </p:nvSpPr>
          <p:spPr>
            <a:xfrm>
              <a:off x="6558772" y="2535829"/>
              <a:ext cx="53162" cy="7139"/>
            </a:xfrm>
            <a:custGeom>
              <a:rect b="b" l="l" r="r" t="t"/>
              <a:pathLst>
                <a:path extrusionOk="0" h="121" w="901">
                  <a:moveTo>
                    <a:pt x="56" y="0"/>
                  </a:moveTo>
                  <a:cubicBezTo>
                    <a:pt x="19" y="0"/>
                    <a:pt x="1" y="28"/>
                    <a:pt x="1" y="65"/>
                  </a:cubicBezTo>
                  <a:cubicBezTo>
                    <a:pt x="1" y="93"/>
                    <a:pt x="19" y="121"/>
                    <a:pt x="56" y="121"/>
                  </a:cubicBezTo>
                  <a:lnTo>
                    <a:pt x="835" y="121"/>
                  </a:lnTo>
                  <a:cubicBezTo>
                    <a:pt x="873" y="121"/>
                    <a:pt x="900" y="93"/>
                    <a:pt x="900" y="65"/>
                  </a:cubicBezTo>
                  <a:cubicBezTo>
                    <a:pt x="900" y="28"/>
                    <a:pt x="873" y="0"/>
                    <a:pt x="835" y="0"/>
                  </a:cubicBezTo>
                  <a:close/>
                </a:path>
              </a:pathLst>
            </a:cu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967" name="Google Shape;967;p1"/>
            <p:cNvSpPr/>
            <p:nvPr/>
          </p:nvSpPr>
          <p:spPr>
            <a:xfrm>
              <a:off x="6641967" y="2535829"/>
              <a:ext cx="48796" cy="7139"/>
            </a:xfrm>
            <a:custGeom>
              <a:rect b="b" l="l" r="r" t="t"/>
              <a:pathLst>
                <a:path extrusionOk="0" h="121" w="827">
                  <a:moveTo>
                    <a:pt x="56" y="0"/>
                  </a:moveTo>
                  <a:cubicBezTo>
                    <a:pt x="19" y="0"/>
                    <a:pt x="1" y="28"/>
                    <a:pt x="1" y="65"/>
                  </a:cubicBezTo>
                  <a:cubicBezTo>
                    <a:pt x="1" y="93"/>
                    <a:pt x="19" y="121"/>
                    <a:pt x="56" y="121"/>
                  </a:cubicBezTo>
                  <a:lnTo>
                    <a:pt x="771" y="121"/>
                  </a:lnTo>
                  <a:cubicBezTo>
                    <a:pt x="798" y="121"/>
                    <a:pt x="826" y="93"/>
                    <a:pt x="826" y="65"/>
                  </a:cubicBezTo>
                  <a:cubicBezTo>
                    <a:pt x="826" y="28"/>
                    <a:pt x="808" y="0"/>
                    <a:pt x="771" y="0"/>
                  </a:cubicBezTo>
                  <a:close/>
                </a:path>
              </a:pathLst>
            </a:cu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968" name="Google Shape;968;p1"/>
            <p:cNvSpPr/>
            <p:nvPr/>
          </p:nvSpPr>
          <p:spPr>
            <a:xfrm>
              <a:off x="6554937" y="2625042"/>
              <a:ext cx="135825" cy="6608"/>
            </a:xfrm>
            <a:custGeom>
              <a:rect b="b" l="l" r="r" t="t"/>
              <a:pathLst>
                <a:path extrusionOk="0" h="112" w="2302">
                  <a:moveTo>
                    <a:pt x="56" y="0"/>
                  </a:moveTo>
                  <a:cubicBezTo>
                    <a:pt x="19" y="0"/>
                    <a:pt x="1" y="28"/>
                    <a:pt x="1" y="56"/>
                  </a:cubicBezTo>
                  <a:cubicBezTo>
                    <a:pt x="1" y="93"/>
                    <a:pt x="19" y="112"/>
                    <a:pt x="56" y="112"/>
                  </a:cubicBezTo>
                  <a:lnTo>
                    <a:pt x="2246" y="112"/>
                  </a:lnTo>
                  <a:cubicBezTo>
                    <a:pt x="2273" y="112"/>
                    <a:pt x="2301" y="93"/>
                    <a:pt x="2301" y="56"/>
                  </a:cubicBezTo>
                  <a:cubicBezTo>
                    <a:pt x="2301" y="28"/>
                    <a:pt x="2283" y="0"/>
                    <a:pt x="2246" y="0"/>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969" name="Google Shape;969;p1"/>
            <p:cNvSpPr/>
            <p:nvPr/>
          </p:nvSpPr>
          <p:spPr>
            <a:xfrm>
              <a:off x="6476108" y="2625042"/>
              <a:ext cx="53162" cy="6608"/>
            </a:xfrm>
            <a:custGeom>
              <a:rect b="b" l="l" r="r" t="t"/>
              <a:pathLst>
                <a:path extrusionOk="0" h="112" w="901">
                  <a:moveTo>
                    <a:pt x="56" y="0"/>
                  </a:moveTo>
                  <a:cubicBezTo>
                    <a:pt x="29" y="0"/>
                    <a:pt x="1" y="28"/>
                    <a:pt x="1" y="56"/>
                  </a:cubicBezTo>
                  <a:cubicBezTo>
                    <a:pt x="1" y="93"/>
                    <a:pt x="29" y="112"/>
                    <a:pt x="56" y="112"/>
                  </a:cubicBezTo>
                  <a:lnTo>
                    <a:pt x="845" y="112"/>
                  </a:lnTo>
                  <a:cubicBezTo>
                    <a:pt x="873" y="112"/>
                    <a:pt x="901" y="93"/>
                    <a:pt x="901" y="56"/>
                  </a:cubicBezTo>
                  <a:cubicBezTo>
                    <a:pt x="901" y="28"/>
                    <a:pt x="873" y="0"/>
                    <a:pt x="845" y="0"/>
                  </a:cubicBezTo>
                  <a:close/>
                </a:path>
              </a:pathLst>
            </a:cu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970" name="Google Shape;970;p1"/>
            <p:cNvSpPr/>
            <p:nvPr/>
          </p:nvSpPr>
          <p:spPr>
            <a:xfrm>
              <a:off x="6397280" y="2625042"/>
              <a:ext cx="48796" cy="6608"/>
            </a:xfrm>
            <a:custGeom>
              <a:rect b="b" l="l" r="r" t="t"/>
              <a:pathLst>
                <a:path extrusionOk="0" h="112" w="827">
                  <a:moveTo>
                    <a:pt x="57" y="0"/>
                  </a:moveTo>
                  <a:cubicBezTo>
                    <a:pt x="20" y="0"/>
                    <a:pt x="1" y="28"/>
                    <a:pt x="1" y="56"/>
                  </a:cubicBezTo>
                  <a:cubicBezTo>
                    <a:pt x="1" y="93"/>
                    <a:pt x="20" y="112"/>
                    <a:pt x="57" y="112"/>
                  </a:cubicBezTo>
                  <a:lnTo>
                    <a:pt x="771" y="112"/>
                  </a:lnTo>
                  <a:cubicBezTo>
                    <a:pt x="808" y="112"/>
                    <a:pt x="827" y="93"/>
                    <a:pt x="827" y="56"/>
                  </a:cubicBezTo>
                  <a:cubicBezTo>
                    <a:pt x="827" y="28"/>
                    <a:pt x="808" y="0"/>
                    <a:pt x="771" y="0"/>
                  </a:cubicBezTo>
                  <a:close/>
                </a:path>
              </a:pathLst>
            </a:cu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971" name="Google Shape;971;p1"/>
            <p:cNvSpPr/>
            <p:nvPr/>
          </p:nvSpPr>
          <p:spPr>
            <a:xfrm>
              <a:off x="6397280" y="2580140"/>
              <a:ext cx="73459" cy="6667"/>
            </a:xfrm>
            <a:custGeom>
              <a:rect b="b" l="l" r="r" t="t"/>
              <a:pathLst>
                <a:path extrusionOk="0" h="113" w="1245">
                  <a:moveTo>
                    <a:pt x="57" y="1"/>
                  </a:moveTo>
                  <a:cubicBezTo>
                    <a:pt x="20" y="1"/>
                    <a:pt x="1" y="29"/>
                    <a:pt x="1" y="56"/>
                  </a:cubicBezTo>
                  <a:cubicBezTo>
                    <a:pt x="1" y="94"/>
                    <a:pt x="20" y="112"/>
                    <a:pt x="57" y="112"/>
                  </a:cubicBezTo>
                  <a:lnTo>
                    <a:pt x="1179" y="112"/>
                  </a:lnTo>
                  <a:cubicBezTo>
                    <a:pt x="1216" y="112"/>
                    <a:pt x="1244" y="94"/>
                    <a:pt x="1244" y="56"/>
                  </a:cubicBezTo>
                  <a:cubicBezTo>
                    <a:pt x="1244" y="29"/>
                    <a:pt x="1216" y="1"/>
                    <a:pt x="1179" y="1"/>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972" name="Google Shape;972;p1"/>
            <p:cNvSpPr/>
            <p:nvPr/>
          </p:nvSpPr>
          <p:spPr>
            <a:xfrm>
              <a:off x="6491980" y="2580140"/>
              <a:ext cx="119954" cy="6667"/>
            </a:xfrm>
            <a:custGeom>
              <a:rect b="b" l="l" r="r" t="t"/>
              <a:pathLst>
                <a:path extrusionOk="0" h="113" w="2033">
                  <a:moveTo>
                    <a:pt x="56" y="1"/>
                  </a:moveTo>
                  <a:cubicBezTo>
                    <a:pt x="29" y="1"/>
                    <a:pt x="1" y="29"/>
                    <a:pt x="1" y="56"/>
                  </a:cubicBezTo>
                  <a:cubicBezTo>
                    <a:pt x="1" y="94"/>
                    <a:pt x="29" y="112"/>
                    <a:pt x="56" y="112"/>
                  </a:cubicBezTo>
                  <a:lnTo>
                    <a:pt x="1967" y="112"/>
                  </a:lnTo>
                  <a:cubicBezTo>
                    <a:pt x="2005" y="112"/>
                    <a:pt x="2032" y="94"/>
                    <a:pt x="2032" y="56"/>
                  </a:cubicBezTo>
                  <a:cubicBezTo>
                    <a:pt x="2032" y="29"/>
                    <a:pt x="2005" y="1"/>
                    <a:pt x="1967" y="1"/>
                  </a:cubicBezTo>
                  <a:close/>
                </a:path>
              </a:pathLst>
            </a:cu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973" name="Google Shape;973;p1"/>
            <p:cNvSpPr/>
            <p:nvPr/>
          </p:nvSpPr>
          <p:spPr>
            <a:xfrm>
              <a:off x="6641967" y="2580140"/>
              <a:ext cx="48796" cy="6667"/>
            </a:xfrm>
            <a:custGeom>
              <a:rect b="b" l="l" r="r" t="t"/>
              <a:pathLst>
                <a:path extrusionOk="0" h="113" w="827">
                  <a:moveTo>
                    <a:pt x="56" y="1"/>
                  </a:moveTo>
                  <a:cubicBezTo>
                    <a:pt x="19" y="1"/>
                    <a:pt x="1" y="29"/>
                    <a:pt x="1" y="56"/>
                  </a:cubicBezTo>
                  <a:cubicBezTo>
                    <a:pt x="1" y="94"/>
                    <a:pt x="19" y="112"/>
                    <a:pt x="56" y="112"/>
                  </a:cubicBezTo>
                  <a:lnTo>
                    <a:pt x="771" y="112"/>
                  </a:lnTo>
                  <a:cubicBezTo>
                    <a:pt x="798" y="112"/>
                    <a:pt x="826" y="94"/>
                    <a:pt x="826" y="56"/>
                  </a:cubicBezTo>
                  <a:cubicBezTo>
                    <a:pt x="826" y="29"/>
                    <a:pt x="808" y="1"/>
                    <a:pt x="771" y="1"/>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974" name="Google Shape;974;p1"/>
            <p:cNvSpPr/>
            <p:nvPr/>
          </p:nvSpPr>
          <p:spPr>
            <a:xfrm>
              <a:off x="6397280" y="2664456"/>
              <a:ext cx="135825" cy="7198"/>
            </a:xfrm>
            <a:custGeom>
              <a:rect b="b" l="l" r="r" t="t"/>
              <a:pathLst>
                <a:path extrusionOk="0" h="122" w="2302">
                  <a:moveTo>
                    <a:pt x="57" y="0"/>
                  </a:moveTo>
                  <a:cubicBezTo>
                    <a:pt x="20" y="0"/>
                    <a:pt x="1" y="28"/>
                    <a:pt x="1" y="56"/>
                  </a:cubicBezTo>
                  <a:cubicBezTo>
                    <a:pt x="1" y="93"/>
                    <a:pt x="20" y="121"/>
                    <a:pt x="57" y="121"/>
                  </a:cubicBezTo>
                  <a:lnTo>
                    <a:pt x="2246" y="121"/>
                  </a:lnTo>
                  <a:cubicBezTo>
                    <a:pt x="2274" y="121"/>
                    <a:pt x="2302" y="93"/>
                    <a:pt x="2302" y="56"/>
                  </a:cubicBezTo>
                  <a:cubicBezTo>
                    <a:pt x="2302" y="28"/>
                    <a:pt x="2274" y="0"/>
                    <a:pt x="2246" y="0"/>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975" name="Google Shape;975;p1"/>
            <p:cNvSpPr/>
            <p:nvPr/>
          </p:nvSpPr>
          <p:spPr>
            <a:xfrm>
              <a:off x="6558772" y="2664456"/>
              <a:ext cx="53162" cy="7198"/>
            </a:xfrm>
            <a:custGeom>
              <a:rect b="b" l="l" r="r" t="t"/>
              <a:pathLst>
                <a:path extrusionOk="0" h="122" w="901">
                  <a:moveTo>
                    <a:pt x="56" y="0"/>
                  </a:moveTo>
                  <a:cubicBezTo>
                    <a:pt x="19" y="0"/>
                    <a:pt x="1" y="28"/>
                    <a:pt x="1" y="56"/>
                  </a:cubicBezTo>
                  <a:cubicBezTo>
                    <a:pt x="1" y="93"/>
                    <a:pt x="19" y="121"/>
                    <a:pt x="56" y="121"/>
                  </a:cubicBezTo>
                  <a:lnTo>
                    <a:pt x="835" y="121"/>
                  </a:lnTo>
                  <a:cubicBezTo>
                    <a:pt x="873" y="121"/>
                    <a:pt x="900" y="93"/>
                    <a:pt x="900" y="56"/>
                  </a:cubicBezTo>
                  <a:cubicBezTo>
                    <a:pt x="900" y="28"/>
                    <a:pt x="873" y="0"/>
                    <a:pt x="835" y="0"/>
                  </a:cubicBezTo>
                  <a:close/>
                </a:path>
              </a:pathLst>
            </a:cu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976" name="Google Shape;976;p1"/>
            <p:cNvSpPr/>
            <p:nvPr/>
          </p:nvSpPr>
          <p:spPr>
            <a:xfrm>
              <a:off x="6397280" y="2806772"/>
              <a:ext cx="135825" cy="7139"/>
            </a:xfrm>
            <a:custGeom>
              <a:rect b="b" l="l" r="r" t="t"/>
              <a:pathLst>
                <a:path extrusionOk="0" h="121" w="2302">
                  <a:moveTo>
                    <a:pt x="57" y="0"/>
                  </a:moveTo>
                  <a:cubicBezTo>
                    <a:pt x="20" y="0"/>
                    <a:pt x="1" y="28"/>
                    <a:pt x="1" y="65"/>
                  </a:cubicBezTo>
                  <a:cubicBezTo>
                    <a:pt x="1" y="93"/>
                    <a:pt x="20" y="121"/>
                    <a:pt x="57" y="121"/>
                  </a:cubicBezTo>
                  <a:lnTo>
                    <a:pt x="2246" y="121"/>
                  </a:lnTo>
                  <a:cubicBezTo>
                    <a:pt x="2274" y="121"/>
                    <a:pt x="2302" y="93"/>
                    <a:pt x="2302" y="65"/>
                  </a:cubicBezTo>
                  <a:cubicBezTo>
                    <a:pt x="2302" y="28"/>
                    <a:pt x="2274" y="0"/>
                    <a:pt x="2246" y="0"/>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977" name="Google Shape;977;p1"/>
            <p:cNvSpPr/>
            <p:nvPr/>
          </p:nvSpPr>
          <p:spPr>
            <a:xfrm>
              <a:off x="6558772" y="2806772"/>
              <a:ext cx="53162" cy="7139"/>
            </a:xfrm>
            <a:custGeom>
              <a:rect b="b" l="l" r="r" t="t"/>
              <a:pathLst>
                <a:path extrusionOk="0" h="121" w="901">
                  <a:moveTo>
                    <a:pt x="56" y="0"/>
                  </a:moveTo>
                  <a:cubicBezTo>
                    <a:pt x="19" y="0"/>
                    <a:pt x="1" y="28"/>
                    <a:pt x="1" y="65"/>
                  </a:cubicBezTo>
                  <a:cubicBezTo>
                    <a:pt x="1" y="93"/>
                    <a:pt x="19" y="121"/>
                    <a:pt x="56" y="121"/>
                  </a:cubicBezTo>
                  <a:lnTo>
                    <a:pt x="835" y="121"/>
                  </a:lnTo>
                  <a:cubicBezTo>
                    <a:pt x="873" y="121"/>
                    <a:pt x="900" y="93"/>
                    <a:pt x="900" y="65"/>
                  </a:cubicBezTo>
                  <a:cubicBezTo>
                    <a:pt x="900" y="28"/>
                    <a:pt x="873" y="0"/>
                    <a:pt x="835" y="0"/>
                  </a:cubicBezTo>
                  <a:close/>
                </a:path>
              </a:pathLst>
            </a:cu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978" name="Google Shape;978;p1"/>
            <p:cNvSpPr/>
            <p:nvPr/>
          </p:nvSpPr>
          <p:spPr>
            <a:xfrm>
              <a:off x="6641967" y="2664456"/>
              <a:ext cx="48796" cy="7198"/>
            </a:xfrm>
            <a:custGeom>
              <a:rect b="b" l="l" r="r" t="t"/>
              <a:pathLst>
                <a:path extrusionOk="0" h="122" w="827">
                  <a:moveTo>
                    <a:pt x="56" y="0"/>
                  </a:moveTo>
                  <a:cubicBezTo>
                    <a:pt x="19" y="0"/>
                    <a:pt x="1" y="28"/>
                    <a:pt x="1" y="56"/>
                  </a:cubicBezTo>
                  <a:cubicBezTo>
                    <a:pt x="1" y="93"/>
                    <a:pt x="19" y="121"/>
                    <a:pt x="56" y="121"/>
                  </a:cubicBezTo>
                  <a:lnTo>
                    <a:pt x="771" y="121"/>
                  </a:lnTo>
                  <a:cubicBezTo>
                    <a:pt x="798" y="121"/>
                    <a:pt x="826" y="93"/>
                    <a:pt x="826" y="56"/>
                  </a:cubicBezTo>
                  <a:cubicBezTo>
                    <a:pt x="826" y="28"/>
                    <a:pt x="808" y="0"/>
                    <a:pt x="771" y="0"/>
                  </a:cubicBezTo>
                  <a:close/>
                </a:path>
              </a:pathLst>
            </a:cu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979" name="Google Shape;979;p1"/>
            <p:cNvSpPr/>
            <p:nvPr/>
          </p:nvSpPr>
          <p:spPr>
            <a:xfrm>
              <a:off x="6554937" y="2753669"/>
              <a:ext cx="135825" cy="6608"/>
            </a:xfrm>
            <a:custGeom>
              <a:rect b="b" l="l" r="r" t="t"/>
              <a:pathLst>
                <a:path extrusionOk="0" h="112" w="2302">
                  <a:moveTo>
                    <a:pt x="56" y="1"/>
                  </a:moveTo>
                  <a:cubicBezTo>
                    <a:pt x="19" y="1"/>
                    <a:pt x="1" y="19"/>
                    <a:pt x="1" y="56"/>
                  </a:cubicBezTo>
                  <a:cubicBezTo>
                    <a:pt x="1" y="84"/>
                    <a:pt x="19" y="112"/>
                    <a:pt x="56" y="112"/>
                  </a:cubicBezTo>
                  <a:lnTo>
                    <a:pt x="2246" y="112"/>
                  </a:lnTo>
                  <a:cubicBezTo>
                    <a:pt x="2273" y="112"/>
                    <a:pt x="2301" y="84"/>
                    <a:pt x="2301" y="56"/>
                  </a:cubicBezTo>
                  <a:cubicBezTo>
                    <a:pt x="2301" y="19"/>
                    <a:pt x="2283" y="1"/>
                    <a:pt x="2246" y="1"/>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980" name="Google Shape;980;p1"/>
            <p:cNvSpPr/>
            <p:nvPr/>
          </p:nvSpPr>
          <p:spPr>
            <a:xfrm>
              <a:off x="6476108" y="2753669"/>
              <a:ext cx="53162" cy="6608"/>
            </a:xfrm>
            <a:custGeom>
              <a:rect b="b" l="l" r="r" t="t"/>
              <a:pathLst>
                <a:path extrusionOk="0" h="112" w="901">
                  <a:moveTo>
                    <a:pt x="56" y="1"/>
                  </a:moveTo>
                  <a:cubicBezTo>
                    <a:pt x="29" y="1"/>
                    <a:pt x="1" y="19"/>
                    <a:pt x="1" y="56"/>
                  </a:cubicBezTo>
                  <a:cubicBezTo>
                    <a:pt x="1" y="84"/>
                    <a:pt x="29" y="112"/>
                    <a:pt x="56" y="112"/>
                  </a:cubicBezTo>
                  <a:lnTo>
                    <a:pt x="845" y="112"/>
                  </a:lnTo>
                  <a:cubicBezTo>
                    <a:pt x="873" y="112"/>
                    <a:pt x="901" y="84"/>
                    <a:pt x="901" y="56"/>
                  </a:cubicBezTo>
                  <a:cubicBezTo>
                    <a:pt x="901" y="19"/>
                    <a:pt x="873" y="1"/>
                    <a:pt x="845" y="1"/>
                  </a:cubicBezTo>
                  <a:close/>
                </a:path>
              </a:pathLst>
            </a:cu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981" name="Google Shape;981;p1"/>
            <p:cNvSpPr/>
            <p:nvPr/>
          </p:nvSpPr>
          <p:spPr>
            <a:xfrm>
              <a:off x="6397280" y="2753669"/>
              <a:ext cx="48796" cy="6608"/>
            </a:xfrm>
            <a:custGeom>
              <a:rect b="b" l="l" r="r" t="t"/>
              <a:pathLst>
                <a:path extrusionOk="0" h="112" w="827">
                  <a:moveTo>
                    <a:pt x="57" y="1"/>
                  </a:moveTo>
                  <a:cubicBezTo>
                    <a:pt x="20" y="1"/>
                    <a:pt x="1" y="19"/>
                    <a:pt x="1" y="56"/>
                  </a:cubicBezTo>
                  <a:cubicBezTo>
                    <a:pt x="1" y="84"/>
                    <a:pt x="20" y="112"/>
                    <a:pt x="57" y="112"/>
                  </a:cubicBezTo>
                  <a:lnTo>
                    <a:pt x="771" y="112"/>
                  </a:lnTo>
                  <a:cubicBezTo>
                    <a:pt x="808" y="112"/>
                    <a:pt x="827" y="84"/>
                    <a:pt x="827" y="56"/>
                  </a:cubicBezTo>
                  <a:cubicBezTo>
                    <a:pt x="827" y="19"/>
                    <a:pt x="808" y="1"/>
                    <a:pt x="771" y="1"/>
                  </a:cubicBezTo>
                  <a:close/>
                </a:path>
              </a:pathLst>
            </a:cu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982" name="Google Shape;982;p1"/>
            <p:cNvSpPr/>
            <p:nvPr/>
          </p:nvSpPr>
          <p:spPr>
            <a:xfrm>
              <a:off x="6476108" y="2854919"/>
              <a:ext cx="53162" cy="7198"/>
            </a:xfrm>
            <a:custGeom>
              <a:rect b="b" l="l" r="r" t="t"/>
              <a:pathLst>
                <a:path extrusionOk="0" h="122" w="901">
                  <a:moveTo>
                    <a:pt x="56" y="1"/>
                  </a:moveTo>
                  <a:cubicBezTo>
                    <a:pt x="29" y="1"/>
                    <a:pt x="1" y="29"/>
                    <a:pt x="1" y="66"/>
                  </a:cubicBezTo>
                  <a:cubicBezTo>
                    <a:pt x="1" y="93"/>
                    <a:pt x="29" y="121"/>
                    <a:pt x="56" y="121"/>
                  </a:cubicBezTo>
                  <a:lnTo>
                    <a:pt x="845" y="121"/>
                  </a:lnTo>
                  <a:cubicBezTo>
                    <a:pt x="873" y="121"/>
                    <a:pt x="901" y="93"/>
                    <a:pt x="901" y="66"/>
                  </a:cubicBezTo>
                  <a:cubicBezTo>
                    <a:pt x="901" y="29"/>
                    <a:pt x="873" y="1"/>
                    <a:pt x="845" y="1"/>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983" name="Google Shape;983;p1"/>
            <p:cNvSpPr/>
            <p:nvPr/>
          </p:nvSpPr>
          <p:spPr>
            <a:xfrm>
              <a:off x="6397280" y="2854919"/>
              <a:ext cx="48796" cy="7198"/>
            </a:xfrm>
            <a:custGeom>
              <a:rect b="b" l="l" r="r" t="t"/>
              <a:pathLst>
                <a:path extrusionOk="0" h="122" w="827">
                  <a:moveTo>
                    <a:pt x="57" y="1"/>
                  </a:moveTo>
                  <a:cubicBezTo>
                    <a:pt x="20" y="1"/>
                    <a:pt x="1" y="29"/>
                    <a:pt x="1" y="66"/>
                  </a:cubicBezTo>
                  <a:cubicBezTo>
                    <a:pt x="1" y="93"/>
                    <a:pt x="20" y="121"/>
                    <a:pt x="57" y="121"/>
                  </a:cubicBezTo>
                  <a:lnTo>
                    <a:pt x="771" y="121"/>
                  </a:lnTo>
                  <a:cubicBezTo>
                    <a:pt x="808" y="121"/>
                    <a:pt x="827" y="93"/>
                    <a:pt x="827" y="66"/>
                  </a:cubicBezTo>
                  <a:cubicBezTo>
                    <a:pt x="827" y="29"/>
                    <a:pt x="808" y="1"/>
                    <a:pt x="771" y="1"/>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984" name="Google Shape;984;p1"/>
            <p:cNvSpPr/>
            <p:nvPr/>
          </p:nvSpPr>
          <p:spPr>
            <a:xfrm>
              <a:off x="6397280" y="2708236"/>
              <a:ext cx="73459" cy="7198"/>
            </a:xfrm>
            <a:custGeom>
              <a:rect b="b" l="l" r="r" t="t"/>
              <a:pathLst>
                <a:path extrusionOk="0" h="122" w="1245">
                  <a:moveTo>
                    <a:pt x="57" y="1"/>
                  </a:moveTo>
                  <a:cubicBezTo>
                    <a:pt x="20" y="1"/>
                    <a:pt x="1" y="28"/>
                    <a:pt x="1" y="65"/>
                  </a:cubicBezTo>
                  <a:cubicBezTo>
                    <a:pt x="1" y="93"/>
                    <a:pt x="20" y="121"/>
                    <a:pt x="57" y="121"/>
                  </a:cubicBezTo>
                  <a:lnTo>
                    <a:pt x="1179" y="121"/>
                  </a:lnTo>
                  <a:cubicBezTo>
                    <a:pt x="1216" y="121"/>
                    <a:pt x="1244" y="93"/>
                    <a:pt x="1244" y="65"/>
                  </a:cubicBezTo>
                  <a:cubicBezTo>
                    <a:pt x="1244" y="28"/>
                    <a:pt x="1216" y="1"/>
                    <a:pt x="1179" y="1"/>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985" name="Google Shape;985;p1"/>
            <p:cNvSpPr/>
            <p:nvPr/>
          </p:nvSpPr>
          <p:spPr>
            <a:xfrm>
              <a:off x="6491980" y="2708236"/>
              <a:ext cx="119954" cy="7198"/>
            </a:xfrm>
            <a:custGeom>
              <a:rect b="b" l="l" r="r" t="t"/>
              <a:pathLst>
                <a:path extrusionOk="0" h="122" w="2033">
                  <a:moveTo>
                    <a:pt x="56" y="1"/>
                  </a:moveTo>
                  <a:cubicBezTo>
                    <a:pt x="29" y="1"/>
                    <a:pt x="1" y="28"/>
                    <a:pt x="1" y="65"/>
                  </a:cubicBezTo>
                  <a:cubicBezTo>
                    <a:pt x="1" y="93"/>
                    <a:pt x="29" y="121"/>
                    <a:pt x="56" y="121"/>
                  </a:cubicBezTo>
                  <a:lnTo>
                    <a:pt x="1967" y="121"/>
                  </a:lnTo>
                  <a:cubicBezTo>
                    <a:pt x="2005" y="121"/>
                    <a:pt x="2032" y="93"/>
                    <a:pt x="2032" y="65"/>
                  </a:cubicBezTo>
                  <a:cubicBezTo>
                    <a:pt x="2032" y="28"/>
                    <a:pt x="2005" y="1"/>
                    <a:pt x="1967" y="1"/>
                  </a:cubicBezTo>
                  <a:close/>
                </a:path>
              </a:pathLst>
            </a:cu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986" name="Google Shape;986;p1"/>
            <p:cNvSpPr/>
            <p:nvPr/>
          </p:nvSpPr>
          <p:spPr>
            <a:xfrm>
              <a:off x="6641967" y="2708236"/>
              <a:ext cx="48796" cy="7198"/>
            </a:xfrm>
            <a:custGeom>
              <a:rect b="b" l="l" r="r" t="t"/>
              <a:pathLst>
                <a:path extrusionOk="0" h="122" w="827">
                  <a:moveTo>
                    <a:pt x="56" y="1"/>
                  </a:moveTo>
                  <a:cubicBezTo>
                    <a:pt x="19" y="1"/>
                    <a:pt x="1" y="28"/>
                    <a:pt x="1" y="65"/>
                  </a:cubicBezTo>
                  <a:cubicBezTo>
                    <a:pt x="1" y="93"/>
                    <a:pt x="19" y="121"/>
                    <a:pt x="56" y="121"/>
                  </a:cubicBezTo>
                  <a:lnTo>
                    <a:pt x="771" y="121"/>
                  </a:lnTo>
                  <a:cubicBezTo>
                    <a:pt x="798" y="121"/>
                    <a:pt x="826" y="93"/>
                    <a:pt x="826" y="65"/>
                  </a:cubicBezTo>
                  <a:cubicBezTo>
                    <a:pt x="826" y="28"/>
                    <a:pt x="808" y="1"/>
                    <a:pt x="771" y="1"/>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987" name="Google Shape;987;p1"/>
            <p:cNvSpPr/>
            <p:nvPr/>
          </p:nvSpPr>
          <p:spPr>
            <a:xfrm>
              <a:off x="6396218" y="2902534"/>
              <a:ext cx="119895" cy="6667"/>
            </a:xfrm>
            <a:custGeom>
              <a:rect b="b" l="l" r="r" t="t"/>
              <a:pathLst>
                <a:path extrusionOk="0" h="113" w="2032">
                  <a:moveTo>
                    <a:pt x="56" y="1"/>
                  </a:moveTo>
                  <a:cubicBezTo>
                    <a:pt x="28" y="1"/>
                    <a:pt x="0" y="29"/>
                    <a:pt x="0" y="56"/>
                  </a:cubicBezTo>
                  <a:cubicBezTo>
                    <a:pt x="0" y="94"/>
                    <a:pt x="28" y="112"/>
                    <a:pt x="56" y="112"/>
                  </a:cubicBezTo>
                  <a:lnTo>
                    <a:pt x="1967" y="112"/>
                  </a:lnTo>
                  <a:cubicBezTo>
                    <a:pt x="2004" y="112"/>
                    <a:pt x="2032" y="94"/>
                    <a:pt x="2032" y="56"/>
                  </a:cubicBezTo>
                  <a:cubicBezTo>
                    <a:pt x="2032" y="29"/>
                    <a:pt x="2004" y="1"/>
                    <a:pt x="1967" y="1"/>
                  </a:cubicBezTo>
                  <a:close/>
                </a:path>
              </a:pathLst>
            </a:cu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988" name="Google Shape;988;p1"/>
            <p:cNvSpPr/>
            <p:nvPr/>
          </p:nvSpPr>
          <p:spPr>
            <a:xfrm>
              <a:off x="6396218" y="2946905"/>
              <a:ext cx="49327" cy="6608"/>
            </a:xfrm>
            <a:custGeom>
              <a:rect b="b" l="l" r="r" t="t"/>
              <a:pathLst>
                <a:path extrusionOk="0" h="112" w="836">
                  <a:moveTo>
                    <a:pt x="65" y="0"/>
                  </a:moveTo>
                  <a:cubicBezTo>
                    <a:pt x="28" y="0"/>
                    <a:pt x="0" y="19"/>
                    <a:pt x="0" y="56"/>
                  </a:cubicBezTo>
                  <a:cubicBezTo>
                    <a:pt x="0" y="84"/>
                    <a:pt x="28" y="111"/>
                    <a:pt x="65" y="111"/>
                  </a:cubicBezTo>
                  <a:lnTo>
                    <a:pt x="780" y="111"/>
                  </a:lnTo>
                  <a:cubicBezTo>
                    <a:pt x="807" y="111"/>
                    <a:pt x="835" y="84"/>
                    <a:pt x="835" y="56"/>
                  </a:cubicBezTo>
                  <a:cubicBezTo>
                    <a:pt x="835" y="19"/>
                    <a:pt x="807" y="0"/>
                    <a:pt x="780" y="0"/>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989" name="Google Shape;989;p1"/>
            <p:cNvSpPr/>
            <p:nvPr/>
          </p:nvSpPr>
          <p:spPr>
            <a:xfrm>
              <a:off x="5656730" y="2411037"/>
              <a:ext cx="707803" cy="605963"/>
            </a:xfrm>
            <a:custGeom>
              <a:rect b="b" l="l" r="r" t="t"/>
              <a:pathLst>
                <a:path extrusionOk="0" h="10270" w="11996">
                  <a:moveTo>
                    <a:pt x="566" y="0"/>
                  </a:moveTo>
                  <a:cubicBezTo>
                    <a:pt x="251" y="0"/>
                    <a:pt x="1" y="260"/>
                    <a:pt x="1" y="566"/>
                  </a:cubicBezTo>
                  <a:lnTo>
                    <a:pt x="1" y="9704"/>
                  </a:lnTo>
                  <a:cubicBezTo>
                    <a:pt x="1" y="10010"/>
                    <a:pt x="251" y="10270"/>
                    <a:pt x="566" y="10270"/>
                  </a:cubicBezTo>
                  <a:lnTo>
                    <a:pt x="11429" y="10270"/>
                  </a:lnTo>
                  <a:cubicBezTo>
                    <a:pt x="11745" y="10270"/>
                    <a:pt x="11995" y="10019"/>
                    <a:pt x="11995" y="9704"/>
                  </a:cubicBezTo>
                  <a:lnTo>
                    <a:pt x="11995" y="566"/>
                  </a:lnTo>
                  <a:cubicBezTo>
                    <a:pt x="11995" y="260"/>
                    <a:pt x="11745" y="0"/>
                    <a:pt x="11429" y="0"/>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990" name="Google Shape;990;p1"/>
            <p:cNvSpPr/>
            <p:nvPr/>
          </p:nvSpPr>
          <p:spPr>
            <a:xfrm>
              <a:off x="5695023" y="2385312"/>
              <a:ext cx="707272" cy="605432"/>
            </a:xfrm>
            <a:custGeom>
              <a:rect b="b" l="l" r="r" t="t"/>
              <a:pathLst>
                <a:path extrusionOk="0" h="10261" w="11987">
                  <a:moveTo>
                    <a:pt x="567" y="0"/>
                  </a:moveTo>
                  <a:cubicBezTo>
                    <a:pt x="251" y="0"/>
                    <a:pt x="1" y="251"/>
                    <a:pt x="1" y="566"/>
                  </a:cubicBezTo>
                  <a:lnTo>
                    <a:pt x="1" y="9694"/>
                  </a:lnTo>
                  <a:cubicBezTo>
                    <a:pt x="1" y="10010"/>
                    <a:pt x="251" y="10260"/>
                    <a:pt x="567" y="10260"/>
                  </a:cubicBezTo>
                  <a:lnTo>
                    <a:pt x="11430" y="10260"/>
                  </a:lnTo>
                  <a:cubicBezTo>
                    <a:pt x="11736" y="10260"/>
                    <a:pt x="11986" y="10010"/>
                    <a:pt x="11986" y="9694"/>
                  </a:cubicBezTo>
                  <a:lnTo>
                    <a:pt x="11986" y="566"/>
                  </a:lnTo>
                  <a:cubicBezTo>
                    <a:pt x="11986" y="251"/>
                    <a:pt x="11736" y="0"/>
                    <a:pt x="11430" y="0"/>
                  </a:cubicBezTo>
                  <a:close/>
                </a:path>
              </a:pathLst>
            </a:cu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991" name="Google Shape;991;p1"/>
            <p:cNvSpPr/>
            <p:nvPr/>
          </p:nvSpPr>
          <p:spPr>
            <a:xfrm>
              <a:off x="5691778" y="2382007"/>
              <a:ext cx="714352" cy="611982"/>
            </a:xfrm>
            <a:custGeom>
              <a:rect b="b" l="l" r="r" t="t"/>
              <a:pathLst>
                <a:path extrusionOk="0" h="10372" w="12107">
                  <a:moveTo>
                    <a:pt x="11485" y="112"/>
                  </a:moveTo>
                  <a:cubicBezTo>
                    <a:pt x="11763" y="112"/>
                    <a:pt x="11986" y="344"/>
                    <a:pt x="11986" y="622"/>
                  </a:cubicBezTo>
                  <a:lnTo>
                    <a:pt x="11986" y="9750"/>
                  </a:lnTo>
                  <a:cubicBezTo>
                    <a:pt x="11986" y="10029"/>
                    <a:pt x="11763" y="10261"/>
                    <a:pt x="11485" y="10261"/>
                  </a:cubicBezTo>
                  <a:lnTo>
                    <a:pt x="622" y="10261"/>
                  </a:lnTo>
                  <a:cubicBezTo>
                    <a:pt x="344" y="10261"/>
                    <a:pt x="112" y="10029"/>
                    <a:pt x="112" y="9750"/>
                  </a:cubicBezTo>
                  <a:lnTo>
                    <a:pt x="112" y="622"/>
                  </a:lnTo>
                  <a:cubicBezTo>
                    <a:pt x="112" y="344"/>
                    <a:pt x="344" y="112"/>
                    <a:pt x="622" y="112"/>
                  </a:cubicBezTo>
                  <a:close/>
                  <a:moveTo>
                    <a:pt x="622" y="1"/>
                  </a:moveTo>
                  <a:cubicBezTo>
                    <a:pt x="279" y="1"/>
                    <a:pt x="0" y="279"/>
                    <a:pt x="0" y="622"/>
                  </a:cubicBezTo>
                  <a:lnTo>
                    <a:pt x="0" y="9750"/>
                  </a:lnTo>
                  <a:cubicBezTo>
                    <a:pt x="0" y="10094"/>
                    <a:pt x="279" y="10372"/>
                    <a:pt x="622" y="10372"/>
                  </a:cubicBezTo>
                  <a:lnTo>
                    <a:pt x="11485" y="10372"/>
                  </a:lnTo>
                  <a:cubicBezTo>
                    <a:pt x="11828" y="10372"/>
                    <a:pt x="12106" y="10094"/>
                    <a:pt x="12106" y="9750"/>
                  </a:cubicBezTo>
                  <a:lnTo>
                    <a:pt x="12106" y="622"/>
                  </a:lnTo>
                  <a:cubicBezTo>
                    <a:pt x="12106" y="279"/>
                    <a:pt x="11828" y="1"/>
                    <a:pt x="11485" y="1"/>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992" name="Google Shape;992;p1"/>
            <p:cNvSpPr/>
            <p:nvPr/>
          </p:nvSpPr>
          <p:spPr>
            <a:xfrm>
              <a:off x="5647408" y="1634318"/>
              <a:ext cx="784979" cy="105144"/>
            </a:xfrm>
            <a:custGeom>
              <a:rect b="b" l="l" r="r" t="t"/>
              <a:pathLst>
                <a:path extrusionOk="0" h="1782" w="13304">
                  <a:moveTo>
                    <a:pt x="845" y="1"/>
                  </a:moveTo>
                  <a:cubicBezTo>
                    <a:pt x="381" y="1"/>
                    <a:pt x="1" y="372"/>
                    <a:pt x="1" y="836"/>
                  </a:cubicBezTo>
                  <a:lnTo>
                    <a:pt x="1" y="938"/>
                  </a:lnTo>
                  <a:cubicBezTo>
                    <a:pt x="1" y="1402"/>
                    <a:pt x="381" y="1782"/>
                    <a:pt x="845" y="1782"/>
                  </a:cubicBezTo>
                  <a:lnTo>
                    <a:pt x="12469" y="1782"/>
                  </a:lnTo>
                  <a:cubicBezTo>
                    <a:pt x="12933" y="1782"/>
                    <a:pt x="13304" y="1402"/>
                    <a:pt x="13304" y="938"/>
                  </a:cubicBezTo>
                  <a:lnTo>
                    <a:pt x="13304" y="836"/>
                  </a:lnTo>
                  <a:cubicBezTo>
                    <a:pt x="13304" y="372"/>
                    <a:pt x="12933" y="1"/>
                    <a:pt x="12469" y="1"/>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993" name="Google Shape;993;p1"/>
            <p:cNvSpPr/>
            <p:nvPr/>
          </p:nvSpPr>
          <p:spPr>
            <a:xfrm>
              <a:off x="5644163" y="1630483"/>
              <a:ext cx="791529" cy="112283"/>
            </a:xfrm>
            <a:custGeom>
              <a:rect b="b" l="l" r="r" t="t"/>
              <a:pathLst>
                <a:path extrusionOk="0" h="1903" w="13415">
                  <a:moveTo>
                    <a:pt x="12524" y="121"/>
                  </a:moveTo>
                  <a:cubicBezTo>
                    <a:pt x="12950" y="121"/>
                    <a:pt x="13303" y="474"/>
                    <a:pt x="13303" y="901"/>
                  </a:cubicBezTo>
                  <a:lnTo>
                    <a:pt x="13303" y="1003"/>
                  </a:lnTo>
                  <a:cubicBezTo>
                    <a:pt x="13303" y="1429"/>
                    <a:pt x="12950" y="1782"/>
                    <a:pt x="12524" y="1782"/>
                  </a:cubicBezTo>
                  <a:lnTo>
                    <a:pt x="900" y="1782"/>
                  </a:lnTo>
                  <a:cubicBezTo>
                    <a:pt x="464" y="1782"/>
                    <a:pt x="112" y="1439"/>
                    <a:pt x="112" y="1003"/>
                  </a:cubicBezTo>
                  <a:lnTo>
                    <a:pt x="112" y="901"/>
                  </a:lnTo>
                  <a:cubicBezTo>
                    <a:pt x="112" y="474"/>
                    <a:pt x="464" y="121"/>
                    <a:pt x="900" y="121"/>
                  </a:cubicBezTo>
                  <a:close/>
                  <a:moveTo>
                    <a:pt x="900" y="1"/>
                  </a:moveTo>
                  <a:cubicBezTo>
                    <a:pt x="399" y="1"/>
                    <a:pt x="0" y="409"/>
                    <a:pt x="0" y="901"/>
                  </a:cubicBezTo>
                  <a:lnTo>
                    <a:pt x="0" y="1003"/>
                  </a:lnTo>
                  <a:cubicBezTo>
                    <a:pt x="0" y="1504"/>
                    <a:pt x="399" y="1903"/>
                    <a:pt x="900" y="1903"/>
                  </a:cubicBezTo>
                  <a:lnTo>
                    <a:pt x="12524" y="1903"/>
                  </a:lnTo>
                  <a:cubicBezTo>
                    <a:pt x="13015" y="1903"/>
                    <a:pt x="13414" y="1494"/>
                    <a:pt x="13414" y="1003"/>
                  </a:cubicBezTo>
                  <a:lnTo>
                    <a:pt x="13414" y="901"/>
                  </a:lnTo>
                  <a:cubicBezTo>
                    <a:pt x="13414" y="409"/>
                    <a:pt x="13015" y="1"/>
                    <a:pt x="12524" y="1"/>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994" name="Google Shape;994;p1"/>
            <p:cNvSpPr/>
            <p:nvPr/>
          </p:nvSpPr>
          <p:spPr>
            <a:xfrm>
              <a:off x="5783174" y="1797993"/>
              <a:ext cx="513505" cy="61363"/>
            </a:xfrm>
            <a:custGeom>
              <a:rect b="b" l="l" r="r" t="t"/>
              <a:pathLst>
                <a:path extrusionOk="0" h="1040" w="8703">
                  <a:moveTo>
                    <a:pt x="520" y="0"/>
                  </a:moveTo>
                  <a:cubicBezTo>
                    <a:pt x="232" y="0"/>
                    <a:pt x="1" y="232"/>
                    <a:pt x="1" y="520"/>
                  </a:cubicBezTo>
                  <a:cubicBezTo>
                    <a:pt x="1" y="808"/>
                    <a:pt x="232" y="1039"/>
                    <a:pt x="520" y="1039"/>
                  </a:cubicBezTo>
                  <a:lnTo>
                    <a:pt x="8183" y="1039"/>
                  </a:lnTo>
                  <a:cubicBezTo>
                    <a:pt x="8470" y="1039"/>
                    <a:pt x="8702" y="808"/>
                    <a:pt x="8702" y="520"/>
                  </a:cubicBezTo>
                  <a:cubicBezTo>
                    <a:pt x="8702" y="232"/>
                    <a:pt x="8470" y="0"/>
                    <a:pt x="8183" y="0"/>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995" name="Google Shape;995;p1"/>
            <p:cNvSpPr/>
            <p:nvPr/>
          </p:nvSpPr>
          <p:spPr>
            <a:xfrm>
              <a:off x="5779870" y="1794689"/>
              <a:ext cx="520055" cy="67972"/>
            </a:xfrm>
            <a:custGeom>
              <a:rect b="b" l="l" r="r" t="t"/>
              <a:pathLst>
                <a:path extrusionOk="0" h="1152" w="8814">
                  <a:moveTo>
                    <a:pt x="8239" y="112"/>
                  </a:moveTo>
                  <a:cubicBezTo>
                    <a:pt x="8489" y="112"/>
                    <a:pt x="8702" y="326"/>
                    <a:pt x="8702" y="576"/>
                  </a:cubicBezTo>
                  <a:cubicBezTo>
                    <a:pt x="8702" y="826"/>
                    <a:pt x="8498" y="1040"/>
                    <a:pt x="8239" y="1040"/>
                  </a:cubicBezTo>
                  <a:lnTo>
                    <a:pt x="576" y="1040"/>
                  </a:lnTo>
                  <a:cubicBezTo>
                    <a:pt x="326" y="1040"/>
                    <a:pt x="112" y="826"/>
                    <a:pt x="112" y="576"/>
                  </a:cubicBezTo>
                  <a:cubicBezTo>
                    <a:pt x="112" y="326"/>
                    <a:pt x="326" y="112"/>
                    <a:pt x="576" y="112"/>
                  </a:cubicBezTo>
                  <a:close/>
                  <a:moveTo>
                    <a:pt x="576" y="1"/>
                  </a:moveTo>
                  <a:cubicBezTo>
                    <a:pt x="261" y="1"/>
                    <a:pt x="1" y="261"/>
                    <a:pt x="1" y="576"/>
                  </a:cubicBezTo>
                  <a:cubicBezTo>
                    <a:pt x="1" y="891"/>
                    <a:pt x="261" y="1151"/>
                    <a:pt x="576" y="1151"/>
                  </a:cubicBezTo>
                  <a:lnTo>
                    <a:pt x="8239" y="1151"/>
                  </a:lnTo>
                  <a:cubicBezTo>
                    <a:pt x="8554" y="1151"/>
                    <a:pt x="8814" y="891"/>
                    <a:pt x="8814" y="576"/>
                  </a:cubicBezTo>
                  <a:cubicBezTo>
                    <a:pt x="8814" y="261"/>
                    <a:pt x="8554" y="1"/>
                    <a:pt x="8239" y="1"/>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996" name="Google Shape;996;p1"/>
            <p:cNvSpPr/>
            <p:nvPr/>
          </p:nvSpPr>
          <p:spPr>
            <a:xfrm>
              <a:off x="5918351" y="1908565"/>
              <a:ext cx="243093" cy="75052"/>
            </a:xfrm>
            <a:custGeom>
              <a:rect b="b" l="l" r="r" t="t"/>
              <a:pathLst>
                <a:path extrusionOk="0" h="1272" w="4120">
                  <a:moveTo>
                    <a:pt x="641" y="0"/>
                  </a:moveTo>
                  <a:cubicBezTo>
                    <a:pt x="288" y="0"/>
                    <a:pt x="1" y="279"/>
                    <a:pt x="1" y="631"/>
                  </a:cubicBezTo>
                  <a:cubicBezTo>
                    <a:pt x="1" y="984"/>
                    <a:pt x="288" y="1271"/>
                    <a:pt x="641" y="1271"/>
                  </a:cubicBezTo>
                  <a:lnTo>
                    <a:pt x="3480" y="1271"/>
                  </a:lnTo>
                  <a:cubicBezTo>
                    <a:pt x="3832" y="1271"/>
                    <a:pt x="4120" y="984"/>
                    <a:pt x="4120" y="631"/>
                  </a:cubicBezTo>
                  <a:cubicBezTo>
                    <a:pt x="4120" y="279"/>
                    <a:pt x="3832" y="0"/>
                    <a:pt x="3480" y="0"/>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997" name="Google Shape;997;p1"/>
            <p:cNvSpPr/>
            <p:nvPr/>
          </p:nvSpPr>
          <p:spPr>
            <a:xfrm>
              <a:off x="5915106" y="1904730"/>
              <a:ext cx="249643" cy="82133"/>
            </a:xfrm>
            <a:custGeom>
              <a:rect b="b" l="l" r="r" t="t"/>
              <a:pathLst>
                <a:path extrusionOk="0" h="1392" w="4231">
                  <a:moveTo>
                    <a:pt x="3535" y="121"/>
                  </a:moveTo>
                  <a:cubicBezTo>
                    <a:pt x="3850" y="121"/>
                    <a:pt x="4110" y="381"/>
                    <a:pt x="4110" y="696"/>
                  </a:cubicBezTo>
                  <a:cubicBezTo>
                    <a:pt x="4110" y="1021"/>
                    <a:pt x="3850" y="1281"/>
                    <a:pt x="3535" y="1281"/>
                  </a:cubicBezTo>
                  <a:lnTo>
                    <a:pt x="696" y="1281"/>
                  </a:lnTo>
                  <a:cubicBezTo>
                    <a:pt x="381" y="1281"/>
                    <a:pt x="121" y="1021"/>
                    <a:pt x="121" y="696"/>
                  </a:cubicBezTo>
                  <a:cubicBezTo>
                    <a:pt x="121" y="381"/>
                    <a:pt x="381" y="121"/>
                    <a:pt x="696" y="121"/>
                  </a:cubicBezTo>
                  <a:close/>
                  <a:moveTo>
                    <a:pt x="696" y="0"/>
                  </a:moveTo>
                  <a:cubicBezTo>
                    <a:pt x="316" y="0"/>
                    <a:pt x="0" y="316"/>
                    <a:pt x="0" y="696"/>
                  </a:cubicBezTo>
                  <a:cubicBezTo>
                    <a:pt x="0" y="1086"/>
                    <a:pt x="316" y="1392"/>
                    <a:pt x="696" y="1392"/>
                  </a:cubicBezTo>
                  <a:lnTo>
                    <a:pt x="3535" y="1392"/>
                  </a:lnTo>
                  <a:cubicBezTo>
                    <a:pt x="3915" y="1392"/>
                    <a:pt x="4230" y="1086"/>
                    <a:pt x="4230" y="696"/>
                  </a:cubicBezTo>
                  <a:cubicBezTo>
                    <a:pt x="4230" y="316"/>
                    <a:pt x="3915" y="0"/>
                    <a:pt x="3535" y="0"/>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998" name="Google Shape;998;p1"/>
            <p:cNvSpPr/>
            <p:nvPr/>
          </p:nvSpPr>
          <p:spPr>
            <a:xfrm>
              <a:off x="5656199" y="1614611"/>
              <a:ext cx="784979" cy="105144"/>
            </a:xfrm>
            <a:custGeom>
              <a:rect b="b" l="l" r="r" t="t"/>
              <a:pathLst>
                <a:path extrusionOk="0" h="1782" w="13304">
                  <a:moveTo>
                    <a:pt x="844" y="1"/>
                  </a:moveTo>
                  <a:cubicBezTo>
                    <a:pt x="381" y="1"/>
                    <a:pt x="0" y="381"/>
                    <a:pt x="0" y="845"/>
                  </a:cubicBezTo>
                  <a:lnTo>
                    <a:pt x="0" y="947"/>
                  </a:lnTo>
                  <a:cubicBezTo>
                    <a:pt x="0" y="1411"/>
                    <a:pt x="381" y="1782"/>
                    <a:pt x="844" y="1782"/>
                  </a:cubicBezTo>
                  <a:lnTo>
                    <a:pt x="12468" y="1782"/>
                  </a:lnTo>
                  <a:cubicBezTo>
                    <a:pt x="12932" y="1782"/>
                    <a:pt x="13303" y="1411"/>
                    <a:pt x="13303" y="947"/>
                  </a:cubicBezTo>
                  <a:lnTo>
                    <a:pt x="13303" y="845"/>
                  </a:lnTo>
                  <a:cubicBezTo>
                    <a:pt x="13303" y="381"/>
                    <a:pt x="12932" y="1"/>
                    <a:pt x="12468" y="1"/>
                  </a:cubicBezTo>
                  <a:close/>
                </a:path>
              </a:pathLst>
            </a:cu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999" name="Google Shape;999;p1"/>
            <p:cNvSpPr/>
            <p:nvPr/>
          </p:nvSpPr>
          <p:spPr>
            <a:xfrm>
              <a:off x="5652895" y="1611366"/>
              <a:ext cx="792119" cy="112224"/>
            </a:xfrm>
            <a:custGeom>
              <a:rect b="b" l="l" r="r" t="t"/>
              <a:pathLst>
                <a:path extrusionOk="0" h="1902" w="13425">
                  <a:moveTo>
                    <a:pt x="12524" y="121"/>
                  </a:moveTo>
                  <a:cubicBezTo>
                    <a:pt x="12951" y="121"/>
                    <a:pt x="13303" y="464"/>
                    <a:pt x="13303" y="900"/>
                  </a:cubicBezTo>
                  <a:lnTo>
                    <a:pt x="13303" y="1002"/>
                  </a:lnTo>
                  <a:cubicBezTo>
                    <a:pt x="13303" y="1429"/>
                    <a:pt x="12951" y="1781"/>
                    <a:pt x="12524" y="1781"/>
                  </a:cubicBezTo>
                  <a:lnTo>
                    <a:pt x="900" y="1781"/>
                  </a:lnTo>
                  <a:cubicBezTo>
                    <a:pt x="474" y="1781"/>
                    <a:pt x="121" y="1429"/>
                    <a:pt x="121" y="1002"/>
                  </a:cubicBezTo>
                  <a:lnTo>
                    <a:pt x="121" y="900"/>
                  </a:lnTo>
                  <a:cubicBezTo>
                    <a:pt x="121" y="464"/>
                    <a:pt x="464" y="121"/>
                    <a:pt x="900" y="121"/>
                  </a:cubicBezTo>
                  <a:close/>
                  <a:moveTo>
                    <a:pt x="900" y="0"/>
                  </a:moveTo>
                  <a:cubicBezTo>
                    <a:pt x="409" y="0"/>
                    <a:pt x="1" y="408"/>
                    <a:pt x="1" y="900"/>
                  </a:cubicBezTo>
                  <a:lnTo>
                    <a:pt x="1" y="1002"/>
                  </a:lnTo>
                  <a:cubicBezTo>
                    <a:pt x="1" y="1494"/>
                    <a:pt x="409" y="1902"/>
                    <a:pt x="900" y="1902"/>
                  </a:cubicBezTo>
                  <a:lnTo>
                    <a:pt x="12524" y="1902"/>
                  </a:lnTo>
                  <a:cubicBezTo>
                    <a:pt x="13016" y="1902"/>
                    <a:pt x="13424" y="1494"/>
                    <a:pt x="13424" y="1002"/>
                  </a:cubicBezTo>
                  <a:lnTo>
                    <a:pt x="13424" y="900"/>
                  </a:lnTo>
                  <a:cubicBezTo>
                    <a:pt x="13424" y="408"/>
                    <a:pt x="13016" y="0"/>
                    <a:pt x="12524" y="0"/>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000" name="Google Shape;1000;p1"/>
            <p:cNvSpPr/>
            <p:nvPr/>
          </p:nvSpPr>
          <p:spPr>
            <a:xfrm>
              <a:off x="5742698" y="1644172"/>
              <a:ext cx="607615" cy="42246"/>
            </a:xfrm>
            <a:custGeom>
              <a:rect b="b" l="l" r="r" t="t"/>
              <a:pathLst>
                <a:path extrusionOk="0" h="716" w="10298">
                  <a:moveTo>
                    <a:pt x="9954" y="112"/>
                  </a:moveTo>
                  <a:cubicBezTo>
                    <a:pt x="10084" y="112"/>
                    <a:pt x="10186" y="214"/>
                    <a:pt x="10186" y="335"/>
                  </a:cubicBezTo>
                  <a:lnTo>
                    <a:pt x="10186" y="372"/>
                  </a:lnTo>
                  <a:cubicBezTo>
                    <a:pt x="10186" y="492"/>
                    <a:pt x="10084" y="594"/>
                    <a:pt x="9954" y="594"/>
                  </a:cubicBezTo>
                  <a:lnTo>
                    <a:pt x="343" y="594"/>
                  </a:lnTo>
                  <a:cubicBezTo>
                    <a:pt x="213" y="594"/>
                    <a:pt x="111" y="492"/>
                    <a:pt x="111" y="372"/>
                  </a:cubicBezTo>
                  <a:lnTo>
                    <a:pt x="111" y="335"/>
                  </a:lnTo>
                  <a:cubicBezTo>
                    <a:pt x="111" y="214"/>
                    <a:pt x="213" y="112"/>
                    <a:pt x="343" y="112"/>
                  </a:cubicBezTo>
                  <a:close/>
                  <a:moveTo>
                    <a:pt x="343" y="1"/>
                  </a:moveTo>
                  <a:cubicBezTo>
                    <a:pt x="148" y="1"/>
                    <a:pt x="0" y="149"/>
                    <a:pt x="0" y="335"/>
                  </a:cubicBezTo>
                  <a:lnTo>
                    <a:pt x="0" y="372"/>
                  </a:lnTo>
                  <a:cubicBezTo>
                    <a:pt x="0" y="557"/>
                    <a:pt x="158" y="715"/>
                    <a:pt x="343" y="715"/>
                  </a:cubicBezTo>
                  <a:lnTo>
                    <a:pt x="9954" y="715"/>
                  </a:lnTo>
                  <a:cubicBezTo>
                    <a:pt x="10149" y="715"/>
                    <a:pt x="10297" y="557"/>
                    <a:pt x="10297" y="372"/>
                  </a:cubicBezTo>
                  <a:lnTo>
                    <a:pt x="10297" y="335"/>
                  </a:lnTo>
                  <a:cubicBezTo>
                    <a:pt x="10297" y="149"/>
                    <a:pt x="10149" y="1"/>
                    <a:pt x="9954" y="1"/>
                  </a:cubicBezTo>
                  <a:close/>
                </a:path>
              </a:pathLst>
            </a:cu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001" name="Google Shape;1001;p1"/>
            <p:cNvSpPr/>
            <p:nvPr/>
          </p:nvSpPr>
          <p:spPr>
            <a:xfrm>
              <a:off x="5792497" y="1778817"/>
              <a:ext cx="512909" cy="61363"/>
            </a:xfrm>
            <a:custGeom>
              <a:rect b="b" l="l" r="r" t="t"/>
              <a:pathLst>
                <a:path extrusionOk="0" h="1040" w="8693">
                  <a:moveTo>
                    <a:pt x="510" y="1"/>
                  </a:moveTo>
                  <a:cubicBezTo>
                    <a:pt x="232" y="1"/>
                    <a:pt x="0" y="233"/>
                    <a:pt x="0" y="520"/>
                  </a:cubicBezTo>
                  <a:cubicBezTo>
                    <a:pt x="0" y="808"/>
                    <a:pt x="232" y="1040"/>
                    <a:pt x="510" y="1040"/>
                  </a:cubicBezTo>
                  <a:lnTo>
                    <a:pt x="8173" y="1040"/>
                  </a:lnTo>
                  <a:cubicBezTo>
                    <a:pt x="8461" y="1040"/>
                    <a:pt x="8692" y="808"/>
                    <a:pt x="8692" y="520"/>
                  </a:cubicBezTo>
                  <a:cubicBezTo>
                    <a:pt x="8692" y="233"/>
                    <a:pt x="8461" y="1"/>
                    <a:pt x="8173" y="1"/>
                  </a:cubicBezTo>
                  <a:close/>
                </a:path>
              </a:pathLst>
            </a:cu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002" name="Google Shape;1002;p1"/>
            <p:cNvSpPr/>
            <p:nvPr/>
          </p:nvSpPr>
          <p:spPr>
            <a:xfrm>
              <a:off x="5788662" y="1775572"/>
              <a:ext cx="520055" cy="67913"/>
            </a:xfrm>
            <a:custGeom>
              <a:rect b="b" l="l" r="r" t="t"/>
              <a:pathLst>
                <a:path extrusionOk="0" h="1151" w="8814">
                  <a:moveTo>
                    <a:pt x="8238" y="111"/>
                  </a:moveTo>
                  <a:cubicBezTo>
                    <a:pt x="8498" y="111"/>
                    <a:pt x="8702" y="316"/>
                    <a:pt x="8702" y="575"/>
                  </a:cubicBezTo>
                  <a:cubicBezTo>
                    <a:pt x="8702" y="826"/>
                    <a:pt x="8498" y="1030"/>
                    <a:pt x="8238" y="1030"/>
                  </a:cubicBezTo>
                  <a:lnTo>
                    <a:pt x="575" y="1030"/>
                  </a:lnTo>
                  <a:cubicBezTo>
                    <a:pt x="325" y="1030"/>
                    <a:pt x="121" y="826"/>
                    <a:pt x="121" y="575"/>
                  </a:cubicBezTo>
                  <a:cubicBezTo>
                    <a:pt x="121" y="316"/>
                    <a:pt x="325" y="111"/>
                    <a:pt x="575" y="111"/>
                  </a:cubicBezTo>
                  <a:close/>
                  <a:moveTo>
                    <a:pt x="575" y="0"/>
                  </a:moveTo>
                  <a:cubicBezTo>
                    <a:pt x="260" y="0"/>
                    <a:pt x="0" y="251"/>
                    <a:pt x="0" y="575"/>
                  </a:cubicBezTo>
                  <a:cubicBezTo>
                    <a:pt x="0" y="891"/>
                    <a:pt x="260" y="1150"/>
                    <a:pt x="575" y="1150"/>
                  </a:cubicBezTo>
                  <a:lnTo>
                    <a:pt x="8238" y="1150"/>
                  </a:lnTo>
                  <a:cubicBezTo>
                    <a:pt x="8563" y="1150"/>
                    <a:pt x="8813" y="891"/>
                    <a:pt x="8813" y="575"/>
                  </a:cubicBezTo>
                  <a:cubicBezTo>
                    <a:pt x="8813" y="251"/>
                    <a:pt x="8563" y="0"/>
                    <a:pt x="8238" y="0"/>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003" name="Google Shape;1003;p1"/>
            <p:cNvSpPr/>
            <p:nvPr/>
          </p:nvSpPr>
          <p:spPr>
            <a:xfrm>
              <a:off x="5896460" y="1795810"/>
              <a:ext cx="27436" cy="27436"/>
            </a:xfrm>
            <a:custGeom>
              <a:rect b="b" l="l" r="r" t="t"/>
              <a:pathLst>
                <a:path extrusionOk="0" h="465" w="465">
                  <a:moveTo>
                    <a:pt x="233" y="112"/>
                  </a:moveTo>
                  <a:cubicBezTo>
                    <a:pt x="298" y="112"/>
                    <a:pt x="353" y="167"/>
                    <a:pt x="353" y="232"/>
                  </a:cubicBezTo>
                  <a:cubicBezTo>
                    <a:pt x="353" y="297"/>
                    <a:pt x="298" y="344"/>
                    <a:pt x="233" y="344"/>
                  </a:cubicBezTo>
                  <a:cubicBezTo>
                    <a:pt x="177" y="344"/>
                    <a:pt x="121" y="297"/>
                    <a:pt x="121" y="232"/>
                  </a:cubicBezTo>
                  <a:cubicBezTo>
                    <a:pt x="121" y="167"/>
                    <a:pt x="177" y="112"/>
                    <a:pt x="233" y="112"/>
                  </a:cubicBezTo>
                  <a:close/>
                  <a:moveTo>
                    <a:pt x="233" y="0"/>
                  </a:moveTo>
                  <a:cubicBezTo>
                    <a:pt x="112" y="0"/>
                    <a:pt x="1" y="102"/>
                    <a:pt x="1" y="232"/>
                  </a:cubicBezTo>
                  <a:cubicBezTo>
                    <a:pt x="1" y="353"/>
                    <a:pt x="112" y="464"/>
                    <a:pt x="233" y="464"/>
                  </a:cubicBezTo>
                  <a:cubicBezTo>
                    <a:pt x="363" y="464"/>
                    <a:pt x="465" y="353"/>
                    <a:pt x="465" y="232"/>
                  </a:cubicBezTo>
                  <a:cubicBezTo>
                    <a:pt x="465" y="102"/>
                    <a:pt x="363" y="0"/>
                    <a:pt x="233" y="0"/>
                  </a:cubicBezTo>
                  <a:close/>
                </a:path>
              </a:pathLst>
            </a:cu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004" name="Google Shape;1004;p1"/>
            <p:cNvSpPr/>
            <p:nvPr/>
          </p:nvSpPr>
          <p:spPr>
            <a:xfrm>
              <a:off x="5953399" y="1795810"/>
              <a:ext cx="27437" cy="27437"/>
            </a:xfrm>
            <a:custGeom>
              <a:rect b="b" l="l" r="r" t="t"/>
              <a:pathLst>
                <a:path extrusionOk="0" h="465" w="465">
                  <a:moveTo>
                    <a:pt x="232" y="112"/>
                  </a:moveTo>
                  <a:cubicBezTo>
                    <a:pt x="297" y="112"/>
                    <a:pt x="353" y="167"/>
                    <a:pt x="353" y="232"/>
                  </a:cubicBezTo>
                  <a:cubicBezTo>
                    <a:pt x="353" y="297"/>
                    <a:pt x="297" y="344"/>
                    <a:pt x="232" y="344"/>
                  </a:cubicBezTo>
                  <a:cubicBezTo>
                    <a:pt x="168" y="344"/>
                    <a:pt x="121" y="297"/>
                    <a:pt x="121" y="232"/>
                  </a:cubicBezTo>
                  <a:cubicBezTo>
                    <a:pt x="121" y="167"/>
                    <a:pt x="168" y="112"/>
                    <a:pt x="232" y="112"/>
                  </a:cubicBezTo>
                  <a:close/>
                  <a:moveTo>
                    <a:pt x="232" y="0"/>
                  </a:moveTo>
                  <a:cubicBezTo>
                    <a:pt x="103" y="0"/>
                    <a:pt x="1" y="102"/>
                    <a:pt x="1" y="232"/>
                  </a:cubicBezTo>
                  <a:cubicBezTo>
                    <a:pt x="1" y="353"/>
                    <a:pt x="103" y="464"/>
                    <a:pt x="232" y="464"/>
                  </a:cubicBezTo>
                  <a:cubicBezTo>
                    <a:pt x="362" y="464"/>
                    <a:pt x="464" y="353"/>
                    <a:pt x="464" y="232"/>
                  </a:cubicBezTo>
                  <a:cubicBezTo>
                    <a:pt x="464" y="102"/>
                    <a:pt x="362" y="0"/>
                    <a:pt x="232" y="0"/>
                  </a:cubicBezTo>
                  <a:close/>
                </a:path>
              </a:pathLst>
            </a:cu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005" name="Google Shape;1005;p1"/>
            <p:cNvSpPr/>
            <p:nvPr/>
          </p:nvSpPr>
          <p:spPr>
            <a:xfrm>
              <a:off x="6006502" y="1795810"/>
              <a:ext cx="27437" cy="27437"/>
            </a:xfrm>
            <a:custGeom>
              <a:rect b="b" l="l" r="r" t="t"/>
              <a:pathLst>
                <a:path extrusionOk="0" h="465" w="465">
                  <a:moveTo>
                    <a:pt x="232" y="112"/>
                  </a:moveTo>
                  <a:cubicBezTo>
                    <a:pt x="297" y="112"/>
                    <a:pt x="344" y="167"/>
                    <a:pt x="344" y="232"/>
                  </a:cubicBezTo>
                  <a:cubicBezTo>
                    <a:pt x="344" y="297"/>
                    <a:pt x="297" y="344"/>
                    <a:pt x="232" y="344"/>
                  </a:cubicBezTo>
                  <a:cubicBezTo>
                    <a:pt x="167" y="344"/>
                    <a:pt x="112" y="297"/>
                    <a:pt x="112" y="232"/>
                  </a:cubicBezTo>
                  <a:cubicBezTo>
                    <a:pt x="112" y="167"/>
                    <a:pt x="167" y="112"/>
                    <a:pt x="232" y="112"/>
                  </a:cubicBezTo>
                  <a:close/>
                  <a:moveTo>
                    <a:pt x="232" y="0"/>
                  </a:moveTo>
                  <a:cubicBezTo>
                    <a:pt x="102" y="0"/>
                    <a:pt x="0" y="102"/>
                    <a:pt x="0" y="232"/>
                  </a:cubicBezTo>
                  <a:cubicBezTo>
                    <a:pt x="0" y="353"/>
                    <a:pt x="102" y="464"/>
                    <a:pt x="232" y="464"/>
                  </a:cubicBezTo>
                  <a:cubicBezTo>
                    <a:pt x="362" y="464"/>
                    <a:pt x="464" y="353"/>
                    <a:pt x="464" y="232"/>
                  </a:cubicBezTo>
                  <a:cubicBezTo>
                    <a:pt x="464" y="102"/>
                    <a:pt x="362" y="0"/>
                    <a:pt x="232" y="0"/>
                  </a:cubicBezTo>
                  <a:close/>
                </a:path>
              </a:pathLst>
            </a:cu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006" name="Google Shape;1006;p1"/>
            <p:cNvSpPr/>
            <p:nvPr/>
          </p:nvSpPr>
          <p:spPr>
            <a:xfrm>
              <a:off x="6063440" y="1795810"/>
              <a:ext cx="27378" cy="27437"/>
            </a:xfrm>
            <a:custGeom>
              <a:rect b="b" l="l" r="r" t="t"/>
              <a:pathLst>
                <a:path extrusionOk="0" h="465" w="464">
                  <a:moveTo>
                    <a:pt x="232" y="112"/>
                  </a:moveTo>
                  <a:cubicBezTo>
                    <a:pt x="297" y="112"/>
                    <a:pt x="343" y="167"/>
                    <a:pt x="343" y="232"/>
                  </a:cubicBezTo>
                  <a:cubicBezTo>
                    <a:pt x="343" y="297"/>
                    <a:pt x="288" y="344"/>
                    <a:pt x="232" y="344"/>
                  </a:cubicBezTo>
                  <a:cubicBezTo>
                    <a:pt x="167" y="344"/>
                    <a:pt x="111" y="297"/>
                    <a:pt x="111" y="232"/>
                  </a:cubicBezTo>
                  <a:cubicBezTo>
                    <a:pt x="111" y="167"/>
                    <a:pt x="167" y="112"/>
                    <a:pt x="232" y="112"/>
                  </a:cubicBezTo>
                  <a:close/>
                  <a:moveTo>
                    <a:pt x="232" y="0"/>
                  </a:moveTo>
                  <a:cubicBezTo>
                    <a:pt x="102" y="0"/>
                    <a:pt x="0" y="102"/>
                    <a:pt x="0" y="232"/>
                  </a:cubicBezTo>
                  <a:cubicBezTo>
                    <a:pt x="0" y="353"/>
                    <a:pt x="102" y="464"/>
                    <a:pt x="232" y="464"/>
                  </a:cubicBezTo>
                  <a:cubicBezTo>
                    <a:pt x="353" y="464"/>
                    <a:pt x="464" y="353"/>
                    <a:pt x="464" y="232"/>
                  </a:cubicBezTo>
                  <a:cubicBezTo>
                    <a:pt x="464" y="102"/>
                    <a:pt x="353" y="0"/>
                    <a:pt x="232" y="0"/>
                  </a:cubicBezTo>
                  <a:close/>
                </a:path>
              </a:pathLst>
            </a:cu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007" name="Google Shape;1007;p1"/>
            <p:cNvSpPr/>
            <p:nvPr/>
          </p:nvSpPr>
          <p:spPr>
            <a:xfrm>
              <a:off x="6118136" y="1795810"/>
              <a:ext cx="27437" cy="27437"/>
            </a:xfrm>
            <a:custGeom>
              <a:rect b="b" l="l" r="r" t="t"/>
              <a:pathLst>
                <a:path extrusionOk="0" h="465" w="465">
                  <a:moveTo>
                    <a:pt x="233" y="112"/>
                  </a:moveTo>
                  <a:cubicBezTo>
                    <a:pt x="298" y="112"/>
                    <a:pt x="353" y="167"/>
                    <a:pt x="353" y="232"/>
                  </a:cubicBezTo>
                  <a:cubicBezTo>
                    <a:pt x="353" y="297"/>
                    <a:pt x="298" y="344"/>
                    <a:pt x="233" y="344"/>
                  </a:cubicBezTo>
                  <a:cubicBezTo>
                    <a:pt x="177" y="344"/>
                    <a:pt x="121" y="297"/>
                    <a:pt x="121" y="232"/>
                  </a:cubicBezTo>
                  <a:cubicBezTo>
                    <a:pt x="121" y="167"/>
                    <a:pt x="177" y="112"/>
                    <a:pt x="233" y="112"/>
                  </a:cubicBezTo>
                  <a:close/>
                  <a:moveTo>
                    <a:pt x="233" y="0"/>
                  </a:moveTo>
                  <a:cubicBezTo>
                    <a:pt x="112" y="0"/>
                    <a:pt x="1" y="102"/>
                    <a:pt x="1" y="232"/>
                  </a:cubicBezTo>
                  <a:cubicBezTo>
                    <a:pt x="1" y="353"/>
                    <a:pt x="112" y="464"/>
                    <a:pt x="233" y="464"/>
                  </a:cubicBezTo>
                  <a:cubicBezTo>
                    <a:pt x="363" y="464"/>
                    <a:pt x="465" y="353"/>
                    <a:pt x="465" y="232"/>
                  </a:cubicBezTo>
                  <a:cubicBezTo>
                    <a:pt x="465" y="102"/>
                    <a:pt x="363" y="0"/>
                    <a:pt x="233" y="0"/>
                  </a:cubicBezTo>
                  <a:close/>
                </a:path>
              </a:pathLst>
            </a:cu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008" name="Google Shape;1008;p1"/>
            <p:cNvSpPr/>
            <p:nvPr/>
          </p:nvSpPr>
          <p:spPr>
            <a:xfrm>
              <a:off x="6175074" y="1795810"/>
              <a:ext cx="27437" cy="27437"/>
            </a:xfrm>
            <a:custGeom>
              <a:rect b="b" l="l" r="r" t="t"/>
              <a:pathLst>
                <a:path extrusionOk="0" h="465" w="465">
                  <a:moveTo>
                    <a:pt x="233" y="112"/>
                  </a:moveTo>
                  <a:cubicBezTo>
                    <a:pt x="297" y="112"/>
                    <a:pt x="344" y="167"/>
                    <a:pt x="344" y="232"/>
                  </a:cubicBezTo>
                  <a:cubicBezTo>
                    <a:pt x="344" y="297"/>
                    <a:pt x="297" y="344"/>
                    <a:pt x="233" y="344"/>
                  </a:cubicBezTo>
                  <a:cubicBezTo>
                    <a:pt x="168" y="344"/>
                    <a:pt x="112" y="297"/>
                    <a:pt x="112" y="232"/>
                  </a:cubicBezTo>
                  <a:cubicBezTo>
                    <a:pt x="112" y="167"/>
                    <a:pt x="168" y="112"/>
                    <a:pt x="233" y="112"/>
                  </a:cubicBezTo>
                  <a:close/>
                  <a:moveTo>
                    <a:pt x="233" y="0"/>
                  </a:moveTo>
                  <a:cubicBezTo>
                    <a:pt x="103" y="0"/>
                    <a:pt x="1" y="102"/>
                    <a:pt x="1" y="232"/>
                  </a:cubicBezTo>
                  <a:cubicBezTo>
                    <a:pt x="1" y="353"/>
                    <a:pt x="103" y="464"/>
                    <a:pt x="233" y="464"/>
                  </a:cubicBezTo>
                  <a:cubicBezTo>
                    <a:pt x="362" y="464"/>
                    <a:pt x="464" y="353"/>
                    <a:pt x="464" y="232"/>
                  </a:cubicBezTo>
                  <a:cubicBezTo>
                    <a:pt x="464" y="102"/>
                    <a:pt x="362" y="0"/>
                    <a:pt x="233" y="0"/>
                  </a:cubicBezTo>
                  <a:close/>
                </a:path>
              </a:pathLst>
            </a:cu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009" name="Google Shape;1009;p1"/>
            <p:cNvSpPr/>
            <p:nvPr/>
          </p:nvSpPr>
          <p:spPr>
            <a:xfrm>
              <a:off x="5860882" y="1237521"/>
              <a:ext cx="328471" cy="329002"/>
            </a:xfrm>
            <a:custGeom>
              <a:rect b="b" l="l" r="r" t="t"/>
              <a:pathLst>
                <a:path extrusionOk="0" h="5576" w="5567">
                  <a:moveTo>
                    <a:pt x="2784" y="0"/>
                  </a:moveTo>
                  <a:cubicBezTo>
                    <a:pt x="1244" y="0"/>
                    <a:pt x="1" y="1253"/>
                    <a:pt x="1" y="2792"/>
                  </a:cubicBezTo>
                  <a:cubicBezTo>
                    <a:pt x="1" y="4323"/>
                    <a:pt x="1244" y="5575"/>
                    <a:pt x="2784" y="5575"/>
                  </a:cubicBezTo>
                  <a:cubicBezTo>
                    <a:pt x="4324" y="5575"/>
                    <a:pt x="5567" y="4323"/>
                    <a:pt x="5567" y="2792"/>
                  </a:cubicBezTo>
                  <a:cubicBezTo>
                    <a:pt x="5567" y="1253"/>
                    <a:pt x="4324" y="0"/>
                    <a:pt x="2784" y="0"/>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010" name="Google Shape;1010;p1"/>
            <p:cNvSpPr/>
            <p:nvPr/>
          </p:nvSpPr>
          <p:spPr>
            <a:xfrm>
              <a:off x="5857046" y="1234217"/>
              <a:ext cx="335610" cy="335610"/>
            </a:xfrm>
            <a:custGeom>
              <a:rect b="b" l="l" r="r" t="t"/>
              <a:pathLst>
                <a:path extrusionOk="0" h="5688" w="5688">
                  <a:moveTo>
                    <a:pt x="2849" y="121"/>
                  </a:moveTo>
                  <a:cubicBezTo>
                    <a:pt x="4352" y="121"/>
                    <a:pt x="5576" y="1336"/>
                    <a:pt x="5576" y="2848"/>
                  </a:cubicBezTo>
                  <a:cubicBezTo>
                    <a:pt x="5576" y="4351"/>
                    <a:pt x="4352" y="5576"/>
                    <a:pt x="2849" y="5576"/>
                  </a:cubicBezTo>
                  <a:cubicBezTo>
                    <a:pt x="1346" y="5576"/>
                    <a:pt x="121" y="4351"/>
                    <a:pt x="121" y="2848"/>
                  </a:cubicBezTo>
                  <a:cubicBezTo>
                    <a:pt x="121" y="1336"/>
                    <a:pt x="1346" y="121"/>
                    <a:pt x="2849" y="121"/>
                  </a:cubicBezTo>
                  <a:close/>
                  <a:moveTo>
                    <a:pt x="2849" y="1"/>
                  </a:moveTo>
                  <a:cubicBezTo>
                    <a:pt x="1281" y="1"/>
                    <a:pt x="1" y="1271"/>
                    <a:pt x="1" y="2839"/>
                  </a:cubicBezTo>
                  <a:cubicBezTo>
                    <a:pt x="1" y="4416"/>
                    <a:pt x="1281" y="5687"/>
                    <a:pt x="2849" y="5687"/>
                  </a:cubicBezTo>
                  <a:cubicBezTo>
                    <a:pt x="4417" y="5687"/>
                    <a:pt x="5687" y="4416"/>
                    <a:pt x="5687" y="2839"/>
                  </a:cubicBezTo>
                  <a:cubicBezTo>
                    <a:pt x="5687" y="1271"/>
                    <a:pt x="4417" y="1"/>
                    <a:pt x="2849" y="1"/>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011" name="Google Shape;1011;p1"/>
            <p:cNvSpPr/>
            <p:nvPr/>
          </p:nvSpPr>
          <p:spPr>
            <a:xfrm>
              <a:off x="5884424" y="1216693"/>
              <a:ext cx="329002" cy="329002"/>
            </a:xfrm>
            <a:custGeom>
              <a:rect b="b" l="l" r="r" t="t"/>
              <a:pathLst>
                <a:path extrusionOk="0" h="5576" w="5576">
                  <a:moveTo>
                    <a:pt x="2784" y="1"/>
                  </a:moveTo>
                  <a:cubicBezTo>
                    <a:pt x="1253" y="1"/>
                    <a:pt x="1" y="1253"/>
                    <a:pt x="1" y="2784"/>
                  </a:cubicBezTo>
                  <a:cubicBezTo>
                    <a:pt x="1" y="4324"/>
                    <a:pt x="1253" y="5576"/>
                    <a:pt x="2784" y="5576"/>
                  </a:cubicBezTo>
                  <a:cubicBezTo>
                    <a:pt x="4324" y="5576"/>
                    <a:pt x="5576" y="4324"/>
                    <a:pt x="5576" y="2784"/>
                  </a:cubicBezTo>
                  <a:cubicBezTo>
                    <a:pt x="5576" y="1253"/>
                    <a:pt x="4324" y="1"/>
                    <a:pt x="2784" y="1"/>
                  </a:cubicBezTo>
                  <a:close/>
                </a:path>
              </a:pathLst>
            </a:custGeom>
            <a:solidFill>
              <a:schemeClr val="dk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012" name="Google Shape;1012;p1"/>
            <p:cNvSpPr/>
            <p:nvPr/>
          </p:nvSpPr>
          <p:spPr>
            <a:xfrm>
              <a:off x="5881179" y="1213448"/>
              <a:ext cx="335551" cy="335551"/>
            </a:xfrm>
            <a:custGeom>
              <a:rect b="b" l="l" r="r" t="t"/>
              <a:pathLst>
                <a:path extrusionOk="0" h="5687" w="5687">
                  <a:moveTo>
                    <a:pt x="2839" y="121"/>
                  </a:moveTo>
                  <a:cubicBezTo>
                    <a:pt x="4342" y="121"/>
                    <a:pt x="5566" y="1336"/>
                    <a:pt x="5566" y="2839"/>
                  </a:cubicBezTo>
                  <a:cubicBezTo>
                    <a:pt x="5566" y="4351"/>
                    <a:pt x="4351" y="5575"/>
                    <a:pt x="2839" y="5575"/>
                  </a:cubicBezTo>
                  <a:cubicBezTo>
                    <a:pt x="1336" y="5575"/>
                    <a:pt x="111" y="4351"/>
                    <a:pt x="111" y="2839"/>
                  </a:cubicBezTo>
                  <a:cubicBezTo>
                    <a:pt x="111" y="1336"/>
                    <a:pt x="1336" y="121"/>
                    <a:pt x="2839" y="121"/>
                  </a:cubicBezTo>
                  <a:close/>
                  <a:moveTo>
                    <a:pt x="2839" y="0"/>
                  </a:moveTo>
                  <a:cubicBezTo>
                    <a:pt x="1271" y="0"/>
                    <a:pt x="0" y="1271"/>
                    <a:pt x="0" y="2839"/>
                  </a:cubicBezTo>
                  <a:cubicBezTo>
                    <a:pt x="0" y="4416"/>
                    <a:pt x="1271" y="5687"/>
                    <a:pt x="2839" y="5687"/>
                  </a:cubicBezTo>
                  <a:cubicBezTo>
                    <a:pt x="4406" y="5687"/>
                    <a:pt x="5687" y="4416"/>
                    <a:pt x="5687" y="2839"/>
                  </a:cubicBezTo>
                  <a:cubicBezTo>
                    <a:pt x="5687" y="1271"/>
                    <a:pt x="4406" y="0"/>
                    <a:pt x="2839" y="0"/>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013" name="Google Shape;1013;p1"/>
            <p:cNvSpPr/>
            <p:nvPr/>
          </p:nvSpPr>
          <p:spPr>
            <a:xfrm>
              <a:off x="5975820" y="1391284"/>
              <a:ext cx="146210" cy="73105"/>
            </a:xfrm>
            <a:custGeom>
              <a:rect b="b" l="l" r="r" t="t"/>
              <a:pathLst>
                <a:path extrusionOk="0" h="1239" w="2478">
                  <a:moveTo>
                    <a:pt x="1235" y="1"/>
                  </a:moveTo>
                  <a:cubicBezTo>
                    <a:pt x="558" y="1"/>
                    <a:pt x="1" y="548"/>
                    <a:pt x="1" y="1235"/>
                  </a:cubicBezTo>
                  <a:cubicBezTo>
                    <a:pt x="1" y="1235"/>
                    <a:pt x="1102" y="1239"/>
                    <a:pt x="1836" y="1239"/>
                  </a:cubicBezTo>
                  <a:cubicBezTo>
                    <a:pt x="2203" y="1239"/>
                    <a:pt x="2478" y="1238"/>
                    <a:pt x="2478" y="1235"/>
                  </a:cubicBezTo>
                  <a:cubicBezTo>
                    <a:pt x="2478" y="548"/>
                    <a:pt x="1921" y="1"/>
                    <a:pt x="1235" y="1"/>
                  </a:cubicBezTo>
                  <a:close/>
                </a:path>
              </a:pathLst>
            </a:cu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014" name="Google Shape;1014;p1"/>
            <p:cNvSpPr/>
            <p:nvPr/>
          </p:nvSpPr>
          <p:spPr>
            <a:xfrm>
              <a:off x="5972575" y="1387508"/>
              <a:ext cx="152759" cy="80480"/>
            </a:xfrm>
            <a:custGeom>
              <a:rect b="b" l="l" r="r" t="t"/>
              <a:pathLst>
                <a:path extrusionOk="0" h="1364" w="2589">
                  <a:moveTo>
                    <a:pt x="1290" y="121"/>
                  </a:moveTo>
                  <a:cubicBezTo>
                    <a:pt x="1921" y="121"/>
                    <a:pt x="2440" y="622"/>
                    <a:pt x="2468" y="1243"/>
                  </a:cubicBezTo>
                  <a:lnTo>
                    <a:pt x="112" y="1243"/>
                  </a:lnTo>
                  <a:cubicBezTo>
                    <a:pt x="149" y="622"/>
                    <a:pt x="659" y="121"/>
                    <a:pt x="1290" y="121"/>
                  </a:cubicBezTo>
                  <a:close/>
                  <a:moveTo>
                    <a:pt x="1290" y="0"/>
                  </a:moveTo>
                  <a:cubicBezTo>
                    <a:pt x="575" y="0"/>
                    <a:pt x="0" y="584"/>
                    <a:pt x="0" y="1299"/>
                  </a:cubicBezTo>
                  <a:cubicBezTo>
                    <a:pt x="0" y="1364"/>
                    <a:pt x="0" y="1364"/>
                    <a:pt x="492" y="1364"/>
                  </a:cubicBezTo>
                  <a:lnTo>
                    <a:pt x="2190" y="1364"/>
                  </a:lnTo>
                  <a:cubicBezTo>
                    <a:pt x="2588" y="1364"/>
                    <a:pt x="2588" y="1364"/>
                    <a:pt x="2588" y="1299"/>
                  </a:cubicBezTo>
                  <a:cubicBezTo>
                    <a:pt x="2588" y="584"/>
                    <a:pt x="2004" y="0"/>
                    <a:pt x="1290" y="0"/>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015" name="Google Shape;1015;p1"/>
            <p:cNvSpPr/>
            <p:nvPr/>
          </p:nvSpPr>
          <p:spPr>
            <a:xfrm>
              <a:off x="6007564" y="1298236"/>
              <a:ext cx="83254" cy="82723"/>
            </a:xfrm>
            <a:custGeom>
              <a:rect b="b" l="l" r="r" t="t"/>
              <a:pathLst>
                <a:path extrusionOk="0" h="1402" w="1411">
                  <a:moveTo>
                    <a:pt x="706" y="1"/>
                  </a:moveTo>
                  <a:cubicBezTo>
                    <a:pt x="316" y="1"/>
                    <a:pt x="1" y="316"/>
                    <a:pt x="1" y="697"/>
                  </a:cubicBezTo>
                  <a:cubicBezTo>
                    <a:pt x="1" y="1086"/>
                    <a:pt x="316" y="1402"/>
                    <a:pt x="706" y="1402"/>
                  </a:cubicBezTo>
                  <a:cubicBezTo>
                    <a:pt x="1096" y="1402"/>
                    <a:pt x="1411" y="1086"/>
                    <a:pt x="1411" y="697"/>
                  </a:cubicBezTo>
                  <a:cubicBezTo>
                    <a:pt x="1411" y="316"/>
                    <a:pt x="1096" y="1"/>
                    <a:pt x="706" y="1"/>
                  </a:cubicBezTo>
                  <a:close/>
                </a:path>
              </a:pathLst>
            </a:cu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016" name="Google Shape;1016;p1"/>
            <p:cNvSpPr/>
            <p:nvPr/>
          </p:nvSpPr>
          <p:spPr>
            <a:xfrm>
              <a:off x="6004318" y="1294401"/>
              <a:ext cx="89803" cy="89862"/>
            </a:xfrm>
            <a:custGeom>
              <a:rect b="b" l="l" r="r" t="t"/>
              <a:pathLst>
                <a:path extrusionOk="0" h="1523" w="1522">
                  <a:moveTo>
                    <a:pt x="761" y="122"/>
                  </a:moveTo>
                  <a:cubicBezTo>
                    <a:pt x="1123" y="122"/>
                    <a:pt x="1410" y="409"/>
                    <a:pt x="1410" y="762"/>
                  </a:cubicBezTo>
                  <a:cubicBezTo>
                    <a:pt x="1410" y="1123"/>
                    <a:pt x="1123" y="1411"/>
                    <a:pt x="761" y="1411"/>
                  </a:cubicBezTo>
                  <a:cubicBezTo>
                    <a:pt x="408" y="1411"/>
                    <a:pt x="121" y="1123"/>
                    <a:pt x="121" y="762"/>
                  </a:cubicBezTo>
                  <a:cubicBezTo>
                    <a:pt x="121" y="409"/>
                    <a:pt x="408" y="122"/>
                    <a:pt x="761" y="122"/>
                  </a:cubicBezTo>
                  <a:close/>
                  <a:moveTo>
                    <a:pt x="761" y="1"/>
                  </a:moveTo>
                  <a:cubicBezTo>
                    <a:pt x="344" y="1"/>
                    <a:pt x="0" y="344"/>
                    <a:pt x="0" y="762"/>
                  </a:cubicBezTo>
                  <a:cubicBezTo>
                    <a:pt x="0" y="1188"/>
                    <a:pt x="344" y="1522"/>
                    <a:pt x="761" y="1522"/>
                  </a:cubicBezTo>
                  <a:cubicBezTo>
                    <a:pt x="1178" y="1522"/>
                    <a:pt x="1522" y="1188"/>
                    <a:pt x="1522" y="762"/>
                  </a:cubicBezTo>
                  <a:cubicBezTo>
                    <a:pt x="1522" y="344"/>
                    <a:pt x="1178" y="1"/>
                    <a:pt x="761" y="1"/>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017" name="Google Shape;1017;p1"/>
            <p:cNvSpPr/>
            <p:nvPr/>
          </p:nvSpPr>
          <p:spPr>
            <a:xfrm>
              <a:off x="5927673" y="1888858"/>
              <a:ext cx="242562" cy="75583"/>
            </a:xfrm>
            <a:custGeom>
              <a:rect b="b" l="l" r="r" t="t"/>
              <a:pathLst>
                <a:path extrusionOk="0" h="1281" w="4111">
                  <a:moveTo>
                    <a:pt x="641" y="0"/>
                  </a:moveTo>
                  <a:cubicBezTo>
                    <a:pt x="288" y="0"/>
                    <a:pt x="1" y="288"/>
                    <a:pt x="1" y="640"/>
                  </a:cubicBezTo>
                  <a:cubicBezTo>
                    <a:pt x="1" y="993"/>
                    <a:pt x="288" y="1281"/>
                    <a:pt x="641" y="1281"/>
                  </a:cubicBezTo>
                  <a:lnTo>
                    <a:pt x="3470" y="1281"/>
                  </a:lnTo>
                  <a:cubicBezTo>
                    <a:pt x="3823" y="1281"/>
                    <a:pt x="4110" y="993"/>
                    <a:pt x="4110" y="640"/>
                  </a:cubicBezTo>
                  <a:cubicBezTo>
                    <a:pt x="4110" y="288"/>
                    <a:pt x="3823" y="0"/>
                    <a:pt x="3470" y="0"/>
                  </a:cubicBezTo>
                  <a:close/>
                </a:path>
              </a:pathLst>
            </a:custGeom>
            <a:solidFill>
              <a:schemeClr val="l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018" name="Google Shape;1018;p1"/>
            <p:cNvSpPr/>
            <p:nvPr/>
          </p:nvSpPr>
          <p:spPr>
            <a:xfrm>
              <a:off x="5924369" y="1885554"/>
              <a:ext cx="249112" cy="82192"/>
            </a:xfrm>
            <a:custGeom>
              <a:rect b="b" l="l" r="r" t="t"/>
              <a:pathLst>
                <a:path extrusionOk="0" h="1393" w="4222">
                  <a:moveTo>
                    <a:pt x="3526" y="121"/>
                  </a:moveTo>
                  <a:cubicBezTo>
                    <a:pt x="3851" y="121"/>
                    <a:pt x="4110" y="381"/>
                    <a:pt x="4110" y="696"/>
                  </a:cubicBezTo>
                  <a:cubicBezTo>
                    <a:pt x="4110" y="1012"/>
                    <a:pt x="3851" y="1281"/>
                    <a:pt x="3526" y="1281"/>
                  </a:cubicBezTo>
                  <a:lnTo>
                    <a:pt x="697" y="1281"/>
                  </a:lnTo>
                  <a:cubicBezTo>
                    <a:pt x="372" y="1281"/>
                    <a:pt x="112" y="1012"/>
                    <a:pt x="112" y="696"/>
                  </a:cubicBezTo>
                  <a:cubicBezTo>
                    <a:pt x="112" y="381"/>
                    <a:pt x="372" y="121"/>
                    <a:pt x="697" y="121"/>
                  </a:cubicBezTo>
                  <a:close/>
                  <a:moveTo>
                    <a:pt x="697" y="1"/>
                  </a:moveTo>
                  <a:cubicBezTo>
                    <a:pt x="307" y="1"/>
                    <a:pt x="1" y="316"/>
                    <a:pt x="1" y="696"/>
                  </a:cubicBezTo>
                  <a:cubicBezTo>
                    <a:pt x="1" y="1086"/>
                    <a:pt x="307" y="1392"/>
                    <a:pt x="697" y="1392"/>
                  </a:cubicBezTo>
                  <a:lnTo>
                    <a:pt x="3526" y="1392"/>
                  </a:lnTo>
                  <a:cubicBezTo>
                    <a:pt x="3916" y="1392"/>
                    <a:pt x="4222" y="1077"/>
                    <a:pt x="4222" y="696"/>
                  </a:cubicBezTo>
                  <a:cubicBezTo>
                    <a:pt x="4222" y="316"/>
                    <a:pt x="3916" y="1"/>
                    <a:pt x="3526" y="1"/>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019" name="Google Shape;1019;p1"/>
            <p:cNvSpPr/>
            <p:nvPr/>
          </p:nvSpPr>
          <p:spPr>
            <a:xfrm>
              <a:off x="5808369" y="2463550"/>
              <a:ext cx="490494" cy="488842"/>
            </a:xfrm>
            <a:custGeom>
              <a:rect b="b" l="l" r="r" t="t"/>
              <a:pathLst>
                <a:path extrusionOk="0" h="8285" w="8313">
                  <a:moveTo>
                    <a:pt x="4147" y="1"/>
                  </a:moveTo>
                  <a:cubicBezTo>
                    <a:pt x="4026" y="251"/>
                    <a:pt x="3191" y="1791"/>
                    <a:pt x="557" y="1893"/>
                  </a:cubicBezTo>
                  <a:cubicBezTo>
                    <a:pt x="557" y="1893"/>
                    <a:pt x="0" y="7311"/>
                    <a:pt x="4073" y="8285"/>
                  </a:cubicBezTo>
                  <a:lnTo>
                    <a:pt x="4240" y="8285"/>
                  </a:lnTo>
                  <a:cubicBezTo>
                    <a:pt x="8312" y="7311"/>
                    <a:pt x="7756" y="1893"/>
                    <a:pt x="7756" y="1893"/>
                  </a:cubicBezTo>
                  <a:cubicBezTo>
                    <a:pt x="5121" y="1791"/>
                    <a:pt x="4286" y="251"/>
                    <a:pt x="4165" y="1"/>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020" name="Google Shape;1020;p1"/>
            <p:cNvSpPr/>
            <p:nvPr/>
          </p:nvSpPr>
          <p:spPr>
            <a:xfrm>
              <a:off x="5807248" y="2460305"/>
              <a:ext cx="492677" cy="495922"/>
            </a:xfrm>
            <a:custGeom>
              <a:rect b="b" l="l" r="r" t="t"/>
              <a:pathLst>
                <a:path extrusionOk="0" h="8405" w="8350">
                  <a:moveTo>
                    <a:pt x="4175" y="167"/>
                  </a:moveTo>
                  <a:cubicBezTo>
                    <a:pt x="4407" y="594"/>
                    <a:pt x="5316" y="1893"/>
                    <a:pt x="7719" y="2004"/>
                  </a:cubicBezTo>
                  <a:cubicBezTo>
                    <a:pt x="7765" y="2551"/>
                    <a:pt x="8016" y="7384"/>
                    <a:pt x="4249" y="8284"/>
                  </a:cubicBezTo>
                  <a:lnTo>
                    <a:pt x="4101" y="8284"/>
                  </a:lnTo>
                  <a:cubicBezTo>
                    <a:pt x="335" y="7384"/>
                    <a:pt x="594" y="2551"/>
                    <a:pt x="631" y="2004"/>
                  </a:cubicBezTo>
                  <a:cubicBezTo>
                    <a:pt x="3043" y="1893"/>
                    <a:pt x="3943" y="594"/>
                    <a:pt x="4175" y="167"/>
                  </a:cubicBezTo>
                  <a:close/>
                  <a:moveTo>
                    <a:pt x="4166" y="0"/>
                  </a:moveTo>
                  <a:cubicBezTo>
                    <a:pt x="4147" y="0"/>
                    <a:pt x="4120" y="10"/>
                    <a:pt x="4120" y="28"/>
                  </a:cubicBezTo>
                  <a:cubicBezTo>
                    <a:pt x="3971" y="325"/>
                    <a:pt x="3155" y="1791"/>
                    <a:pt x="576" y="1893"/>
                  </a:cubicBezTo>
                  <a:cubicBezTo>
                    <a:pt x="548" y="1893"/>
                    <a:pt x="520" y="1911"/>
                    <a:pt x="520" y="1939"/>
                  </a:cubicBezTo>
                  <a:cubicBezTo>
                    <a:pt x="520" y="1995"/>
                    <a:pt x="1" y="7431"/>
                    <a:pt x="4082" y="8405"/>
                  </a:cubicBezTo>
                  <a:lnTo>
                    <a:pt x="4268" y="8405"/>
                  </a:lnTo>
                  <a:cubicBezTo>
                    <a:pt x="8350" y="7422"/>
                    <a:pt x="7839" y="1995"/>
                    <a:pt x="7830" y="1939"/>
                  </a:cubicBezTo>
                  <a:cubicBezTo>
                    <a:pt x="7830" y="1911"/>
                    <a:pt x="7802" y="1893"/>
                    <a:pt x="7775" y="1893"/>
                  </a:cubicBezTo>
                  <a:cubicBezTo>
                    <a:pt x="5196" y="1791"/>
                    <a:pt x="4379" y="325"/>
                    <a:pt x="4240" y="28"/>
                  </a:cubicBezTo>
                  <a:cubicBezTo>
                    <a:pt x="4231" y="10"/>
                    <a:pt x="4203" y="0"/>
                    <a:pt x="4184" y="0"/>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021" name="Google Shape;1021;p1"/>
            <p:cNvSpPr/>
            <p:nvPr/>
          </p:nvSpPr>
          <p:spPr>
            <a:xfrm>
              <a:off x="5808369" y="2421422"/>
              <a:ext cx="490494" cy="489373"/>
            </a:xfrm>
            <a:custGeom>
              <a:rect b="b" l="l" r="r" t="t"/>
              <a:pathLst>
                <a:path extrusionOk="0" h="8294" w="8313">
                  <a:moveTo>
                    <a:pt x="4147" y="1"/>
                  </a:moveTo>
                  <a:cubicBezTo>
                    <a:pt x="4026" y="251"/>
                    <a:pt x="3191" y="1800"/>
                    <a:pt x="557" y="1893"/>
                  </a:cubicBezTo>
                  <a:cubicBezTo>
                    <a:pt x="557" y="1893"/>
                    <a:pt x="0" y="7320"/>
                    <a:pt x="4073" y="8294"/>
                  </a:cubicBezTo>
                  <a:lnTo>
                    <a:pt x="4240" y="8294"/>
                  </a:lnTo>
                  <a:cubicBezTo>
                    <a:pt x="8312" y="7320"/>
                    <a:pt x="7756" y="1893"/>
                    <a:pt x="7756" y="1893"/>
                  </a:cubicBezTo>
                  <a:cubicBezTo>
                    <a:pt x="5121" y="1800"/>
                    <a:pt x="4286" y="251"/>
                    <a:pt x="4165" y="1"/>
                  </a:cubicBezTo>
                  <a:close/>
                </a:path>
              </a:pathLst>
            </a:custGeom>
            <a:solidFill>
              <a:schemeClr val="dk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022" name="Google Shape;1022;p1"/>
            <p:cNvSpPr/>
            <p:nvPr/>
          </p:nvSpPr>
          <p:spPr>
            <a:xfrm>
              <a:off x="5807248" y="2418117"/>
              <a:ext cx="492677" cy="495981"/>
            </a:xfrm>
            <a:custGeom>
              <a:rect b="b" l="l" r="r" t="t"/>
              <a:pathLst>
                <a:path extrusionOk="0" h="8406" w="8350">
                  <a:moveTo>
                    <a:pt x="4175" y="168"/>
                  </a:moveTo>
                  <a:cubicBezTo>
                    <a:pt x="4407" y="604"/>
                    <a:pt x="5316" y="1893"/>
                    <a:pt x="7719" y="2005"/>
                  </a:cubicBezTo>
                  <a:cubicBezTo>
                    <a:pt x="7765" y="2552"/>
                    <a:pt x="8016" y="7385"/>
                    <a:pt x="4249" y="8294"/>
                  </a:cubicBezTo>
                  <a:lnTo>
                    <a:pt x="4101" y="8294"/>
                  </a:lnTo>
                  <a:cubicBezTo>
                    <a:pt x="335" y="7385"/>
                    <a:pt x="594" y="2552"/>
                    <a:pt x="631" y="2005"/>
                  </a:cubicBezTo>
                  <a:cubicBezTo>
                    <a:pt x="3043" y="1893"/>
                    <a:pt x="3943" y="604"/>
                    <a:pt x="4175" y="168"/>
                  </a:cubicBezTo>
                  <a:close/>
                  <a:moveTo>
                    <a:pt x="4166" y="1"/>
                  </a:moveTo>
                  <a:cubicBezTo>
                    <a:pt x="4147" y="1"/>
                    <a:pt x="4120" y="19"/>
                    <a:pt x="4120" y="38"/>
                  </a:cubicBezTo>
                  <a:cubicBezTo>
                    <a:pt x="3971" y="326"/>
                    <a:pt x="3155" y="1801"/>
                    <a:pt x="576" y="1893"/>
                  </a:cubicBezTo>
                  <a:cubicBezTo>
                    <a:pt x="548" y="1893"/>
                    <a:pt x="520" y="1921"/>
                    <a:pt x="520" y="1949"/>
                  </a:cubicBezTo>
                  <a:cubicBezTo>
                    <a:pt x="520" y="2005"/>
                    <a:pt x="1" y="7432"/>
                    <a:pt x="4082" y="8406"/>
                  </a:cubicBezTo>
                  <a:lnTo>
                    <a:pt x="4268" y="8406"/>
                  </a:lnTo>
                  <a:cubicBezTo>
                    <a:pt x="8350" y="7432"/>
                    <a:pt x="7839" y="2005"/>
                    <a:pt x="7830" y="1949"/>
                  </a:cubicBezTo>
                  <a:cubicBezTo>
                    <a:pt x="7830" y="1921"/>
                    <a:pt x="7802" y="1893"/>
                    <a:pt x="7775" y="1893"/>
                  </a:cubicBezTo>
                  <a:cubicBezTo>
                    <a:pt x="5196" y="1801"/>
                    <a:pt x="4379" y="326"/>
                    <a:pt x="4240" y="38"/>
                  </a:cubicBezTo>
                  <a:cubicBezTo>
                    <a:pt x="4231" y="19"/>
                    <a:pt x="4203" y="1"/>
                    <a:pt x="4184" y="1"/>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grpSp>
          <p:nvGrpSpPr>
            <p:cNvPr id="1023" name="Google Shape;1023;p1"/>
            <p:cNvGrpSpPr/>
            <p:nvPr/>
          </p:nvGrpSpPr>
          <p:grpSpPr>
            <a:xfrm>
              <a:off x="5968208" y="2549518"/>
              <a:ext cx="174119" cy="231588"/>
              <a:chOff x="4803668" y="3224977"/>
              <a:chExt cx="98578" cy="131115"/>
            </a:xfrm>
          </p:grpSpPr>
          <p:sp>
            <p:nvSpPr>
              <p:cNvPr id="1024" name="Google Shape;1024;p1"/>
              <p:cNvSpPr/>
              <p:nvPr/>
            </p:nvSpPr>
            <p:spPr>
              <a:xfrm>
                <a:off x="4821006" y="3226815"/>
                <a:ext cx="63870" cy="47769"/>
              </a:xfrm>
              <a:custGeom>
                <a:rect b="b" l="l" r="r" t="t"/>
                <a:pathLst>
                  <a:path extrusionOk="0" h="1430" w="1912">
                    <a:moveTo>
                      <a:pt x="956" y="1"/>
                    </a:moveTo>
                    <a:cubicBezTo>
                      <a:pt x="427" y="1"/>
                      <a:pt x="1" y="437"/>
                      <a:pt x="1" y="956"/>
                    </a:cubicBezTo>
                    <a:lnTo>
                      <a:pt x="1" y="1430"/>
                    </a:lnTo>
                    <a:lnTo>
                      <a:pt x="344" y="1430"/>
                    </a:lnTo>
                    <a:lnTo>
                      <a:pt x="344" y="956"/>
                    </a:lnTo>
                    <a:cubicBezTo>
                      <a:pt x="344" y="623"/>
                      <a:pt x="613" y="353"/>
                      <a:pt x="956" y="353"/>
                    </a:cubicBezTo>
                    <a:cubicBezTo>
                      <a:pt x="1290" y="353"/>
                      <a:pt x="1568" y="623"/>
                      <a:pt x="1568" y="956"/>
                    </a:cubicBezTo>
                    <a:lnTo>
                      <a:pt x="1568" y="1430"/>
                    </a:lnTo>
                    <a:lnTo>
                      <a:pt x="1912" y="1430"/>
                    </a:lnTo>
                    <a:lnTo>
                      <a:pt x="1912" y="956"/>
                    </a:lnTo>
                    <a:cubicBezTo>
                      <a:pt x="1912" y="437"/>
                      <a:pt x="1485" y="1"/>
                      <a:pt x="956" y="1"/>
                    </a:cubicBezTo>
                    <a:close/>
                  </a:path>
                </a:pathLst>
              </a:custGeom>
              <a:solidFill>
                <a:schemeClr val="l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025" name="Google Shape;1025;p1"/>
              <p:cNvSpPr/>
              <p:nvPr/>
            </p:nvSpPr>
            <p:spPr>
              <a:xfrm>
                <a:off x="4818834" y="3224977"/>
                <a:ext cx="67912" cy="51477"/>
              </a:xfrm>
              <a:custGeom>
                <a:rect b="b" l="l" r="r" t="t"/>
                <a:pathLst>
                  <a:path extrusionOk="0" h="1541" w="2033">
                    <a:moveTo>
                      <a:pt x="1021" y="121"/>
                    </a:moveTo>
                    <a:cubicBezTo>
                      <a:pt x="1513" y="121"/>
                      <a:pt x="1921" y="520"/>
                      <a:pt x="1921" y="1011"/>
                    </a:cubicBezTo>
                    <a:lnTo>
                      <a:pt x="1921" y="1429"/>
                    </a:lnTo>
                    <a:lnTo>
                      <a:pt x="1689" y="1429"/>
                    </a:lnTo>
                    <a:lnTo>
                      <a:pt x="1689" y="1011"/>
                    </a:lnTo>
                    <a:cubicBezTo>
                      <a:pt x="1689" y="650"/>
                      <a:pt x="1392" y="344"/>
                      <a:pt x="1021" y="344"/>
                    </a:cubicBezTo>
                    <a:cubicBezTo>
                      <a:pt x="650" y="344"/>
                      <a:pt x="353" y="650"/>
                      <a:pt x="353" y="1011"/>
                    </a:cubicBezTo>
                    <a:lnTo>
                      <a:pt x="353" y="1429"/>
                    </a:lnTo>
                    <a:lnTo>
                      <a:pt x="121" y="1429"/>
                    </a:lnTo>
                    <a:lnTo>
                      <a:pt x="121" y="1011"/>
                    </a:lnTo>
                    <a:cubicBezTo>
                      <a:pt x="121" y="520"/>
                      <a:pt x="520" y="121"/>
                      <a:pt x="1021" y="121"/>
                    </a:cubicBezTo>
                    <a:close/>
                    <a:moveTo>
                      <a:pt x="1021" y="0"/>
                    </a:moveTo>
                    <a:cubicBezTo>
                      <a:pt x="455" y="0"/>
                      <a:pt x="1" y="455"/>
                      <a:pt x="1" y="1011"/>
                    </a:cubicBezTo>
                    <a:lnTo>
                      <a:pt x="1" y="1485"/>
                    </a:lnTo>
                    <a:cubicBezTo>
                      <a:pt x="1" y="1522"/>
                      <a:pt x="28" y="1540"/>
                      <a:pt x="66" y="1540"/>
                    </a:cubicBezTo>
                    <a:lnTo>
                      <a:pt x="409" y="1540"/>
                    </a:lnTo>
                    <a:cubicBezTo>
                      <a:pt x="437" y="1540"/>
                      <a:pt x="464" y="1522"/>
                      <a:pt x="464" y="1485"/>
                    </a:cubicBezTo>
                    <a:lnTo>
                      <a:pt x="464" y="1011"/>
                    </a:lnTo>
                    <a:cubicBezTo>
                      <a:pt x="464" y="715"/>
                      <a:pt x="715" y="464"/>
                      <a:pt x="1021" y="464"/>
                    </a:cubicBezTo>
                    <a:cubicBezTo>
                      <a:pt x="1327" y="464"/>
                      <a:pt x="1568" y="715"/>
                      <a:pt x="1568" y="1011"/>
                    </a:cubicBezTo>
                    <a:lnTo>
                      <a:pt x="1568" y="1485"/>
                    </a:lnTo>
                    <a:cubicBezTo>
                      <a:pt x="1568" y="1522"/>
                      <a:pt x="1596" y="1540"/>
                      <a:pt x="1633" y="1540"/>
                    </a:cubicBezTo>
                    <a:lnTo>
                      <a:pt x="1977" y="1540"/>
                    </a:lnTo>
                    <a:cubicBezTo>
                      <a:pt x="2004" y="1540"/>
                      <a:pt x="2032" y="1522"/>
                      <a:pt x="2032" y="1485"/>
                    </a:cubicBezTo>
                    <a:lnTo>
                      <a:pt x="2032" y="1011"/>
                    </a:lnTo>
                    <a:cubicBezTo>
                      <a:pt x="2032" y="455"/>
                      <a:pt x="1578" y="0"/>
                      <a:pt x="1021" y="0"/>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026" name="Google Shape;1026;p1"/>
              <p:cNvSpPr/>
              <p:nvPr/>
            </p:nvSpPr>
            <p:spPr>
              <a:xfrm>
                <a:off x="4805506" y="3274550"/>
                <a:ext cx="94870" cy="79671"/>
              </a:xfrm>
              <a:custGeom>
                <a:rect b="b" l="l" r="r" t="t"/>
                <a:pathLst>
                  <a:path extrusionOk="0" h="2385" w="2840">
                    <a:moveTo>
                      <a:pt x="75" y="1"/>
                    </a:moveTo>
                    <a:cubicBezTo>
                      <a:pt x="38" y="1"/>
                      <a:pt x="1" y="38"/>
                      <a:pt x="1" y="84"/>
                    </a:cubicBezTo>
                    <a:lnTo>
                      <a:pt x="1" y="2301"/>
                    </a:lnTo>
                    <a:cubicBezTo>
                      <a:pt x="1" y="2348"/>
                      <a:pt x="29" y="2385"/>
                      <a:pt x="75" y="2385"/>
                    </a:cubicBezTo>
                    <a:lnTo>
                      <a:pt x="2765" y="2385"/>
                    </a:lnTo>
                    <a:cubicBezTo>
                      <a:pt x="2802" y="2385"/>
                      <a:pt x="2839" y="2348"/>
                      <a:pt x="2839" y="2301"/>
                    </a:cubicBezTo>
                    <a:lnTo>
                      <a:pt x="2839" y="84"/>
                    </a:lnTo>
                    <a:cubicBezTo>
                      <a:pt x="2839" y="38"/>
                      <a:pt x="2802" y="1"/>
                      <a:pt x="2765" y="1"/>
                    </a:cubicBezTo>
                    <a:close/>
                  </a:path>
                </a:pathLst>
              </a:cu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027" name="Google Shape;1027;p1"/>
              <p:cNvSpPr/>
              <p:nvPr/>
            </p:nvSpPr>
            <p:spPr>
              <a:xfrm>
                <a:off x="4803668" y="3272680"/>
                <a:ext cx="98578" cy="83412"/>
              </a:xfrm>
              <a:custGeom>
                <a:rect b="b" l="l" r="r" t="t"/>
                <a:pathLst>
                  <a:path extrusionOk="0" h="2497" w="2951">
                    <a:moveTo>
                      <a:pt x="2820" y="122"/>
                    </a:moveTo>
                    <a:cubicBezTo>
                      <a:pt x="2829" y="122"/>
                      <a:pt x="2839" y="131"/>
                      <a:pt x="2839" y="140"/>
                    </a:cubicBezTo>
                    <a:lnTo>
                      <a:pt x="2839" y="2357"/>
                    </a:lnTo>
                    <a:cubicBezTo>
                      <a:pt x="2839" y="2376"/>
                      <a:pt x="2829" y="2385"/>
                      <a:pt x="2820" y="2385"/>
                    </a:cubicBezTo>
                    <a:lnTo>
                      <a:pt x="130" y="2385"/>
                    </a:lnTo>
                    <a:cubicBezTo>
                      <a:pt x="121" y="2385"/>
                      <a:pt x="111" y="2376"/>
                      <a:pt x="111" y="2357"/>
                    </a:cubicBezTo>
                    <a:lnTo>
                      <a:pt x="111" y="140"/>
                    </a:lnTo>
                    <a:cubicBezTo>
                      <a:pt x="111" y="131"/>
                      <a:pt x="121" y="122"/>
                      <a:pt x="130" y="122"/>
                    </a:cubicBezTo>
                    <a:close/>
                    <a:moveTo>
                      <a:pt x="130" y="1"/>
                    </a:moveTo>
                    <a:cubicBezTo>
                      <a:pt x="56" y="1"/>
                      <a:pt x="0" y="66"/>
                      <a:pt x="0" y="140"/>
                    </a:cubicBezTo>
                    <a:lnTo>
                      <a:pt x="0" y="2357"/>
                    </a:lnTo>
                    <a:cubicBezTo>
                      <a:pt x="0" y="2431"/>
                      <a:pt x="56" y="2496"/>
                      <a:pt x="130" y="2496"/>
                    </a:cubicBezTo>
                    <a:lnTo>
                      <a:pt x="2820" y="2496"/>
                    </a:lnTo>
                    <a:cubicBezTo>
                      <a:pt x="2894" y="2496"/>
                      <a:pt x="2950" y="2441"/>
                      <a:pt x="2950" y="2357"/>
                    </a:cubicBezTo>
                    <a:lnTo>
                      <a:pt x="2950" y="140"/>
                    </a:lnTo>
                    <a:cubicBezTo>
                      <a:pt x="2950" y="66"/>
                      <a:pt x="2894" y="1"/>
                      <a:pt x="2820" y="1"/>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028" name="Google Shape;1028;p1"/>
              <p:cNvSpPr/>
              <p:nvPr/>
            </p:nvSpPr>
            <p:spPr>
              <a:xfrm>
                <a:off x="4842084" y="3295930"/>
                <a:ext cx="21413" cy="36913"/>
              </a:xfrm>
              <a:custGeom>
                <a:rect b="b" l="l" r="r" t="t"/>
                <a:pathLst>
                  <a:path extrusionOk="0" h="1105" w="641">
                    <a:moveTo>
                      <a:pt x="325" y="121"/>
                    </a:moveTo>
                    <a:cubicBezTo>
                      <a:pt x="436" y="121"/>
                      <a:pt x="529" y="214"/>
                      <a:pt x="529" y="325"/>
                    </a:cubicBezTo>
                    <a:cubicBezTo>
                      <a:pt x="529" y="400"/>
                      <a:pt x="483" y="465"/>
                      <a:pt x="418" y="502"/>
                    </a:cubicBezTo>
                    <a:cubicBezTo>
                      <a:pt x="399" y="511"/>
                      <a:pt x="390" y="539"/>
                      <a:pt x="390" y="567"/>
                    </a:cubicBezTo>
                    <a:lnTo>
                      <a:pt x="501" y="965"/>
                    </a:lnTo>
                    <a:cubicBezTo>
                      <a:pt x="511" y="975"/>
                      <a:pt x="501" y="975"/>
                      <a:pt x="501" y="984"/>
                    </a:cubicBezTo>
                    <a:lnTo>
                      <a:pt x="158" y="984"/>
                    </a:lnTo>
                    <a:cubicBezTo>
                      <a:pt x="158" y="975"/>
                      <a:pt x="149" y="965"/>
                      <a:pt x="158" y="965"/>
                    </a:cubicBezTo>
                    <a:lnTo>
                      <a:pt x="269" y="567"/>
                    </a:lnTo>
                    <a:cubicBezTo>
                      <a:pt x="269" y="548"/>
                      <a:pt x="260" y="520"/>
                      <a:pt x="232" y="502"/>
                    </a:cubicBezTo>
                    <a:cubicBezTo>
                      <a:pt x="167" y="474"/>
                      <a:pt x="121" y="400"/>
                      <a:pt x="121" y="325"/>
                    </a:cubicBezTo>
                    <a:cubicBezTo>
                      <a:pt x="121" y="214"/>
                      <a:pt x="214" y="121"/>
                      <a:pt x="325" y="121"/>
                    </a:cubicBezTo>
                    <a:close/>
                    <a:moveTo>
                      <a:pt x="325" y="1"/>
                    </a:moveTo>
                    <a:cubicBezTo>
                      <a:pt x="149" y="1"/>
                      <a:pt x="0" y="140"/>
                      <a:pt x="0" y="316"/>
                    </a:cubicBezTo>
                    <a:cubicBezTo>
                      <a:pt x="0" y="427"/>
                      <a:pt x="56" y="520"/>
                      <a:pt x="139" y="585"/>
                    </a:cubicBezTo>
                    <a:lnTo>
                      <a:pt x="47" y="928"/>
                    </a:lnTo>
                    <a:cubicBezTo>
                      <a:pt x="37" y="965"/>
                      <a:pt x="37" y="1012"/>
                      <a:pt x="65" y="1049"/>
                    </a:cubicBezTo>
                    <a:cubicBezTo>
                      <a:pt x="93" y="1086"/>
                      <a:pt x="130" y="1105"/>
                      <a:pt x="177" y="1105"/>
                    </a:cubicBezTo>
                    <a:lnTo>
                      <a:pt x="483" y="1105"/>
                    </a:lnTo>
                    <a:cubicBezTo>
                      <a:pt x="529" y="1105"/>
                      <a:pt x="566" y="1086"/>
                      <a:pt x="594" y="1049"/>
                    </a:cubicBezTo>
                    <a:cubicBezTo>
                      <a:pt x="613" y="1012"/>
                      <a:pt x="622" y="965"/>
                      <a:pt x="613" y="928"/>
                    </a:cubicBezTo>
                    <a:lnTo>
                      <a:pt x="511" y="576"/>
                    </a:lnTo>
                    <a:cubicBezTo>
                      <a:pt x="594" y="511"/>
                      <a:pt x="640" y="418"/>
                      <a:pt x="640" y="316"/>
                    </a:cubicBezTo>
                    <a:cubicBezTo>
                      <a:pt x="640" y="140"/>
                      <a:pt x="501" y="1"/>
                      <a:pt x="325" y="1"/>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gr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65" name="Shape 1865"/>
        <p:cNvGrpSpPr/>
        <p:nvPr/>
      </p:nvGrpSpPr>
      <p:grpSpPr>
        <a:xfrm>
          <a:off x="0" y="0"/>
          <a:ext cx="0" cy="0"/>
          <a:chOff x="0" y="0"/>
          <a:chExt cx="0" cy="0"/>
        </a:xfrm>
      </p:grpSpPr>
      <p:sp>
        <p:nvSpPr>
          <p:cNvPr id="1866" name="Google Shape;1866;p10"/>
          <p:cNvSpPr txBox="1"/>
          <p:nvPr>
            <p:ph type="title"/>
          </p:nvPr>
        </p:nvSpPr>
        <p:spPr>
          <a:xfrm>
            <a:off x="960000" y="722233"/>
            <a:ext cx="10281200" cy="763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US"/>
              <a:t>Feature Binning</a:t>
            </a:r>
            <a:endParaRPr/>
          </a:p>
        </p:txBody>
      </p:sp>
      <p:pic>
        <p:nvPicPr>
          <p:cNvPr id="1867" name="Google Shape;1867;p10"/>
          <p:cNvPicPr preferRelativeResize="0"/>
          <p:nvPr/>
        </p:nvPicPr>
        <p:blipFill rotWithShape="1">
          <a:blip r:embed="rId3">
            <a:alphaModFix/>
          </a:blip>
          <a:srcRect b="0" l="0" r="0" t="0"/>
          <a:stretch/>
        </p:blipFill>
        <p:spPr>
          <a:xfrm>
            <a:off x="1112400" y="1735484"/>
            <a:ext cx="3795059" cy="4082221"/>
          </a:xfrm>
          <a:prstGeom prst="rect">
            <a:avLst/>
          </a:prstGeom>
          <a:noFill/>
          <a:ln>
            <a:noFill/>
          </a:ln>
        </p:spPr>
      </p:pic>
      <p:pic>
        <p:nvPicPr>
          <p:cNvPr id="1868" name="Google Shape;1868;p10"/>
          <p:cNvPicPr preferRelativeResize="0"/>
          <p:nvPr/>
        </p:nvPicPr>
        <p:blipFill rotWithShape="1">
          <a:blip r:embed="rId4">
            <a:alphaModFix/>
          </a:blip>
          <a:srcRect b="0" l="0" r="0" t="0"/>
          <a:stretch/>
        </p:blipFill>
        <p:spPr>
          <a:xfrm>
            <a:off x="5613576" y="1735484"/>
            <a:ext cx="5466024" cy="4082221"/>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72" name="Shape 1872"/>
        <p:cNvGrpSpPr/>
        <p:nvPr/>
      </p:nvGrpSpPr>
      <p:grpSpPr>
        <a:xfrm>
          <a:off x="0" y="0"/>
          <a:ext cx="0" cy="0"/>
          <a:chOff x="0" y="0"/>
          <a:chExt cx="0" cy="0"/>
        </a:xfrm>
      </p:grpSpPr>
      <p:sp>
        <p:nvSpPr>
          <p:cNvPr id="1873" name="Google Shape;1873;p11"/>
          <p:cNvSpPr txBox="1"/>
          <p:nvPr>
            <p:ph type="title"/>
          </p:nvPr>
        </p:nvSpPr>
        <p:spPr>
          <a:xfrm>
            <a:off x="960000" y="722233"/>
            <a:ext cx="10281200" cy="763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US"/>
              <a:t>Feature Binning</a:t>
            </a:r>
            <a:endParaRPr/>
          </a:p>
        </p:txBody>
      </p:sp>
      <p:pic>
        <p:nvPicPr>
          <p:cNvPr id="1874" name="Google Shape;1874;p11"/>
          <p:cNvPicPr preferRelativeResize="0"/>
          <p:nvPr/>
        </p:nvPicPr>
        <p:blipFill rotWithShape="1">
          <a:blip r:embed="rId3">
            <a:alphaModFix/>
          </a:blip>
          <a:srcRect b="0" l="0" r="0" t="0"/>
          <a:stretch/>
        </p:blipFill>
        <p:spPr>
          <a:xfrm>
            <a:off x="1099148" y="1543185"/>
            <a:ext cx="8074805" cy="4592583"/>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78" name="Shape 1878"/>
        <p:cNvGrpSpPr/>
        <p:nvPr/>
      </p:nvGrpSpPr>
      <p:grpSpPr>
        <a:xfrm>
          <a:off x="0" y="0"/>
          <a:ext cx="0" cy="0"/>
          <a:chOff x="0" y="0"/>
          <a:chExt cx="0" cy="0"/>
        </a:xfrm>
      </p:grpSpPr>
      <p:sp>
        <p:nvSpPr>
          <p:cNvPr id="1879" name="Google Shape;1879;p12"/>
          <p:cNvSpPr txBox="1"/>
          <p:nvPr>
            <p:ph type="title"/>
          </p:nvPr>
        </p:nvSpPr>
        <p:spPr>
          <a:xfrm>
            <a:off x="960000" y="722233"/>
            <a:ext cx="10281200" cy="763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US"/>
              <a:t>Variable Interactions</a:t>
            </a:r>
            <a:endParaRPr/>
          </a:p>
        </p:txBody>
      </p:sp>
      <p:sp>
        <p:nvSpPr>
          <p:cNvPr id="1880" name="Google Shape;1880;p12"/>
          <p:cNvSpPr/>
          <p:nvPr/>
        </p:nvSpPr>
        <p:spPr>
          <a:xfrm>
            <a:off x="2939429" y="1839513"/>
            <a:ext cx="1480172" cy="623499"/>
          </a:xfrm>
          <a:prstGeom prst="roundRect">
            <a:avLst>
              <a:gd fmla="val 16667" name="adj"/>
            </a:avLst>
          </a:prstGeom>
          <a:solidFill>
            <a:schemeClr val="accent1"/>
          </a:solidFill>
          <a:ln cap="flat" cmpd="sng" w="25400">
            <a:solidFill>
              <a:srgbClr val="355A5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600" u="none" cap="none" strike="noStrike">
                <a:solidFill>
                  <a:schemeClr val="dk1"/>
                </a:solidFill>
                <a:latin typeface="Sora"/>
                <a:ea typeface="Sora"/>
                <a:cs typeface="Sora"/>
                <a:sym typeface="Sora"/>
              </a:rPr>
              <a:t>Sales (Domestic)</a:t>
            </a:r>
            <a:endParaRPr/>
          </a:p>
        </p:txBody>
      </p:sp>
      <p:sp>
        <p:nvSpPr>
          <p:cNvPr id="1881" name="Google Shape;1881;p12"/>
          <p:cNvSpPr txBox="1"/>
          <p:nvPr/>
        </p:nvSpPr>
        <p:spPr>
          <a:xfrm>
            <a:off x="873863" y="1834782"/>
            <a:ext cx="2125200" cy="582765"/>
          </a:xfrm>
          <a:prstGeom prst="rect">
            <a:avLst/>
          </a:prstGeom>
          <a:noFill/>
          <a:ln>
            <a:noFill/>
          </a:ln>
        </p:spPr>
        <p:txBody>
          <a:bodyPr anchorCtr="0" anchor="t" bIns="121900" lIns="121900" spcFirstLastPara="1" rIns="121900" wrap="square" tIns="121900">
            <a:noAutofit/>
          </a:bodyPr>
          <a:lstStyle/>
          <a:p>
            <a:pPr indent="0" lvl="0" marL="0" marR="0" rtl="0" algn="l">
              <a:lnSpc>
                <a:spcPct val="100000"/>
              </a:lnSpc>
              <a:spcBef>
                <a:spcPts val="0"/>
              </a:spcBef>
              <a:spcAft>
                <a:spcPts val="0"/>
              </a:spcAft>
              <a:buNone/>
            </a:pPr>
            <a:r>
              <a:rPr b="1" i="0" lang="en-US" sz="2533" u="none" cap="none" strike="noStrike">
                <a:solidFill>
                  <a:srgbClr val="000000"/>
                </a:solidFill>
                <a:latin typeface="Sora"/>
                <a:ea typeface="Sora"/>
                <a:cs typeface="Sora"/>
                <a:sym typeface="Sora"/>
              </a:rPr>
              <a:t>Addition:</a:t>
            </a:r>
            <a:endParaRPr/>
          </a:p>
        </p:txBody>
      </p:sp>
      <p:sp>
        <p:nvSpPr>
          <p:cNvPr id="1882" name="Google Shape;1882;p12"/>
          <p:cNvSpPr/>
          <p:nvPr/>
        </p:nvSpPr>
        <p:spPr>
          <a:xfrm>
            <a:off x="4953403" y="1839512"/>
            <a:ext cx="1142597" cy="623499"/>
          </a:xfrm>
          <a:prstGeom prst="roundRect">
            <a:avLst>
              <a:gd fmla="val 16667" name="adj"/>
            </a:avLst>
          </a:prstGeom>
          <a:solidFill>
            <a:schemeClr val="accent1"/>
          </a:solidFill>
          <a:ln cap="flat" cmpd="sng" w="25400">
            <a:solidFill>
              <a:srgbClr val="355A5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600" u="none" cap="none" strike="noStrike">
                <a:solidFill>
                  <a:schemeClr val="dk1"/>
                </a:solidFill>
                <a:latin typeface="Sora"/>
                <a:ea typeface="Sora"/>
                <a:cs typeface="Sora"/>
                <a:sym typeface="Sora"/>
              </a:rPr>
              <a:t>Sales (Global)</a:t>
            </a:r>
            <a:endParaRPr/>
          </a:p>
        </p:txBody>
      </p:sp>
      <p:sp>
        <p:nvSpPr>
          <p:cNvPr id="1883" name="Google Shape;1883;p12"/>
          <p:cNvSpPr txBox="1"/>
          <p:nvPr/>
        </p:nvSpPr>
        <p:spPr>
          <a:xfrm>
            <a:off x="4454917" y="1931596"/>
            <a:ext cx="344966" cy="42056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133" u="none" cap="none" strike="noStrike">
                <a:solidFill>
                  <a:srgbClr val="000000"/>
                </a:solidFill>
                <a:latin typeface="Arial"/>
                <a:ea typeface="Arial"/>
                <a:cs typeface="Arial"/>
                <a:sym typeface="Arial"/>
              </a:rPr>
              <a:t>+</a:t>
            </a:r>
            <a:endParaRPr/>
          </a:p>
        </p:txBody>
      </p:sp>
      <p:sp>
        <p:nvSpPr>
          <p:cNvPr id="1884" name="Google Shape;1884;p12"/>
          <p:cNvSpPr txBox="1"/>
          <p:nvPr/>
        </p:nvSpPr>
        <p:spPr>
          <a:xfrm>
            <a:off x="6239155" y="1931596"/>
            <a:ext cx="344966" cy="42056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133" u="none" cap="none" strike="noStrike">
                <a:solidFill>
                  <a:srgbClr val="000000"/>
                </a:solidFill>
                <a:latin typeface="Arial"/>
                <a:ea typeface="Arial"/>
                <a:cs typeface="Arial"/>
                <a:sym typeface="Arial"/>
              </a:rPr>
              <a:t>=</a:t>
            </a:r>
            <a:endParaRPr/>
          </a:p>
        </p:txBody>
      </p:sp>
      <p:sp>
        <p:nvSpPr>
          <p:cNvPr id="1885" name="Google Shape;1885;p12"/>
          <p:cNvSpPr/>
          <p:nvPr/>
        </p:nvSpPr>
        <p:spPr>
          <a:xfrm>
            <a:off x="6788832" y="1834781"/>
            <a:ext cx="902229" cy="620976"/>
          </a:xfrm>
          <a:prstGeom prst="roundRect">
            <a:avLst>
              <a:gd fmla="val 16667" name="adj"/>
            </a:avLst>
          </a:prstGeom>
          <a:solidFill>
            <a:schemeClr val="lt2"/>
          </a:solidFill>
          <a:ln cap="flat" cmpd="sng" w="25400">
            <a:solidFill>
              <a:srgbClr val="355A5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600" u="none" cap="none" strike="noStrike">
                <a:solidFill>
                  <a:schemeClr val="dk1"/>
                </a:solidFill>
                <a:latin typeface="Sora"/>
                <a:ea typeface="Sora"/>
                <a:cs typeface="Sora"/>
                <a:sym typeface="Sora"/>
              </a:rPr>
              <a:t>Total Sales</a:t>
            </a:r>
            <a:endParaRPr/>
          </a:p>
        </p:txBody>
      </p:sp>
      <p:sp>
        <p:nvSpPr>
          <p:cNvPr id="1886" name="Google Shape;1886;p12"/>
          <p:cNvSpPr txBox="1"/>
          <p:nvPr/>
        </p:nvSpPr>
        <p:spPr>
          <a:xfrm>
            <a:off x="873863" y="3674546"/>
            <a:ext cx="2125200" cy="582765"/>
          </a:xfrm>
          <a:prstGeom prst="rect">
            <a:avLst/>
          </a:prstGeom>
          <a:noFill/>
          <a:ln>
            <a:noFill/>
          </a:ln>
        </p:spPr>
        <p:txBody>
          <a:bodyPr anchorCtr="0" anchor="t" bIns="121900" lIns="121900" spcFirstLastPara="1" rIns="121900" wrap="square" tIns="121900">
            <a:noAutofit/>
          </a:bodyPr>
          <a:lstStyle/>
          <a:p>
            <a:pPr indent="0" lvl="0" marL="0" marR="0" rtl="0" algn="l">
              <a:lnSpc>
                <a:spcPct val="100000"/>
              </a:lnSpc>
              <a:spcBef>
                <a:spcPts val="0"/>
              </a:spcBef>
              <a:spcAft>
                <a:spcPts val="0"/>
              </a:spcAft>
              <a:buNone/>
            </a:pPr>
            <a:r>
              <a:rPr b="1" i="0" lang="en-US" sz="2533" u="none" cap="none" strike="noStrike">
                <a:solidFill>
                  <a:srgbClr val="000000"/>
                </a:solidFill>
                <a:latin typeface="Sora"/>
                <a:ea typeface="Sora"/>
                <a:cs typeface="Sora"/>
                <a:sym typeface="Sora"/>
              </a:rPr>
              <a:t>Ratio:</a:t>
            </a:r>
            <a:endParaRPr/>
          </a:p>
        </p:txBody>
      </p:sp>
      <p:sp>
        <p:nvSpPr>
          <p:cNvPr id="1887" name="Google Shape;1887;p12"/>
          <p:cNvSpPr/>
          <p:nvPr/>
        </p:nvSpPr>
        <p:spPr>
          <a:xfrm>
            <a:off x="2939428" y="3669815"/>
            <a:ext cx="1141728" cy="629923"/>
          </a:xfrm>
          <a:prstGeom prst="roundRect">
            <a:avLst>
              <a:gd fmla="val 16667" name="adj"/>
            </a:avLst>
          </a:prstGeom>
          <a:solidFill>
            <a:schemeClr val="accent1"/>
          </a:solidFill>
          <a:ln cap="flat" cmpd="sng" w="25400">
            <a:solidFill>
              <a:srgbClr val="355A5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600" u="none" cap="none" strike="noStrike">
                <a:solidFill>
                  <a:schemeClr val="dk1"/>
                </a:solidFill>
                <a:latin typeface="Sora"/>
                <a:ea typeface="Sora"/>
                <a:cs typeface="Sora"/>
                <a:sym typeface="Sora"/>
              </a:rPr>
              <a:t>Sales (Global)</a:t>
            </a:r>
            <a:endParaRPr/>
          </a:p>
        </p:txBody>
      </p:sp>
      <p:sp>
        <p:nvSpPr>
          <p:cNvPr id="1888" name="Google Shape;1888;p12"/>
          <p:cNvSpPr/>
          <p:nvPr/>
        </p:nvSpPr>
        <p:spPr>
          <a:xfrm>
            <a:off x="4577985" y="3645934"/>
            <a:ext cx="853212" cy="639989"/>
          </a:xfrm>
          <a:prstGeom prst="roundRect">
            <a:avLst>
              <a:gd fmla="val 16667" name="adj"/>
            </a:avLst>
          </a:prstGeom>
          <a:solidFill>
            <a:schemeClr val="lt2"/>
          </a:solidFill>
          <a:ln cap="flat" cmpd="sng" w="25400">
            <a:solidFill>
              <a:srgbClr val="355A5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600" u="none" cap="none" strike="noStrike">
                <a:solidFill>
                  <a:schemeClr val="dk1"/>
                </a:solidFill>
                <a:latin typeface="Sora"/>
                <a:ea typeface="Sora"/>
                <a:cs typeface="Sora"/>
                <a:sym typeface="Sora"/>
              </a:rPr>
              <a:t>Total Sales</a:t>
            </a:r>
            <a:endParaRPr/>
          </a:p>
        </p:txBody>
      </p:sp>
      <p:sp>
        <p:nvSpPr>
          <p:cNvPr id="1889" name="Google Shape;1889;p12"/>
          <p:cNvSpPr txBox="1"/>
          <p:nvPr/>
        </p:nvSpPr>
        <p:spPr>
          <a:xfrm>
            <a:off x="4152643" y="3770331"/>
            <a:ext cx="260008" cy="42056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133" u="none" cap="none" strike="noStrike">
                <a:solidFill>
                  <a:srgbClr val="000000"/>
                </a:solidFill>
                <a:latin typeface="Arial"/>
                <a:ea typeface="Arial"/>
                <a:cs typeface="Arial"/>
                <a:sym typeface="Arial"/>
              </a:rPr>
              <a:t>/</a:t>
            </a:r>
            <a:endParaRPr/>
          </a:p>
        </p:txBody>
      </p:sp>
      <p:sp>
        <p:nvSpPr>
          <p:cNvPr id="1890" name="Google Shape;1890;p12"/>
          <p:cNvSpPr txBox="1"/>
          <p:nvPr/>
        </p:nvSpPr>
        <p:spPr>
          <a:xfrm>
            <a:off x="5499717" y="3770331"/>
            <a:ext cx="344966" cy="42056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133" u="none" cap="none" strike="noStrike">
                <a:solidFill>
                  <a:srgbClr val="000000"/>
                </a:solidFill>
                <a:latin typeface="Arial"/>
                <a:ea typeface="Arial"/>
                <a:cs typeface="Arial"/>
                <a:sym typeface="Arial"/>
              </a:rPr>
              <a:t>=</a:t>
            </a:r>
            <a:endParaRPr/>
          </a:p>
        </p:txBody>
      </p:sp>
      <p:sp>
        <p:nvSpPr>
          <p:cNvPr id="1891" name="Google Shape;1891;p12"/>
          <p:cNvSpPr/>
          <p:nvPr/>
        </p:nvSpPr>
        <p:spPr>
          <a:xfrm>
            <a:off x="6028490" y="3642766"/>
            <a:ext cx="1591511" cy="656973"/>
          </a:xfrm>
          <a:prstGeom prst="roundRect">
            <a:avLst>
              <a:gd fmla="val 16667" name="adj"/>
            </a:avLst>
          </a:prstGeom>
          <a:solidFill>
            <a:srgbClr val="FF5050"/>
          </a:solidFill>
          <a:ln cap="flat" cmpd="sng" w="25400">
            <a:solidFill>
              <a:srgbClr val="355A5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600" u="none" cap="none" strike="noStrike">
                <a:solidFill>
                  <a:schemeClr val="dk1"/>
                </a:solidFill>
                <a:latin typeface="Sora"/>
                <a:ea typeface="Sora"/>
                <a:cs typeface="Sora"/>
                <a:sym typeface="Sora"/>
              </a:rPr>
              <a:t>Global Sales Ratio</a:t>
            </a:r>
            <a:endParaRPr/>
          </a:p>
        </p:txBody>
      </p:sp>
      <p:sp>
        <p:nvSpPr>
          <p:cNvPr id="1892" name="Google Shape;1892;p12"/>
          <p:cNvSpPr/>
          <p:nvPr/>
        </p:nvSpPr>
        <p:spPr>
          <a:xfrm>
            <a:off x="7019905" y="5370819"/>
            <a:ext cx="1490360" cy="620976"/>
          </a:xfrm>
          <a:prstGeom prst="roundRect">
            <a:avLst>
              <a:gd fmla="val 16667" name="adj"/>
            </a:avLst>
          </a:prstGeom>
          <a:solidFill>
            <a:srgbClr val="FF5050"/>
          </a:solidFill>
          <a:ln cap="flat" cmpd="sng" w="25400">
            <a:solidFill>
              <a:srgbClr val="355A5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600" u="none" cap="none" strike="noStrike">
                <a:solidFill>
                  <a:schemeClr val="dk1"/>
                </a:solidFill>
                <a:latin typeface="Sora"/>
                <a:ea typeface="Sora"/>
                <a:cs typeface="Sora"/>
                <a:sym typeface="Sora"/>
              </a:rPr>
              <a:t>Employees Growth</a:t>
            </a:r>
            <a:endParaRPr/>
          </a:p>
        </p:txBody>
      </p:sp>
      <p:sp>
        <p:nvSpPr>
          <p:cNvPr id="1893" name="Google Shape;1893;p12"/>
          <p:cNvSpPr txBox="1"/>
          <p:nvPr/>
        </p:nvSpPr>
        <p:spPr>
          <a:xfrm>
            <a:off x="6409397" y="4594207"/>
            <a:ext cx="344966" cy="42056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133" u="none" cap="none" strike="noStrike">
                <a:solidFill>
                  <a:srgbClr val="000000"/>
                </a:solidFill>
                <a:latin typeface="Arial"/>
                <a:ea typeface="Arial"/>
                <a:cs typeface="Arial"/>
                <a:sym typeface="Arial"/>
              </a:rPr>
              <a:t>=</a:t>
            </a:r>
            <a:endParaRPr/>
          </a:p>
        </p:txBody>
      </p:sp>
      <p:sp>
        <p:nvSpPr>
          <p:cNvPr id="1894" name="Google Shape;1894;p12"/>
          <p:cNvSpPr/>
          <p:nvPr/>
        </p:nvSpPr>
        <p:spPr>
          <a:xfrm>
            <a:off x="6903165" y="4509421"/>
            <a:ext cx="2024795" cy="620976"/>
          </a:xfrm>
          <a:prstGeom prst="roundRect">
            <a:avLst>
              <a:gd fmla="val 16667" name="adj"/>
            </a:avLst>
          </a:prstGeom>
          <a:solidFill>
            <a:srgbClr val="FF5050"/>
          </a:solidFill>
          <a:ln cap="flat" cmpd="sng" w="25400">
            <a:solidFill>
              <a:srgbClr val="355A5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600" u="none" cap="none" strike="noStrike">
                <a:solidFill>
                  <a:schemeClr val="dk1"/>
                </a:solidFill>
                <a:latin typeface="Sora"/>
                <a:ea typeface="Sora"/>
                <a:cs typeface="Sora"/>
                <a:sym typeface="Sora"/>
              </a:rPr>
              <a:t>Domestic Employees Ratio</a:t>
            </a:r>
            <a:endParaRPr/>
          </a:p>
        </p:txBody>
      </p:sp>
      <p:sp>
        <p:nvSpPr>
          <p:cNvPr id="1895" name="Google Shape;1895;p12"/>
          <p:cNvSpPr/>
          <p:nvPr/>
        </p:nvSpPr>
        <p:spPr>
          <a:xfrm>
            <a:off x="2929241" y="4509421"/>
            <a:ext cx="1490360" cy="620976"/>
          </a:xfrm>
          <a:prstGeom prst="roundRect">
            <a:avLst>
              <a:gd fmla="val 16667" name="adj"/>
            </a:avLst>
          </a:prstGeom>
          <a:solidFill>
            <a:schemeClr val="accent1"/>
          </a:solidFill>
          <a:ln cap="flat" cmpd="sng" w="25400">
            <a:solidFill>
              <a:srgbClr val="355A5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600" u="none" cap="none" strike="noStrike">
                <a:solidFill>
                  <a:schemeClr val="dk1"/>
                </a:solidFill>
                <a:latin typeface="Sora"/>
                <a:ea typeface="Sora"/>
                <a:cs typeface="Sora"/>
                <a:sym typeface="Sora"/>
              </a:rPr>
              <a:t>Employees (Domestic)</a:t>
            </a:r>
            <a:endParaRPr/>
          </a:p>
        </p:txBody>
      </p:sp>
      <p:sp>
        <p:nvSpPr>
          <p:cNvPr id="1896" name="Google Shape;1896;p12"/>
          <p:cNvSpPr txBox="1"/>
          <p:nvPr/>
        </p:nvSpPr>
        <p:spPr>
          <a:xfrm>
            <a:off x="4496596" y="4594207"/>
            <a:ext cx="260008" cy="42056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133" u="none" cap="none" strike="noStrike">
                <a:solidFill>
                  <a:srgbClr val="000000"/>
                </a:solidFill>
                <a:latin typeface="Arial"/>
                <a:ea typeface="Arial"/>
                <a:cs typeface="Arial"/>
                <a:sym typeface="Arial"/>
              </a:rPr>
              <a:t>/</a:t>
            </a:r>
            <a:endParaRPr/>
          </a:p>
        </p:txBody>
      </p:sp>
      <p:sp>
        <p:nvSpPr>
          <p:cNvPr id="1897" name="Google Shape;1897;p12"/>
          <p:cNvSpPr/>
          <p:nvPr/>
        </p:nvSpPr>
        <p:spPr>
          <a:xfrm>
            <a:off x="2939428" y="2603751"/>
            <a:ext cx="1497528" cy="620976"/>
          </a:xfrm>
          <a:prstGeom prst="roundRect">
            <a:avLst>
              <a:gd fmla="val 16667" name="adj"/>
            </a:avLst>
          </a:prstGeom>
          <a:solidFill>
            <a:schemeClr val="accent1"/>
          </a:solidFill>
          <a:ln cap="flat" cmpd="sng" w="25400">
            <a:solidFill>
              <a:srgbClr val="355A5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600" u="none" cap="none" strike="noStrike">
                <a:solidFill>
                  <a:schemeClr val="dk1"/>
                </a:solidFill>
                <a:latin typeface="Sora"/>
                <a:ea typeface="Sora"/>
                <a:cs typeface="Sora"/>
                <a:sym typeface="Sora"/>
              </a:rPr>
              <a:t>Employees (Domestic)</a:t>
            </a:r>
            <a:endParaRPr/>
          </a:p>
        </p:txBody>
      </p:sp>
      <p:sp>
        <p:nvSpPr>
          <p:cNvPr id="1898" name="Google Shape;1898;p12"/>
          <p:cNvSpPr/>
          <p:nvPr/>
        </p:nvSpPr>
        <p:spPr>
          <a:xfrm>
            <a:off x="5016240" y="2603751"/>
            <a:ext cx="1462477" cy="620976"/>
          </a:xfrm>
          <a:prstGeom prst="roundRect">
            <a:avLst>
              <a:gd fmla="val 16667" name="adj"/>
            </a:avLst>
          </a:prstGeom>
          <a:solidFill>
            <a:schemeClr val="accent1"/>
          </a:solidFill>
          <a:ln cap="flat" cmpd="sng" w="25400">
            <a:solidFill>
              <a:srgbClr val="355A5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600" u="none" cap="none" strike="noStrike">
                <a:solidFill>
                  <a:schemeClr val="dk1"/>
                </a:solidFill>
                <a:latin typeface="Sora"/>
                <a:ea typeface="Sora"/>
                <a:cs typeface="Sora"/>
                <a:sym typeface="Sora"/>
              </a:rPr>
              <a:t>Employees (Global)</a:t>
            </a:r>
            <a:endParaRPr/>
          </a:p>
        </p:txBody>
      </p:sp>
      <p:sp>
        <p:nvSpPr>
          <p:cNvPr id="1899" name="Google Shape;1899;p12"/>
          <p:cNvSpPr txBox="1"/>
          <p:nvPr/>
        </p:nvSpPr>
        <p:spPr>
          <a:xfrm>
            <a:off x="4477075" y="2690312"/>
            <a:ext cx="344966" cy="42056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133" u="none" cap="none" strike="noStrike">
                <a:solidFill>
                  <a:srgbClr val="000000"/>
                </a:solidFill>
                <a:latin typeface="Arial"/>
                <a:ea typeface="Arial"/>
                <a:cs typeface="Arial"/>
                <a:sym typeface="Arial"/>
              </a:rPr>
              <a:t>+</a:t>
            </a:r>
            <a:endParaRPr/>
          </a:p>
        </p:txBody>
      </p:sp>
      <p:sp>
        <p:nvSpPr>
          <p:cNvPr id="1900" name="Google Shape;1900;p12"/>
          <p:cNvSpPr txBox="1"/>
          <p:nvPr/>
        </p:nvSpPr>
        <p:spPr>
          <a:xfrm>
            <a:off x="6546049" y="2688536"/>
            <a:ext cx="344966" cy="42056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133" u="none" cap="none" strike="noStrike">
                <a:solidFill>
                  <a:srgbClr val="000000"/>
                </a:solidFill>
                <a:latin typeface="Arial"/>
                <a:ea typeface="Arial"/>
                <a:cs typeface="Arial"/>
                <a:sym typeface="Arial"/>
              </a:rPr>
              <a:t>=</a:t>
            </a:r>
            <a:endParaRPr/>
          </a:p>
        </p:txBody>
      </p:sp>
      <p:sp>
        <p:nvSpPr>
          <p:cNvPr id="1901" name="Google Shape;1901;p12"/>
          <p:cNvSpPr/>
          <p:nvPr/>
        </p:nvSpPr>
        <p:spPr>
          <a:xfrm>
            <a:off x="7019906" y="2596216"/>
            <a:ext cx="1462477" cy="620976"/>
          </a:xfrm>
          <a:prstGeom prst="roundRect">
            <a:avLst>
              <a:gd fmla="val 16667" name="adj"/>
            </a:avLst>
          </a:prstGeom>
          <a:solidFill>
            <a:schemeClr val="lt2"/>
          </a:solidFill>
          <a:ln cap="flat" cmpd="sng" w="25400">
            <a:solidFill>
              <a:srgbClr val="355A5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600" u="none" cap="none" strike="noStrike">
                <a:solidFill>
                  <a:schemeClr val="dk1"/>
                </a:solidFill>
                <a:latin typeface="Sora"/>
                <a:ea typeface="Sora"/>
                <a:cs typeface="Sora"/>
                <a:sym typeface="Sora"/>
              </a:rPr>
              <a:t>Total Employees</a:t>
            </a:r>
            <a:endParaRPr/>
          </a:p>
        </p:txBody>
      </p:sp>
      <p:sp>
        <p:nvSpPr>
          <p:cNvPr id="1902" name="Google Shape;1902;p12"/>
          <p:cNvSpPr/>
          <p:nvPr/>
        </p:nvSpPr>
        <p:spPr>
          <a:xfrm>
            <a:off x="4896756" y="4509421"/>
            <a:ext cx="1462477" cy="620976"/>
          </a:xfrm>
          <a:prstGeom prst="roundRect">
            <a:avLst>
              <a:gd fmla="val 16667" name="adj"/>
            </a:avLst>
          </a:prstGeom>
          <a:solidFill>
            <a:schemeClr val="lt2"/>
          </a:solidFill>
          <a:ln cap="flat" cmpd="sng" w="25400">
            <a:solidFill>
              <a:srgbClr val="355A5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600" u="none" cap="none" strike="noStrike">
                <a:solidFill>
                  <a:schemeClr val="dk1"/>
                </a:solidFill>
                <a:latin typeface="Sora"/>
                <a:ea typeface="Sora"/>
                <a:cs typeface="Sora"/>
                <a:sym typeface="Sora"/>
              </a:rPr>
              <a:t>Total Employees</a:t>
            </a:r>
            <a:endParaRPr/>
          </a:p>
        </p:txBody>
      </p:sp>
      <p:sp>
        <p:nvSpPr>
          <p:cNvPr id="1903" name="Google Shape;1903;p12"/>
          <p:cNvSpPr/>
          <p:nvPr/>
        </p:nvSpPr>
        <p:spPr>
          <a:xfrm>
            <a:off x="2926183" y="5363635"/>
            <a:ext cx="1490360" cy="620976"/>
          </a:xfrm>
          <a:prstGeom prst="roundRect">
            <a:avLst>
              <a:gd fmla="val 16667" name="adj"/>
            </a:avLst>
          </a:prstGeom>
          <a:solidFill>
            <a:schemeClr val="accent1"/>
          </a:solidFill>
          <a:ln cap="flat" cmpd="sng" w="25400">
            <a:solidFill>
              <a:srgbClr val="355A5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600" u="none" cap="none" strike="noStrike">
                <a:solidFill>
                  <a:schemeClr val="dk1"/>
                </a:solidFill>
                <a:latin typeface="Sora"/>
                <a:ea typeface="Sora"/>
                <a:cs typeface="Sora"/>
                <a:sym typeface="Sora"/>
              </a:rPr>
              <a:t>Employees (Global)</a:t>
            </a:r>
            <a:endParaRPr/>
          </a:p>
        </p:txBody>
      </p:sp>
      <p:sp>
        <p:nvSpPr>
          <p:cNvPr id="1904" name="Google Shape;1904;p12"/>
          <p:cNvSpPr/>
          <p:nvPr/>
        </p:nvSpPr>
        <p:spPr>
          <a:xfrm>
            <a:off x="4919037" y="5374589"/>
            <a:ext cx="1490360" cy="620976"/>
          </a:xfrm>
          <a:prstGeom prst="roundRect">
            <a:avLst>
              <a:gd fmla="val 16667" name="adj"/>
            </a:avLst>
          </a:prstGeom>
          <a:solidFill>
            <a:schemeClr val="accent1"/>
          </a:solidFill>
          <a:ln cap="flat" cmpd="sng" w="25400">
            <a:solidFill>
              <a:srgbClr val="355A5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600" u="none" cap="none" strike="noStrike">
                <a:solidFill>
                  <a:schemeClr val="dk1"/>
                </a:solidFill>
                <a:latin typeface="Sora"/>
                <a:ea typeface="Sora"/>
                <a:cs typeface="Sora"/>
                <a:sym typeface="Sora"/>
              </a:rPr>
              <a:t>Employees (Domestic)</a:t>
            </a:r>
            <a:endParaRPr/>
          </a:p>
        </p:txBody>
      </p:sp>
      <p:sp>
        <p:nvSpPr>
          <p:cNvPr id="1905" name="Google Shape;1905;p12"/>
          <p:cNvSpPr txBox="1"/>
          <p:nvPr/>
        </p:nvSpPr>
        <p:spPr>
          <a:xfrm>
            <a:off x="4496596" y="5481427"/>
            <a:ext cx="260008" cy="42056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133" u="none" cap="none" strike="noStrike">
                <a:solidFill>
                  <a:srgbClr val="000000"/>
                </a:solidFill>
                <a:latin typeface="Arial"/>
                <a:ea typeface="Arial"/>
                <a:cs typeface="Arial"/>
                <a:sym typeface="Arial"/>
              </a:rPr>
              <a:t>/</a:t>
            </a:r>
            <a:endParaRPr/>
          </a:p>
        </p:txBody>
      </p:sp>
      <p:sp>
        <p:nvSpPr>
          <p:cNvPr id="1906" name="Google Shape;1906;p12"/>
          <p:cNvSpPr txBox="1"/>
          <p:nvPr/>
        </p:nvSpPr>
        <p:spPr>
          <a:xfrm>
            <a:off x="6496643" y="5481028"/>
            <a:ext cx="344966" cy="42056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133" u="none" cap="none" strike="noStrike">
                <a:solidFill>
                  <a:srgbClr val="000000"/>
                </a:solidFill>
                <a:latin typeface="Arial"/>
                <a:ea typeface="Arial"/>
                <a:cs typeface="Arial"/>
                <a:sym typeface="Arial"/>
              </a:rPr>
              <a:t>=</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10" name="Shape 1910"/>
        <p:cNvGrpSpPr/>
        <p:nvPr/>
      </p:nvGrpSpPr>
      <p:grpSpPr>
        <a:xfrm>
          <a:off x="0" y="0"/>
          <a:ext cx="0" cy="0"/>
          <a:chOff x="0" y="0"/>
          <a:chExt cx="0" cy="0"/>
        </a:xfrm>
      </p:grpSpPr>
      <p:sp>
        <p:nvSpPr>
          <p:cNvPr id="1911" name="Google Shape;1911;p13"/>
          <p:cNvSpPr txBox="1"/>
          <p:nvPr>
            <p:ph type="title"/>
          </p:nvPr>
        </p:nvSpPr>
        <p:spPr>
          <a:xfrm>
            <a:off x="960000" y="722233"/>
            <a:ext cx="10281200" cy="763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US"/>
              <a:t>Variable Interactions</a:t>
            </a:r>
            <a:endParaRPr/>
          </a:p>
        </p:txBody>
      </p:sp>
      <p:pic>
        <p:nvPicPr>
          <p:cNvPr id="1912" name="Google Shape;1912;p13"/>
          <p:cNvPicPr preferRelativeResize="0"/>
          <p:nvPr/>
        </p:nvPicPr>
        <p:blipFill rotWithShape="1">
          <a:blip r:embed="rId3">
            <a:alphaModFix/>
          </a:blip>
          <a:srcRect b="0" l="0" r="0" t="0"/>
          <a:stretch/>
        </p:blipFill>
        <p:spPr>
          <a:xfrm>
            <a:off x="960001" y="1808953"/>
            <a:ext cx="10080532" cy="3962368"/>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16" name="Shape 1916"/>
        <p:cNvGrpSpPr/>
        <p:nvPr/>
      </p:nvGrpSpPr>
      <p:grpSpPr>
        <a:xfrm>
          <a:off x="0" y="0"/>
          <a:ext cx="0" cy="0"/>
          <a:chOff x="0" y="0"/>
          <a:chExt cx="0" cy="0"/>
        </a:xfrm>
      </p:grpSpPr>
      <p:sp>
        <p:nvSpPr>
          <p:cNvPr id="1917" name="Google Shape;1917;p14"/>
          <p:cNvSpPr txBox="1"/>
          <p:nvPr>
            <p:ph type="title"/>
          </p:nvPr>
        </p:nvSpPr>
        <p:spPr>
          <a:xfrm>
            <a:off x="5494431" y="2667840"/>
            <a:ext cx="5733600" cy="2215445"/>
          </a:xfrm>
          <a:prstGeom prst="rect">
            <a:avLst/>
          </a:prstGeom>
          <a:noFill/>
          <a:ln>
            <a:noFill/>
          </a:ln>
        </p:spPr>
        <p:txBody>
          <a:bodyPr anchorCtr="0" anchor="t" bIns="121900" lIns="121900" spcFirstLastPara="1" rIns="121900" wrap="square" tIns="121900">
            <a:noAutofit/>
          </a:bodyPr>
          <a:lstStyle/>
          <a:p>
            <a:pPr indent="0" lvl="0" marL="0" rtl="0" algn="l">
              <a:lnSpc>
                <a:spcPct val="100000"/>
              </a:lnSpc>
              <a:spcBef>
                <a:spcPts val="0"/>
              </a:spcBef>
              <a:spcAft>
                <a:spcPts val="0"/>
              </a:spcAft>
              <a:buSzPts val="3600"/>
              <a:buNone/>
            </a:pPr>
            <a:r>
              <a:rPr lang="en-US"/>
              <a:t>4. Model Training</a:t>
            </a:r>
            <a:endParaRPr/>
          </a:p>
        </p:txBody>
      </p:sp>
      <p:grpSp>
        <p:nvGrpSpPr>
          <p:cNvPr id="1918" name="Google Shape;1918;p14"/>
          <p:cNvGrpSpPr/>
          <p:nvPr/>
        </p:nvGrpSpPr>
        <p:grpSpPr>
          <a:xfrm>
            <a:off x="950983" y="1625534"/>
            <a:ext cx="3940494" cy="3284220"/>
            <a:chOff x="1136562" y="1210000"/>
            <a:chExt cx="2955371" cy="2463165"/>
          </a:xfrm>
        </p:grpSpPr>
        <p:sp>
          <p:nvSpPr>
            <p:cNvPr id="1919" name="Google Shape;1919;p14"/>
            <p:cNvSpPr/>
            <p:nvPr/>
          </p:nvSpPr>
          <p:spPr>
            <a:xfrm>
              <a:off x="1242583" y="1775187"/>
              <a:ext cx="115169" cy="115739"/>
            </a:xfrm>
            <a:custGeom>
              <a:rect b="b" l="l" r="r" t="t"/>
              <a:pathLst>
                <a:path extrusionOk="0" h="2033" w="2023">
                  <a:moveTo>
                    <a:pt x="1011" y="186"/>
                  </a:moveTo>
                  <a:lnTo>
                    <a:pt x="1299" y="706"/>
                  </a:lnTo>
                  <a:cubicBezTo>
                    <a:pt x="1299" y="715"/>
                    <a:pt x="1308" y="724"/>
                    <a:pt x="1318" y="734"/>
                  </a:cubicBezTo>
                  <a:lnTo>
                    <a:pt x="1846" y="1021"/>
                  </a:lnTo>
                  <a:lnTo>
                    <a:pt x="1318" y="1309"/>
                  </a:lnTo>
                  <a:cubicBezTo>
                    <a:pt x="1308" y="1309"/>
                    <a:pt x="1299" y="1318"/>
                    <a:pt x="1299" y="1327"/>
                  </a:cubicBezTo>
                  <a:lnTo>
                    <a:pt x="1011" y="1856"/>
                  </a:lnTo>
                  <a:lnTo>
                    <a:pt x="724" y="1327"/>
                  </a:lnTo>
                  <a:cubicBezTo>
                    <a:pt x="715" y="1318"/>
                    <a:pt x="705" y="1309"/>
                    <a:pt x="696" y="1299"/>
                  </a:cubicBezTo>
                  <a:lnTo>
                    <a:pt x="177" y="1021"/>
                  </a:lnTo>
                  <a:lnTo>
                    <a:pt x="696" y="734"/>
                  </a:lnTo>
                  <a:cubicBezTo>
                    <a:pt x="705" y="724"/>
                    <a:pt x="715" y="715"/>
                    <a:pt x="724" y="706"/>
                  </a:cubicBezTo>
                  <a:lnTo>
                    <a:pt x="1011" y="186"/>
                  </a:lnTo>
                  <a:close/>
                  <a:moveTo>
                    <a:pt x="1011" y="1"/>
                  </a:moveTo>
                  <a:cubicBezTo>
                    <a:pt x="993" y="1"/>
                    <a:pt x="974" y="19"/>
                    <a:pt x="956" y="38"/>
                  </a:cubicBezTo>
                  <a:lnTo>
                    <a:pt x="631" y="641"/>
                  </a:lnTo>
                  <a:lnTo>
                    <a:pt x="28" y="965"/>
                  </a:lnTo>
                  <a:cubicBezTo>
                    <a:pt x="10" y="975"/>
                    <a:pt x="0" y="993"/>
                    <a:pt x="0" y="1012"/>
                  </a:cubicBezTo>
                  <a:cubicBezTo>
                    <a:pt x="0" y="1040"/>
                    <a:pt x="10" y="1058"/>
                    <a:pt x="28" y="1068"/>
                  </a:cubicBezTo>
                  <a:lnTo>
                    <a:pt x="631" y="1401"/>
                  </a:lnTo>
                  <a:lnTo>
                    <a:pt x="956" y="2004"/>
                  </a:lnTo>
                  <a:cubicBezTo>
                    <a:pt x="965" y="2023"/>
                    <a:pt x="984" y="2032"/>
                    <a:pt x="1011" y="2032"/>
                  </a:cubicBezTo>
                  <a:cubicBezTo>
                    <a:pt x="1030" y="2032"/>
                    <a:pt x="1049" y="2023"/>
                    <a:pt x="1058" y="2004"/>
                  </a:cubicBezTo>
                  <a:lnTo>
                    <a:pt x="1392" y="1401"/>
                  </a:lnTo>
                  <a:lnTo>
                    <a:pt x="1995" y="1068"/>
                  </a:lnTo>
                  <a:cubicBezTo>
                    <a:pt x="2013" y="1058"/>
                    <a:pt x="2023" y="1040"/>
                    <a:pt x="2023" y="1021"/>
                  </a:cubicBezTo>
                  <a:cubicBezTo>
                    <a:pt x="2023" y="1003"/>
                    <a:pt x="2013" y="984"/>
                    <a:pt x="1995" y="965"/>
                  </a:cubicBezTo>
                  <a:lnTo>
                    <a:pt x="1392" y="641"/>
                  </a:lnTo>
                  <a:lnTo>
                    <a:pt x="1067" y="38"/>
                  </a:lnTo>
                  <a:cubicBezTo>
                    <a:pt x="1049" y="19"/>
                    <a:pt x="1030" y="1"/>
                    <a:pt x="1011" y="1"/>
                  </a:cubicBezTo>
                  <a:close/>
                </a:path>
              </a:pathLst>
            </a:custGeom>
            <a:solidFill>
              <a:schemeClr val="l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920" name="Google Shape;1920;p14"/>
            <p:cNvSpPr/>
            <p:nvPr/>
          </p:nvSpPr>
          <p:spPr>
            <a:xfrm>
              <a:off x="3894385" y="2105680"/>
              <a:ext cx="67690" cy="67633"/>
            </a:xfrm>
            <a:custGeom>
              <a:rect b="b" l="l" r="r" t="t"/>
              <a:pathLst>
                <a:path extrusionOk="0" h="1188" w="1189">
                  <a:moveTo>
                    <a:pt x="594" y="177"/>
                  </a:moveTo>
                  <a:lnTo>
                    <a:pt x="734" y="436"/>
                  </a:lnTo>
                  <a:cubicBezTo>
                    <a:pt x="743" y="446"/>
                    <a:pt x="752" y="455"/>
                    <a:pt x="761" y="455"/>
                  </a:cubicBezTo>
                  <a:lnTo>
                    <a:pt x="1012" y="594"/>
                  </a:lnTo>
                  <a:lnTo>
                    <a:pt x="752" y="733"/>
                  </a:lnTo>
                  <a:cubicBezTo>
                    <a:pt x="743" y="743"/>
                    <a:pt x="743" y="752"/>
                    <a:pt x="734" y="761"/>
                  </a:cubicBezTo>
                  <a:lnTo>
                    <a:pt x="594" y="1012"/>
                  </a:lnTo>
                  <a:lnTo>
                    <a:pt x="455" y="761"/>
                  </a:lnTo>
                  <a:cubicBezTo>
                    <a:pt x="446" y="752"/>
                    <a:pt x="437" y="743"/>
                    <a:pt x="427" y="733"/>
                  </a:cubicBezTo>
                  <a:lnTo>
                    <a:pt x="177" y="594"/>
                  </a:lnTo>
                  <a:lnTo>
                    <a:pt x="437" y="455"/>
                  </a:lnTo>
                  <a:cubicBezTo>
                    <a:pt x="446" y="446"/>
                    <a:pt x="446" y="446"/>
                    <a:pt x="455" y="436"/>
                  </a:cubicBezTo>
                  <a:lnTo>
                    <a:pt x="594" y="177"/>
                  </a:lnTo>
                  <a:close/>
                  <a:moveTo>
                    <a:pt x="594" y="0"/>
                  </a:moveTo>
                  <a:cubicBezTo>
                    <a:pt x="576" y="0"/>
                    <a:pt x="557" y="10"/>
                    <a:pt x="548" y="28"/>
                  </a:cubicBezTo>
                  <a:lnTo>
                    <a:pt x="362" y="362"/>
                  </a:lnTo>
                  <a:lnTo>
                    <a:pt x="29" y="548"/>
                  </a:lnTo>
                  <a:cubicBezTo>
                    <a:pt x="10" y="557"/>
                    <a:pt x="1" y="576"/>
                    <a:pt x="1" y="594"/>
                  </a:cubicBezTo>
                  <a:cubicBezTo>
                    <a:pt x="1" y="613"/>
                    <a:pt x="10" y="631"/>
                    <a:pt x="29" y="640"/>
                  </a:cubicBezTo>
                  <a:lnTo>
                    <a:pt x="362" y="826"/>
                  </a:lnTo>
                  <a:lnTo>
                    <a:pt x="539" y="1160"/>
                  </a:lnTo>
                  <a:cubicBezTo>
                    <a:pt x="548" y="1179"/>
                    <a:pt x="576" y="1188"/>
                    <a:pt x="594" y="1188"/>
                  </a:cubicBezTo>
                  <a:cubicBezTo>
                    <a:pt x="613" y="1188"/>
                    <a:pt x="632" y="1179"/>
                    <a:pt x="641" y="1160"/>
                  </a:cubicBezTo>
                  <a:lnTo>
                    <a:pt x="826" y="826"/>
                  </a:lnTo>
                  <a:lnTo>
                    <a:pt x="1160" y="650"/>
                  </a:lnTo>
                  <a:cubicBezTo>
                    <a:pt x="1179" y="640"/>
                    <a:pt x="1188" y="622"/>
                    <a:pt x="1188" y="594"/>
                  </a:cubicBezTo>
                  <a:cubicBezTo>
                    <a:pt x="1188" y="576"/>
                    <a:pt x="1179" y="557"/>
                    <a:pt x="1160" y="548"/>
                  </a:cubicBezTo>
                  <a:lnTo>
                    <a:pt x="826" y="362"/>
                  </a:lnTo>
                  <a:lnTo>
                    <a:pt x="650" y="28"/>
                  </a:lnTo>
                  <a:cubicBezTo>
                    <a:pt x="641" y="10"/>
                    <a:pt x="613" y="0"/>
                    <a:pt x="594" y="0"/>
                  </a:cubicBezTo>
                  <a:close/>
                </a:path>
              </a:pathLst>
            </a:custGeom>
            <a:solidFill>
              <a:schemeClr val="l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921" name="Google Shape;1921;p14"/>
            <p:cNvSpPr/>
            <p:nvPr/>
          </p:nvSpPr>
          <p:spPr>
            <a:xfrm>
              <a:off x="1136562" y="2953790"/>
              <a:ext cx="119382" cy="119439"/>
            </a:xfrm>
            <a:custGeom>
              <a:rect b="b" l="l" r="r" t="t"/>
              <a:pathLst>
                <a:path extrusionOk="0" h="2098" w="2097">
                  <a:moveTo>
                    <a:pt x="1048" y="177"/>
                  </a:moveTo>
                  <a:lnTo>
                    <a:pt x="1345" y="724"/>
                  </a:lnTo>
                  <a:cubicBezTo>
                    <a:pt x="1354" y="733"/>
                    <a:pt x="1364" y="743"/>
                    <a:pt x="1373" y="752"/>
                  </a:cubicBezTo>
                  <a:lnTo>
                    <a:pt x="1911" y="1049"/>
                  </a:lnTo>
                  <a:lnTo>
                    <a:pt x="1364" y="1346"/>
                  </a:lnTo>
                  <a:cubicBezTo>
                    <a:pt x="1354" y="1355"/>
                    <a:pt x="1345" y="1364"/>
                    <a:pt x="1345" y="1374"/>
                  </a:cubicBezTo>
                  <a:lnTo>
                    <a:pt x="1048" y="1912"/>
                  </a:lnTo>
                  <a:lnTo>
                    <a:pt x="752" y="1364"/>
                  </a:lnTo>
                  <a:cubicBezTo>
                    <a:pt x="742" y="1355"/>
                    <a:pt x="733" y="1355"/>
                    <a:pt x="724" y="1346"/>
                  </a:cubicBezTo>
                  <a:lnTo>
                    <a:pt x="176" y="1049"/>
                  </a:lnTo>
                  <a:lnTo>
                    <a:pt x="724" y="752"/>
                  </a:lnTo>
                  <a:cubicBezTo>
                    <a:pt x="733" y="743"/>
                    <a:pt x="742" y="733"/>
                    <a:pt x="752" y="724"/>
                  </a:cubicBezTo>
                  <a:lnTo>
                    <a:pt x="1048" y="177"/>
                  </a:lnTo>
                  <a:close/>
                  <a:moveTo>
                    <a:pt x="1048" y="1"/>
                  </a:moveTo>
                  <a:cubicBezTo>
                    <a:pt x="1030" y="1"/>
                    <a:pt x="1011" y="10"/>
                    <a:pt x="1002" y="28"/>
                  </a:cubicBezTo>
                  <a:lnTo>
                    <a:pt x="659" y="650"/>
                  </a:lnTo>
                  <a:lnTo>
                    <a:pt x="28" y="993"/>
                  </a:lnTo>
                  <a:cubicBezTo>
                    <a:pt x="9" y="1002"/>
                    <a:pt x="0" y="1021"/>
                    <a:pt x="0" y="1040"/>
                  </a:cubicBezTo>
                  <a:cubicBezTo>
                    <a:pt x="0" y="1067"/>
                    <a:pt x="9" y="1086"/>
                    <a:pt x="28" y="1095"/>
                  </a:cubicBezTo>
                  <a:lnTo>
                    <a:pt x="649" y="1438"/>
                  </a:lnTo>
                  <a:lnTo>
                    <a:pt x="993" y="2060"/>
                  </a:lnTo>
                  <a:cubicBezTo>
                    <a:pt x="1002" y="2079"/>
                    <a:pt x="1021" y="2097"/>
                    <a:pt x="1039" y="2097"/>
                  </a:cubicBezTo>
                  <a:cubicBezTo>
                    <a:pt x="1067" y="2097"/>
                    <a:pt x="1085" y="2079"/>
                    <a:pt x="1095" y="2060"/>
                  </a:cubicBezTo>
                  <a:lnTo>
                    <a:pt x="1438" y="1438"/>
                  </a:lnTo>
                  <a:lnTo>
                    <a:pt x="2060" y="1095"/>
                  </a:lnTo>
                  <a:cubicBezTo>
                    <a:pt x="2078" y="1086"/>
                    <a:pt x="2097" y="1067"/>
                    <a:pt x="2097" y="1049"/>
                  </a:cubicBezTo>
                  <a:cubicBezTo>
                    <a:pt x="2097" y="1030"/>
                    <a:pt x="2078" y="1012"/>
                    <a:pt x="2060" y="993"/>
                  </a:cubicBezTo>
                  <a:lnTo>
                    <a:pt x="1438" y="659"/>
                  </a:lnTo>
                  <a:lnTo>
                    <a:pt x="1104" y="28"/>
                  </a:lnTo>
                  <a:cubicBezTo>
                    <a:pt x="1085" y="10"/>
                    <a:pt x="1067" y="1"/>
                    <a:pt x="1048" y="1"/>
                  </a:cubicBezTo>
                  <a:close/>
                </a:path>
              </a:pathLst>
            </a:custGeom>
            <a:solidFill>
              <a:schemeClr val="l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922" name="Google Shape;1922;p14"/>
            <p:cNvSpPr/>
            <p:nvPr/>
          </p:nvSpPr>
          <p:spPr>
            <a:xfrm>
              <a:off x="3973063" y="3183813"/>
              <a:ext cx="118870" cy="118870"/>
            </a:xfrm>
            <a:custGeom>
              <a:rect b="b" l="l" r="r" t="t"/>
              <a:pathLst>
                <a:path extrusionOk="0" h="2088" w="2088">
                  <a:moveTo>
                    <a:pt x="1048" y="176"/>
                  </a:moveTo>
                  <a:lnTo>
                    <a:pt x="1345" y="724"/>
                  </a:lnTo>
                  <a:cubicBezTo>
                    <a:pt x="1345" y="733"/>
                    <a:pt x="1355" y="742"/>
                    <a:pt x="1364" y="742"/>
                  </a:cubicBezTo>
                  <a:lnTo>
                    <a:pt x="1911" y="1049"/>
                  </a:lnTo>
                  <a:lnTo>
                    <a:pt x="1364" y="1345"/>
                  </a:lnTo>
                  <a:cubicBezTo>
                    <a:pt x="1355" y="1345"/>
                    <a:pt x="1345" y="1355"/>
                    <a:pt x="1336" y="1364"/>
                  </a:cubicBezTo>
                  <a:lnTo>
                    <a:pt x="1039" y="1911"/>
                  </a:lnTo>
                  <a:lnTo>
                    <a:pt x="742" y="1364"/>
                  </a:lnTo>
                  <a:cubicBezTo>
                    <a:pt x="742" y="1355"/>
                    <a:pt x="733" y="1345"/>
                    <a:pt x="724" y="1345"/>
                  </a:cubicBezTo>
                  <a:lnTo>
                    <a:pt x="176" y="1039"/>
                  </a:lnTo>
                  <a:lnTo>
                    <a:pt x="724" y="742"/>
                  </a:lnTo>
                  <a:cubicBezTo>
                    <a:pt x="733" y="742"/>
                    <a:pt x="742" y="733"/>
                    <a:pt x="742" y="724"/>
                  </a:cubicBezTo>
                  <a:lnTo>
                    <a:pt x="1048" y="176"/>
                  </a:lnTo>
                  <a:close/>
                  <a:moveTo>
                    <a:pt x="1048" y="0"/>
                  </a:moveTo>
                  <a:cubicBezTo>
                    <a:pt x="1030" y="0"/>
                    <a:pt x="1011" y="10"/>
                    <a:pt x="993" y="28"/>
                  </a:cubicBezTo>
                  <a:lnTo>
                    <a:pt x="650" y="650"/>
                  </a:lnTo>
                  <a:lnTo>
                    <a:pt x="28" y="993"/>
                  </a:lnTo>
                  <a:cubicBezTo>
                    <a:pt x="9" y="1002"/>
                    <a:pt x="0" y="1021"/>
                    <a:pt x="0" y="1039"/>
                  </a:cubicBezTo>
                  <a:cubicBezTo>
                    <a:pt x="0" y="1058"/>
                    <a:pt x="9" y="1076"/>
                    <a:pt x="28" y="1095"/>
                  </a:cubicBezTo>
                  <a:lnTo>
                    <a:pt x="650" y="1438"/>
                  </a:lnTo>
                  <a:lnTo>
                    <a:pt x="993" y="2060"/>
                  </a:lnTo>
                  <a:cubicBezTo>
                    <a:pt x="1002" y="2078"/>
                    <a:pt x="1021" y="2087"/>
                    <a:pt x="1039" y="2087"/>
                  </a:cubicBezTo>
                  <a:cubicBezTo>
                    <a:pt x="1067" y="2087"/>
                    <a:pt x="1086" y="2078"/>
                    <a:pt x="1095" y="2060"/>
                  </a:cubicBezTo>
                  <a:lnTo>
                    <a:pt x="1438" y="1438"/>
                  </a:lnTo>
                  <a:lnTo>
                    <a:pt x="2060" y="1095"/>
                  </a:lnTo>
                  <a:cubicBezTo>
                    <a:pt x="2078" y="1086"/>
                    <a:pt x="2087" y="1067"/>
                    <a:pt x="2087" y="1049"/>
                  </a:cubicBezTo>
                  <a:cubicBezTo>
                    <a:pt x="2087" y="1021"/>
                    <a:pt x="2078" y="1002"/>
                    <a:pt x="2060" y="993"/>
                  </a:cubicBezTo>
                  <a:lnTo>
                    <a:pt x="1438" y="650"/>
                  </a:lnTo>
                  <a:lnTo>
                    <a:pt x="1095" y="28"/>
                  </a:lnTo>
                  <a:cubicBezTo>
                    <a:pt x="1086" y="10"/>
                    <a:pt x="1067" y="0"/>
                    <a:pt x="1048" y="0"/>
                  </a:cubicBezTo>
                  <a:close/>
                </a:path>
              </a:pathLst>
            </a:custGeom>
            <a:solidFill>
              <a:schemeClr val="l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923" name="Google Shape;1923;p14"/>
            <p:cNvSpPr/>
            <p:nvPr/>
          </p:nvSpPr>
          <p:spPr>
            <a:xfrm>
              <a:off x="3676213" y="1303478"/>
              <a:ext cx="6945" cy="42811"/>
            </a:xfrm>
            <a:custGeom>
              <a:rect b="b" l="l" r="r" t="t"/>
              <a:pathLst>
                <a:path extrusionOk="0" h="752" w="122">
                  <a:moveTo>
                    <a:pt x="66" y="0"/>
                  </a:moveTo>
                  <a:cubicBezTo>
                    <a:pt x="29" y="0"/>
                    <a:pt x="1" y="19"/>
                    <a:pt x="1" y="56"/>
                  </a:cubicBezTo>
                  <a:lnTo>
                    <a:pt x="1" y="696"/>
                  </a:lnTo>
                  <a:cubicBezTo>
                    <a:pt x="1" y="733"/>
                    <a:pt x="29" y="752"/>
                    <a:pt x="66" y="752"/>
                  </a:cubicBezTo>
                  <a:cubicBezTo>
                    <a:pt x="93" y="752"/>
                    <a:pt x="121" y="724"/>
                    <a:pt x="121" y="696"/>
                  </a:cubicBezTo>
                  <a:lnTo>
                    <a:pt x="121" y="56"/>
                  </a:lnTo>
                  <a:cubicBezTo>
                    <a:pt x="121" y="19"/>
                    <a:pt x="93" y="0"/>
                    <a:pt x="66" y="0"/>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924" name="Google Shape;1924;p14"/>
            <p:cNvSpPr/>
            <p:nvPr/>
          </p:nvSpPr>
          <p:spPr>
            <a:xfrm>
              <a:off x="3676213" y="1396955"/>
              <a:ext cx="6945" cy="43381"/>
            </a:xfrm>
            <a:custGeom>
              <a:rect b="b" l="l" r="r" t="t"/>
              <a:pathLst>
                <a:path extrusionOk="0" h="762" w="122">
                  <a:moveTo>
                    <a:pt x="66" y="0"/>
                  </a:moveTo>
                  <a:cubicBezTo>
                    <a:pt x="29" y="0"/>
                    <a:pt x="1" y="28"/>
                    <a:pt x="1" y="56"/>
                  </a:cubicBezTo>
                  <a:lnTo>
                    <a:pt x="1" y="696"/>
                  </a:lnTo>
                  <a:cubicBezTo>
                    <a:pt x="1" y="733"/>
                    <a:pt x="29" y="761"/>
                    <a:pt x="66" y="761"/>
                  </a:cubicBezTo>
                  <a:cubicBezTo>
                    <a:pt x="93" y="761"/>
                    <a:pt x="121" y="733"/>
                    <a:pt x="121" y="696"/>
                  </a:cubicBezTo>
                  <a:lnTo>
                    <a:pt x="121" y="56"/>
                  </a:lnTo>
                  <a:cubicBezTo>
                    <a:pt x="121" y="28"/>
                    <a:pt x="93" y="0"/>
                    <a:pt x="66" y="0"/>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925" name="Google Shape;1925;p14"/>
            <p:cNvSpPr/>
            <p:nvPr/>
          </p:nvSpPr>
          <p:spPr>
            <a:xfrm>
              <a:off x="3705247" y="1368434"/>
              <a:ext cx="42868" cy="6376"/>
            </a:xfrm>
            <a:custGeom>
              <a:rect b="b" l="l" r="r" t="t"/>
              <a:pathLst>
                <a:path extrusionOk="0" h="112" w="753">
                  <a:moveTo>
                    <a:pt x="57" y="0"/>
                  </a:moveTo>
                  <a:cubicBezTo>
                    <a:pt x="19" y="0"/>
                    <a:pt x="1" y="28"/>
                    <a:pt x="1" y="56"/>
                  </a:cubicBezTo>
                  <a:cubicBezTo>
                    <a:pt x="1" y="93"/>
                    <a:pt x="19" y="112"/>
                    <a:pt x="57" y="112"/>
                  </a:cubicBezTo>
                  <a:lnTo>
                    <a:pt x="697" y="112"/>
                  </a:lnTo>
                  <a:cubicBezTo>
                    <a:pt x="724" y="112"/>
                    <a:pt x="752" y="93"/>
                    <a:pt x="752" y="56"/>
                  </a:cubicBezTo>
                  <a:cubicBezTo>
                    <a:pt x="752" y="28"/>
                    <a:pt x="734" y="0"/>
                    <a:pt x="697" y="0"/>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926" name="Google Shape;1926;p14"/>
            <p:cNvSpPr/>
            <p:nvPr/>
          </p:nvSpPr>
          <p:spPr>
            <a:xfrm>
              <a:off x="3611257" y="1368434"/>
              <a:ext cx="43381" cy="6376"/>
            </a:xfrm>
            <a:custGeom>
              <a:rect b="b" l="l" r="r" t="t"/>
              <a:pathLst>
                <a:path extrusionOk="0" h="112" w="762">
                  <a:moveTo>
                    <a:pt x="56" y="0"/>
                  </a:moveTo>
                  <a:cubicBezTo>
                    <a:pt x="28" y="0"/>
                    <a:pt x="1" y="28"/>
                    <a:pt x="1" y="56"/>
                  </a:cubicBezTo>
                  <a:cubicBezTo>
                    <a:pt x="1" y="93"/>
                    <a:pt x="28" y="112"/>
                    <a:pt x="56" y="112"/>
                  </a:cubicBezTo>
                  <a:lnTo>
                    <a:pt x="706" y="112"/>
                  </a:lnTo>
                  <a:cubicBezTo>
                    <a:pt x="734" y="112"/>
                    <a:pt x="761" y="93"/>
                    <a:pt x="761" y="56"/>
                  </a:cubicBezTo>
                  <a:cubicBezTo>
                    <a:pt x="761" y="28"/>
                    <a:pt x="734" y="0"/>
                    <a:pt x="706" y="0"/>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927" name="Google Shape;1927;p14"/>
            <p:cNvSpPr/>
            <p:nvPr/>
          </p:nvSpPr>
          <p:spPr>
            <a:xfrm>
              <a:off x="3633459" y="1391661"/>
              <a:ext cx="25903" cy="25960"/>
            </a:xfrm>
            <a:custGeom>
              <a:rect b="b" l="l" r="r" t="t"/>
              <a:pathLst>
                <a:path extrusionOk="0" h="456" w="455">
                  <a:moveTo>
                    <a:pt x="0" y="455"/>
                  </a:moveTo>
                  <a:lnTo>
                    <a:pt x="455" y="1"/>
                  </a:lnTo>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928" name="Google Shape;1928;p14"/>
            <p:cNvSpPr/>
            <p:nvPr/>
          </p:nvSpPr>
          <p:spPr>
            <a:xfrm>
              <a:off x="3630271" y="1388757"/>
              <a:ext cx="32792" cy="32564"/>
            </a:xfrm>
            <a:custGeom>
              <a:rect b="b" l="l" r="r" t="t"/>
              <a:pathLst>
                <a:path extrusionOk="0" h="572" w="576">
                  <a:moveTo>
                    <a:pt x="512" y="1"/>
                  </a:moveTo>
                  <a:cubicBezTo>
                    <a:pt x="497" y="1"/>
                    <a:pt x="483" y="5"/>
                    <a:pt x="474" y="14"/>
                  </a:cubicBezTo>
                  <a:lnTo>
                    <a:pt x="19" y="469"/>
                  </a:lnTo>
                  <a:cubicBezTo>
                    <a:pt x="1" y="488"/>
                    <a:pt x="1" y="525"/>
                    <a:pt x="19" y="553"/>
                  </a:cubicBezTo>
                  <a:cubicBezTo>
                    <a:pt x="28" y="562"/>
                    <a:pt x="47" y="571"/>
                    <a:pt x="56" y="571"/>
                  </a:cubicBezTo>
                  <a:cubicBezTo>
                    <a:pt x="75" y="571"/>
                    <a:pt x="93" y="562"/>
                    <a:pt x="103" y="553"/>
                  </a:cubicBezTo>
                  <a:lnTo>
                    <a:pt x="557" y="98"/>
                  </a:lnTo>
                  <a:cubicBezTo>
                    <a:pt x="576" y="70"/>
                    <a:pt x="576" y="33"/>
                    <a:pt x="557" y="14"/>
                  </a:cubicBezTo>
                  <a:cubicBezTo>
                    <a:pt x="543" y="5"/>
                    <a:pt x="527" y="1"/>
                    <a:pt x="512" y="1"/>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929" name="Google Shape;1929;p14"/>
            <p:cNvSpPr/>
            <p:nvPr/>
          </p:nvSpPr>
          <p:spPr>
            <a:xfrm>
              <a:off x="3700009" y="1325623"/>
              <a:ext cx="25903" cy="25960"/>
            </a:xfrm>
            <a:custGeom>
              <a:rect b="b" l="l" r="r" t="t"/>
              <a:pathLst>
                <a:path extrusionOk="0" h="456" w="455">
                  <a:moveTo>
                    <a:pt x="0" y="456"/>
                  </a:moveTo>
                  <a:lnTo>
                    <a:pt x="455" y="1"/>
                  </a:lnTo>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930" name="Google Shape;1930;p14"/>
            <p:cNvSpPr/>
            <p:nvPr/>
          </p:nvSpPr>
          <p:spPr>
            <a:xfrm>
              <a:off x="3696309" y="1322378"/>
              <a:ext cx="33304" cy="32393"/>
            </a:xfrm>
            <a:custGeom>
              <a:rect b="b" l="l" r="r" t="t"/>
              <a:pathLst>
                <a:path extrusionOk="0" h="569" w="585">
                  <a:moveTo>
                    <a:pt x="519" y="0"/>
                  </a:moveTo>
                  <a:cubicBezTo>
                    <a:pt x="503" y="0"/>
                    <a:pt x="487" y="7"/>
                    <a:pt x="473" y="21"/>
                  </a:cubicBezTo>
                  <a:lnTo>
                    <a:pt x="28" y="466"/>
                  </a:lnTo>
                  <a:cubicBezTo>
                    <a:pt x="0" y="494"/>
                    <a:pt x="0" y="531"/>
                    <a:pt x="28" y="550"/>
                  </a:cubicBezTo>
                  <a:cubicBezTo>
                    <a:pt x="37" y="568"/>
                    <a:pt x="47" y="568"/>
                    <a:pt x="65" y="568"/>
                  </a:cubicBezTo>
                  <a:cubicBezTo>
                    <a:pt x="84" y="568"/>
                    <a:pt x="93" y="568"/>
                    <a:pt x="112" y="550"/>
                  </a:cubicBezTo>
                  <a:lnTo>
                    <a:pt x="557" y="95"/>
                  </a:lnTo>
                  <a:cubicBezTo>
                    <a:pt x="585" y="77"/>
                    <a:pt x="585" y="39"/>
                    <a:pt x="557" y="21"/>
                  </a:cubicBezTo>
                  <a:cubicBezTo>
                    <a:pt x="548" y="7"/>
                    <a:pt x="534" y="0"/>
                    <a:pt x="519" y="0"/>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931" name="Google Shape;1931;p14"/>
            <p:cNvSpPr/>
            <p:nvPr/>
          </p:nvSpPr>
          <p:spPr>
            <a:xfrm>
              <a:off x="3633459" y="1325623"/>
              <a:ext cx="25903" cy="25960"/>
            </a:xfrm>
            <a:custGeom>
              <a:rect b="b" l="l" r="r" t="t"/>
              <a:pathLst>
                <a:path extrusionOk="0" h="456" w="455">
                  <a:moveTo>
                    <a:pt x="0" y="1"/>
                  </a:moveTo>
                  <a:lnTo>
                    <a:pt x="455" y="456"/>
                  </a:lnTo>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932" name="Google Shape;1932;p14"/>
            <p:cNvSpPr/>
            <p:nvPr/>
          </p:nvSpPr>
          <p:spPr>
            <a:xfrm>
              <a:off x="3630271" y="1322378"/>
              <a:ext cx="32792" cy="32393"/>
            </a:xfrm>
            <a:custGeom>
              <a:rect b="b" l="l" r="r" t="t"/>
              <a:pathLst>
                <a:path extrusionOk="0" h="569" w="576">
                  <a:moveTo>
                    <a:pt x="61" y="0"/>
                  </a:moveTo>
                  <a:cubicBezTo>
                    <a:pt x="47" y="0"/>
                    <a:pt x="33" y="7"/>
                    <a:pt x="19" y="21"/>
                  </a:cubicBezTo>
                  <a:cubicBezTo>
                    <a:pt x="1" y="39"/>
                    <a:pt x="1" y="77"/>
                    <a:pt x="19" y="95"/>
                  </a:cubicBezTo>
                  <a:lnTo>
                    <a:pt x="474" y="550"/>
                  </a:lnTo>
                  <a:cubicBezTo>
                    <a:pt x="483" y="568"/>
                    <a:pt x="502" y="568"/>
                    <a:pt x="511" y="568"/>
                  </a:cubicBezTo>
                  <a:cubicBezTo>
                    <a:pt x="529" y="568"/>
                    <a:pt x="548" y="568"/>
                    <a:pt x="557" y="550"/>
                  </a:cubicBezTo>
                  <a:cubicBezTo>
                    <a:pt x="576" y="531"/>
                    <a:pt x="576" y="494"/>
                    <a:pt x="557" y="466"/>
                  </a:cubicBezTo>
                  <a:lnTo>
                    <a:pt x="103" y="21"/>
                  </a:lnTo>
                  <a:cubicBezTo>
                    <a:pt x="89" y="7"/>
                    <a:pt x="75" y="0"/>
                    <a:pt x="61" y="0"/>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933" name="Google Shape;1933;p14"/>
            <p:cNvSpPr/>
            <p:nvPr/>
          </p:nvSpPr>
          <p:spPr>
            <a:xfrm>
              <a:off x="3700009" y="1391661"/>
              <a:ext cx="25903" cy="25960"/>
            </a:xfrm>
            <a:custGeom>
              <a:rect b="b" l="l" r="r" t="t"/>
              <a:pathLst>
                <a:path extrusionOk="0" h="456" w="455">
                  <a:moveTo>
                    <a:pt x="0" y="1"/>
                  </a:moveTo>
                  <a:lnTo>
                    <a:pt x="455" y="455"/>
                  </a:lnTo>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934" name="Google Shape;1934;p14"/>
            <p:cNvSpPr/>
            <p:nvPr/>
          </p:nvSpPr>
          <p:spPr>
            <a:xfrm>
              <a:off x="3696309" y="1388757"/>
              <a:ext cx="33304" cy="32564"/>
            </a:xfrm>
            <a:custGeom>
              <a:rect b="b" l="l" r="r" t="t"/>
              <a:pathLst>
                <a:path extrusionOk="0" h="572" w="585">
                  <a:moveTo>
                    <a:pt x="66" y="1"/>
                  </a:moveTo>
                  <a:cubicBezTo>
                    <a:pt x="51" y="1"/>
                    <a:pt x="37" y="5"/>
                    <a:pt x="28" y="14"/>
                  </a:cubicBezTo>
                  <a:cubicBezTo>
                    <a:pt x="0" y="42"/>
                    <a:pt x="0" y="70"/>
                    <a:pt x="28" y="98"/>
                  </a:cubicBezTo>
                  <a:lnTo>
                    <a:pt x="483" y="553"/>
                  </a:lnTo>
                  <a:cubicBezTo>
                    <a:pt x="492" y="562"/>
                    <a:pt x="501" y="571"/>
                    <a:pt x="520" y="571"/>
                  </a:cubicBezTo>
                  <a:cubicBezTo>
                    <a:pt x="529" y="571"/>
                    <a:pt x="548" y="562"/>
                    <a:pt x="557" y="553"/>
                  </a:cubicBezTo>
                  <a:cubicBezTo>
                    <a:pt x="585" y="525"/>
                    <a:pt x="585" y="488"/>
                    <a:pt x="557" y="469"/>
                  </a:cubicBezTo>
                  <a:lnTo>
                    <a:pt x="112" y="14"/>
                  </a:lnTo>
                  <a:cubicBezTo>
                    <a:pt x="98" y="5"/>
                    <a:pt x="81" y="1"/>
                    <a:pt x="66" y="1"/>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935" name="Google Shape;1935;p14"/>
            <p:cNvSpPr/>
            <p:nvPr/>
          </p:nvSpPr>
          <p:spPr>
            <a:xfrm>
              <a:off x="4016308" y="1558007"/>
              <a:ext cx="51294" cy="51294"/>
            </a:xfrm>
            <a:custGeom>
              <a:rect b="b" l="l" r="r" t="t"/>
              <a:pathLst>
                <a:path extrusionOk="0" h="901" w="901">
                  <a:moveTo>
                    <a:pt x="455" y="121"/>
                  </a:moveTo>
                  <a:cubicBezTo>
                    <a:pt x="641" y="121"/>
                    <a:pt x="789" y="270"/>
                    <a:pt x="789" y="455"/>
                  </a:cubicBezTo>
                  <a:cubicBezTo>
                    <a:pt x="789" y="641"/>
                    <a:pt x="641" y="789"/>
                    <a:pt x="455" y="789"/>
                  </a:cubicBezTo>
                  <a:cubicBezTo>
                    <a:pt x="270" y="789"/>
                    <a:pt x="121" y="641"/>
                    <a:pt x="121" y="455"/>
                  </a:cubicBezTo>
                  <a:cubicBezTo>
                    <a:pt x="121" y="270"/>
                    <a:pt x="270" y="121"/>
                    <a:pt x="455" y="121"/>
                  </a:cubicBezTo>
                  <a:close/>
                  <a:moveTo>
                    <a:pt x="455" y="1"/>
                  </a:moveTo>
                  <a:cubicBezTo>
                    <a:pt x="205" y="1"/>
                    <a:pt x="1" y="205"/>
                    <a:pt x="1" y="455"/>
                  </a:cubicBezTo>
                  <a:cubicBezTo>
                    <a:pt x="1" y="706"/>
                    <a:pt x="205" y="901"/>
                    <a:pt x="455" y="901"/>
                  </a:cubicBezTo>
                  <a:cubicBezTo>
                    <a:pt x="697" y="901"/>
                    <a:pt x="901" y="706"/>
                    <a:pt x="901" y="455"/>
                  </a:cubicBezTo>
                  <a:cubicBezTo>
                    <a:pt x="901" y="205"/>
                    <a:pt x="697" y="1"/>
                    <a:pt x="455" y="1"/>
                  </a:cubicBezTo>
                  <a:close/>
                </a:path>
              </a:pathLst>
            </a:cu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936" name="Google Shape;1936;p14"/>
            <p:cNvSpPr/>
            <p:nvPr/>
          </p:nvSpPr>
          <p:spPr>
            <a:xfrm>
              <a:off x="1400299" y="2123105"/>
              <a:ext cx="32792" cy="32792"/>
            </a:xfrm>
            <a:custGeom>
              <a:rect b="b" l="l" r="r" t="t"/>
              <a:pathLst>
                <a:path extrusionOk="0" h="576" w="576">
                  <a:moveTo>
                    <a:pt x="288" y="111"/>
                  </a:moveTo>
                  <a:cubicBezTo>
                    <a:pt x="381" y="111"/>
                    <a:pt x="455" y="186"/>
                    <a:pt x="455" y="288"/>
                  </a:cubicBezTo>
                  <a:cubicBezTo>
                    <a:pt x="455" y="381"/>
                    <a:pt x="381" y="455"/>
                    <a:pt x="288" y="455"/>
                  </a:cubicBezTo>
                  <a:cubicBezTo>
                    <a:pt x="186" y="455"/>
                    <a:pt x="112" y="381"/>
                    <a:pt x="112" y="288"/>
                  </a:cubicBezTo>
                  <a:cubicBezTo>
                    <a:pt x="112" y="186"/>
                    <a:pt x="195" y="111"/>
                    <a:pt x="288" y="111"/>
                  </a:cubicBezTo>
                  <a:close/>
                  <a:moveTo>
                    <a:pt x="288" y="0"/>
                  </a:moveTo>
                  <a:cubicBezTo>
                    <a:pt x="130" y="0"/>
                    <a:pt x="0" y="121"/>
                    <a:pt x="0" y="288"/>
                  </a:cubicBezTo>
                  <a:cubicBezTo>
                    <a:pt x="0" y="445"/>
                    <a:pt x="130" y="575"/>
                    <a:pt x="288" y="575"/>
                  </a:cubicBezTo>
                  <a:cubicBezTo>
                    <a:pt x="446" y="575"/>
                    <a:pt x="576" y="445"/>
                    <a:pt x="576" y="288"/>
                  </a:cubicBezTo>
                  <a:cubicBezTo>
                    <a:pt x="576" y="121"/>
                    <a:pt x="446" y="0"/>
                    <a:pt x="288" y="0"/>
                  </a:cubicBezTo>
                  <a:close/>
                </a:path>
              </a:pathLst>
            </a:cu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937" name="Google Shape;1937;p14"/>
            <p:cNvSpPr/>
            <p:nvPr/>
          </p:nvSpPr>
          <p:spPr>
            <a:xfrm>
              <a:off x="2298923" y="1210000"/>
              <a:ext cx="32792" cy="32792"/>
            </a:xfrm>
            <a:custGeom>
              <a:rect b="b" l="l" r="r" t="t"/>
              <a:pathLst>
                <a:path extrusionOk="0" h="576" w="576">
                  <a:moveTo>
                    <a:pt x="288" y="121"/>
                  </a:moveTo>
                  <a:cubicBezTo>
                    <a:pt x="380" y="121"/>
                    <a:pt x="455" y="195"/>
                    <a:pt x="455" y="297"/>
                  </a:cubicBezTo>
                  <a:cubicBezTo>
                    <a:pt x="455" y="390"/>
                    <a:pt x="380" y="464"/>
                    <a:pt x="288" y="464"/>
                  </a:cubicBezTo>
                  <a:cubicBezTo>
                    <a:pt x="186" y="464"/>
                    <a:pt x="111" y="390"/>
                    <a:pt x="111" y="297"/>
                  </a:cubicBezTo>
                  <a:cubicBezTo>
                    <a:pt x="111" y="195"/>
                    <a:pt x="195" y="121"/>
                    <a:pt x="288" y="121"/>
                  </a:cubicBezTo>
                  <a:close/>
                  <a:moveTo>
                    <a:pt x="288" y="0"/>
                  </a:moveTo>
                  <a:cubicBezTo>
                    <a:pt x="130" y="0"/>
                    <a:pt x="0" y="130"/>
                    <a:pt x="0" y="288"/>
                  </a:cubicBezTo>
                  <a:cubicBezTo>
                    <a:pt x="0" y="455"/>
                    <a:pt x="130" y="576"/>
                    <a:pt x="288" y="576"/>
                  </a:cubicBezTo>
                  <a:cubicBezTo>
                    <a:pt x="445" y="576"/>
                    <a:pt x="575" y="455"/>
                    <a:pt x="575" y="288"/>
                  </a:cubicBezTo>
                  <a:cubicBezTo>
                    <a:pt x="575" y="130"/>
                    <a:pt x="445" y="0"/>
                    <a:pt x="288" y="0"/>
                  </a:cubicBezTo>
                  <a:close/>
                </a:path>
              </a:pathLst>
            </a:cu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938" name="Google Shape;1938;p14"/>
            <p:cNvSpPr/>
            <p:nvPr/>
          </p:nvSpPr>
          <p:spPr>
            <a:xfrm>
              <a:off x="2283609" y="1637253"/>
              <a:ext cx="584671" cy="391621"/>
            </a:xfrm>
            <a:custGeom>
              <a:rect b="b" l="l" r="r" t="t"/>
              <a:pathLst>
                <a:path extrusionOk="0" h="6879" w="10270">
                  <a:moveTo>
                    <a:pt x="9963" y="0"/>
                  </a:moveTo>
                  <a:lnTo>
                    <a:pt x="7607" y="1113"/>
                  </a:lnTo>
                  <a:lnTo>
                    <a:pt x="8600" y="1596"/>
                  </a:lnTo>
                  <a:lnTo>
                    <a:pt x="8321" y="2041"/>
                  </a:lnTo>
                  <a:lnTo>
                    <a:pt x="7505" y="3377"/>
                  </a:lnTo>
                  <a:cubicBezTo>
                    <a:pt x="6958" y="4267"/>
                    <a:pt x="6410" y="5158"/>
                    <a:pt x="5872" y="6058"/>
                  </a:cubicBezTo>
                  <a:lnTo>
                    <a:pt x="5826" y="6132"/>
                  </a:lnTo>
                  <a:lnTo>
                    <a:pt x="5390" y="5622"/>
                  </a:lnTo>
                  <a:lnTo>
                    <a:pt x="4360" y="4407"/>
                  </a:lnTo>
                  <a:lnTo>
                    <a:pt x="3330" y="3191"/>
                  </a:lnTo>
                  <a:lnTo>
                    <a:pt x="2811" y="2579"/>
                  </a:lnTo>
                  <a:lnTo>
                    <a:pt x="2551" y="2273"/>
                  </a:lnTo>
                  <a:lnTo>
                    <a:pt x="2523" y="2236"/>
                  </a:lnTo>
                  <a:lnTo>
                    <a:pt x="2505" y="2217"/>
                  </a:lnTo>
                  <a:lnTo>
                    <a:pt x="2486" y="2199"/>
                  </a:lnTo>
                  <a:lnTo>
                    <a:pt x="2468" y="2180"/>
                  </a:lnTo>
                  <a:cubicBezTo>
                    <a:pt x="2412" y="2115"/>
                    <a:pt x="2328" y="2069"/>
                    <a:pt x="2245" y="2041"/>
                  </a:cubicBezTo>
                  <a:cubicBezTo>
                    <a:pt x="2168" y="2013"/>
                    <a:pt x="2085" y="1998"/>
                    <a:pt x="2003" y="1998"/>
                  </a:cubicBezTo>
                  <a:cubicBezTo>
                    <a:pt x="1897" y="1998"/>
                    <a:pt x="1792" y="2022"/>
                    <a:pt x="1698" y="2069"/>
                  </a:cubicBezTo>
                  <a:cubicBezTo>
                    <a:pt x="1623" y="2106"/>
                    <a:pt x="1549" y="2162"/>
                    <a:pt x="1494" y="2227"/>
                  </a:cubicBezTo>
                  <a:cubicBezTo>
                    <a:pt x="1484" y="2245"/>
                    <a:pt x="1466" y="2264"/>
                    <a:pt x="1456" y="2282"/>
                  </a:cubicBezTo>
                  <a:lnTo>
                    <a:pt x="1447" y="2301"/>
                  </a:lnTo>
                  <a:lnTo>
                    <a:pt x="1438" y="2310"/>
                  </a:lnTo>
                  <a:lnTo>
                    <a:pt x="1419" y="2356"/>
                  </a:lnTo>
                  <a:lnTo>
                    <a:pt x="1317" y="2523"/>
                  </a:lnTo>
                  <a:lnTo>
                    <a:pt x="1132" y="2867"/>
                  </a:lnTo>
                  <a:lnTo>
                    <a:pt x="761" y="3553"/>
                  </a:lnTo>
                  <a:lnTo>
                    <a:pt x="0" y="4917"/>
                  </a:lnTo>
                  <a:lnTo>
                    <a:pt x="668" y="5195"/>
                  </a:lnTo>
                  <a:lnTo>
                    <a:pt x="1429" y="3831"/>
                  </a:lnTo>
                  <a:lnTo>
                    <a:pt x="1809" y="3145"/>
                  </a:lnTo>
                  <a:lnTo>
                    <a:pt x="1995" y="2811"/>
                  </a:lnTo>
                  <a:lnTo>
                    <a:pt x="2022" y="2755"/>
                  </a:lnTo>
                  <a:lnTo>
                    <a:pt x="2199" y="2969"/>
                  </a:lnTo>
                  <a:lnTo>
                    <a:pt x="2718" y="3572"/>
                  </a:lnTo>
                  <a:lnTo>
                    <a:pt x="3748" y="4787"/>
                  </a:lnTo>
                  <a:lnTo>
                    <a:pt x="4778" y="6002"/>
                  </a:lnTo>
                  <a:lnTo>
                    <a:pt x="5297" y="6614"/>
                  </a:lnTo>
                  <a:lnTo>
                    <a:pt x="5325" y="6652"/>
                  </a:lnTo>
                  <a:lnTo>
                    <a:pt x="5343" y="6670"/>
                  </a:lnTo>
                  <a:lnTo>
                    <a:pt x="5362" y="6689"/>
                  </a:lnTo>
                  <a:cubicBezTo>
                    <a:pt x="5381" y="6707"/>
                    <a:pt x="5390" y="6717"/>
                    <a:pt x="5408" y="6735"/>
                  </a:cubicBezTo>
                  <a:cubicBezTo>
                    <a:pt x="5473" y="6781"/>
                    <a:pt x="5557" y="6828"/>
                    <a:pt x="5640" y="6846"/>
                  </a:cubicBezTo>
                  <a:cubicBezTo>
                    <a:pt x="5708" y="6868"/>
                    <a:pt x="5778" y="6878"/>
                    <a:pt x="5848" y="6878"/>
                  </a:cubicBezTo>
                  <a:cubicBezTo>
                    <a:pt x="5961" y="6878"/>
                    <a:pt x="6072" y="6851"/>
                    <a:pt x="6169" y="6800"/>
                  </a:cubicBezTo>
                  <a:cubicBezTo>
                    <a:pt x="6243" y="6754"/>
                    <a:pt x="6317" y="6698"/>
                    <a:pt x="6364" y="6633"/>
                  </a:cubicBezTo>
                  <a:cubicBezTo>
                    <a:pt x="6373" y="6614"/>
                    <a:pt x="6392" y="6596"/>
                    <a:pt x="6401" y="6587"/>
                  </a:cubicBezTo>
                  <a:lnTo>
                    <a:pt x="6410" y="6559"/>
                  </a:lnTo>
                  <a:lnTo>
                    <a:pt x="6438" y="6522"/>
                  </a:lnTo>
                  <a:lnTo>
                    <a:pt x="6540" y="6355"/>
                  </a:lnTo>
                  <a:cubicBezTo>
                    <a:pt x="7078" y="5455"/>
                    <a:pt x="7607" y="4564"/>
                    <a:pt x="8145" y="3664"/>
                  </a:cubicBezTo>
                  <a:lnTo>
                    <a:pt x="8952" y="2319"/>
                  </a:lnTo>
                  <a:lnTo>
                    <a:pt x="9203" y="1902"/>
                  </a:lnTo>
                  <a:lnTo>
                    <a:pt x="10269" y="2486"/>
                  </a:lnTo>
                  <a:lnTo>
                    <a:pt x="9963" y="0"/>
                  </a:ln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939" name="Google Shape;1939;p14"/>
            <p:cNvSpPr/>
            <p:nvPr/>
          </p:nvSpPr>
          <p:spPr>
            <a:xfrm>
              <a:off x="2280933" y="1632471"/>
              <a:ext cx="591560" cy="399876"/>
            </a:xfrm>
            <a:custGeom>
              <a:rect b="b" l="l" r="r" t="t"/>
              <a:pathLst>
                <a:path extrusionOk="0" h="7024" w="10391">
                  <a:moveTo>
                    <a:pt x="10057" y="1"/>
                  </a:moveTo>
                  <a:lnTo>
                    <a:pt x="7515" y="1197"/>
                  </a:lnTo>
                  <a:lnTo>
                    <a:pt x="8563" y="1698"/>
                  </a:lnTo>
                  <a:lnTo>
                    <a:pt x="7506" y="3433"/>
                  </a:lnTo>
                  <a:cubicBezTo>
                    <a:pt x="7339" y="3702"/>
                    <a:pt x="7172" y="3971"/>
                    <a:pt x="7005" y="4240"/>
                  </a:cubicBezTo>
                  <a:cubicBezTo>
                    <a:pt x="6633" y="4852"/>
                    <a:pt x="6244" y="5483"/>
                    <a:pt x="5873" y="6105"/>
                  </a:cubicBezTo>
                  <a:lnTo>
                    <a:pt x="5864" y="6123"/>
                  </a:lnTo>
                  <a:lnTo>
                    <a:pt x="2645" y="2320"/>
                  </a:lnTo>
                  <a:lnTo>
                    <a:pt x="2561" y="2218"/>
                  </a:lnTo>
                  <a:cubicBezTo>
                    <a:pt x="2487" y="2153"/>
                    <a:pt x="2403" y="2097"/>
                    <a:pt x="2311" y="2069"/>
                  </a:cubicBezTo>
                  <a:cubicBezTo>
                    <a:pt x="2227" y="2038"/>
                    <a:pt x="2141" y="2023"/>
                    <a:pt x="2055" y="2023"/>
                  </a:cubicBezTo>
                  <a:cubicBezTo>
                    <a:pt x="1940" y="2023"/>
                    <a:pt x="1827" y="2049"/>
                    <a:pt x="1726" y="2097"/>
                  </a:cubicBezTo>
                  <a:cubicBezTo>
                    <a:pt x="1633" y="2144"/>
                    <a:pt x="1550" y="2209"/>
                    <a:pt x="1494" y="2274"/>
                  </a:cubicBezTo>
                  <a:cubicBezTo>
                    <a:pt x="1485" y="2292"/>
                    <a:pt x="1476" y="2311"/>
                    <a:pt x="1457" y="2338"/>
                  </a:cubicBezTo>
                  <a:lnTo>
                    <a:pt x="1" y="4973"/>
                  </a:lnTo>
                  <a:lnTo>
                    <a:pt x="103" y="5029"/>
                  </a:lnTo>
                  <a:lnTo>
                    <a:pt x="1513" y="2468"/>
                  </a:lnTo>
                  <a:lnTo>
                    <a:pt x="1559" y="2385"/>
                  </a:lnTo>
                  <a:cubicBezTo>
                    <a:pt x="1568" y="2376"/>
                    <a:pt x="1578" y="2366"/>
                    <a:pt x="1587" y="2348"/>
                  </a:cubicBezTo>
                  <a:cubicBezTo>
                    <a:pt x="1633" y="2292"/>
                    <a:pt x="1698" y="2236"/>
                    <a:pt x="1773" y="2199"/>
                  </a:cubicBezTo>
                  <a:cubicBezTo>
                    <a:pt x="1857" y="2157"/>
                    <a:pt x="1954" y="2136"/>
                    <a:pt x="2053" y="2136"/>
                  </a:cubicBezTo>
                  <a:cubicBezTo>
                    <a:pt x="2127" y="2136"/>
                    <a:pt x="2202" y="2148"/>
                    <a:pt x="2273" y="2171"/>
                  </a:cubicBezTo>
                  <a:cubicBezTo>
                    <a:pt x="2348" y="2199"/>
                    <a:pt x="2422" y="2246"/>
                    <a:pt x="2478" y="2301"/>
                  </a:cubicBezTo>
                  <a:lnTo>
                    <a:pt x="5882" y="6318"/>
                  </a:lnTo>
                  <a:lnTo>
                    <a:pt x="5966" y="6170"/>
                  </a:lnTo>
                  <a:cubicBezTo>
                    <a:pt x="6346" y="5548"/>
                    <a:pt x="6726" y="4917"/>
                    <a:pt x="7107" y="4305"/>
                  </a:cubicBezTo>
                  <a:cubicBezTo>
                    <a:pt x="7274" y="4036"/>
                    <a:pt x="7431" y="3767"/>
                    <a:pt x="7598" y="3489"/>
                  </a:cubicBezTo>
                  <a:lnTo>
                    <a:pt x="8730" y="1652"/>
                  </a:lnTo>
                  <a:lnTo>
                    <a:pt x="7784" y="1197"/>
                  </a:lnTo>
                  <a:lnTo>
                    <a:pt x="9964" y="177"/>
                  </a:lnTo>
                  <a:lnTo>
                    <a:pt x="10242" y="2468"/>
                  </a:lnTo>
                  <a:lnTo>
                    <a:pt x="9222" y="1912"/>
                  </a:lnTo>
                  <a:lnTo>
                    <a:pt x="8146" y="3721"/>
                  </a:lnTo>
                  <a:lnTo>
                    <a:pt x="7654" y="4537"/>
                  </a:lnTo>
                  <a:cubicBezTo>
                    <a:pt x="7292" y="5149"/>
                    <a:pt x="6912" y="5789"/>
                    <a:pt x="6531" y="6411"/>
                  </a:cubicBezTo>
                  <a:lnTo>
                    <a:pt x="6392" y="6634"/>
                  </a:lnTo>
                  <a:cubicBezTo>
                    <a:pt x="6383" y="6652"/>
                    <a:pt x="6374" y="6671"/>
                    <a:pt x="6364" y="6680"/>
                  </a:cubicBezTo>
                  <a:cubicBezTo>
                    <a:pt x="6318" y="6745"/>
                    <a:pt x="6253" y="6791"/>
                    <a:pt x="6188" y="6828"/>
                  </a:cubicBezTo>
                  <a:cubicBezTo>
                    <a:pt x="6100" y="6875"/>
                    <a:pt x="5997" y="6900"/>
                    <a:pt x="5891" y="6900"/>
                  </a:cubicBezTo>
                  <a:cubicBezTo>
                    <a:pt x="5830" y="6900"/>
                    <a:pt x="5767" y="6892"/>
                    <a:pt x="5706" y="6875"/>
                  </a:cubicBezTo>
                  <a:cubicBezTo>
                    <a:pt x="5632" y="6856"/>
                    <a:pt x="5557" y="6819"/>
                    <a:pt x="5492" y="6773"/>
                  </a:cubicBezTo>
                  <a:cubicBezTo>
                    <a:pt x="5483" y="6754"/>
                    <a:pt x="5465" y="6745"/>
                    <a:pt x="5455" y="6736"/>
                  </a:cubicBezTo>
                  <a:lnTo>
                    <a:pt x="2060" y="2737"/>
                  </a:lnTo>
                  <a:lnTo>
                    <a:pt x="659" y="5251"/>
                  </a:lnTo>
                  <a:lnTo>
                    <a:pt x="761" y="5307"/>
                  </a:lnTo>
                  <a:lnTo>
                    <a:pt x="2079" y="2941"/>
                  </a:lnTo>
                  <a:lnTo>
                    <a:pt x="5298" y="6736"/>
                  </a:lnTo>
                  <a:lnTo>
                    <a:pt x="5372" y="6819"/>
                  </a:lnTo>
                  <a:cubicBezTo>
                    <a:pt x="5390" y="6828"/>
                    <a:pt x="5400" y="6847"/>
                    <a:pt x="5418" y="6865"/>
                  </a:cubicBezTo>
                  <a:cubicBezTo>
                    <a:pt x="5492" y="6921"/>
                    <a:pt x="5585" y="6967"/>
                    <a:pt x="5678" y="6995"/>
                  </a:cubicBezTo>
                  <a:cubicBezTo>
                    <a:pt x="5743" y="7014"/>
                    <a:pt x="5817" y="7023"/>
                    <a:pt x="5882" y="7023"/>
                  </a:cubicBezTo>
                  <a:cubicBezTo>
                    <a:pt x="6012" y="7023"/>
                    <a:pt x="6133" y="6995"/>
                    <a:pt x="6244" y="6930"/>
                  </a:cubicBezTo>
                  <a:cubicBezTo>
                    <a:pt x="6327" y="6884"/>
                    <a:pt x="6402" y="6819"/>
                    <a:pt x="6457" y="6754"/>
                  </a:cubicBezTo>
                  <a:cubicBezTo>
                    <a:pt x="6467" y="6736"/>
                    <a:pt x="6485" y="6717"/>
                    <a:pt x="6494" y="6698"/>
                  </a:cubicBezTo>
                  <a:lnTo>
                    <a:pt x="6633" y="6467"/>
                  </a:lnTo>
                  <a:cubicBezTo>
                    <a:pt x="7014" y="5845"/>
                    <a:pt x="7394" y="5205"/>
                    <a:pt x="7756" y="4593"/>
                  </a:cubicBezTo>
                  <a:lnTo>
                    <a:pt x="8248" y="3776"/>
                  </a:lnTo>
                  <a:lnTo>
                    <a:pt x="9268" y="2060"/>
                  </a:lnTo>
                  <a:lnTo>
                    <a:pt x="10391" y="2682"/>
                  </a:lnTo>
                  <a:lnTo>
                    <a:pt x="10057" y="1"/>
                  </a:ln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940" name="Google Shape;1940;p14"/>
            <p:cNvSpPr/>
            <p:nvPr/>
          </p:nvSpPr>
          <p:spPr>
            <a:xfrm>
              <a:off x="1836771" y="1663668"/>
              <a:ext cx="289489" cy="289432"/>
            </a:xfrm>
            <a:custGeom>
              <a:rect b="b" l="l" r="r" t="t"/>
              <a:pathLst>
                <a:path extrusionOk="0" h="5084" w="5085">
                  <a:moveTo>
                    <a:pt x="2543" y="0"/>
                  </a:moveTo>
                  <a:cubicBezTo>
                    <a:pt x="1142" y="0"/>
                    <a:pt x="1" y="1141"/>
                    <a:pt x="1" y="2542"/>
                  </a:cubicBezTo>
                  <a:cubicBezTo>
                    <a:pt x="1" y="3952"/>
                    <a:pt x="1142" y="5084"/>
                    <a:pt x="2543" y="5084"/>
                  </a:cubicBezTo>
                  <a:cubicBezTo>
                    <a:pt x="3944" y="5084"/>
                    <a:pt x="5085" y="3952"/>
                    <a:pt x="5085" y="2542"/>
                  </a:cubicBezTo>
                  <a:lnTo>
                    <a:pt x="2543" y="2542"/>
                  </a:lnTo>
                  <a:lnTo>
                    <a:pt x="2543" y="0"/>
                  </a:lnTo>
                  <a:close/>
                </a:path>
              </a:pathLst>
            </a:custGeom>
            <a:solidFill>
              <a:schemeClr val="l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941" name="Google Shape;1941;p14"/>
            <p:cNvSpPr/>
            <p:nvPr/>
          </p:nvSpPr>
          <p:spPr>
            <a:xfrm>
              <a:off x="1833640" y="1660480"/>
              <a:ext cx="295808" cy="295808"/>
            </a:xfrm>
            <a:custGeom>
              <a:rect b="b" l="l" r="r" t="t"/>
              <a:pathLst>
                <a:path extrusionOk="0" h="5196" w="5196">
                  <a:moveTo>
                    <a:pt x="2542" y="121"/>
                  </a:moveTo>
                  <a:lnTo>
                    <a:pt x="2542" y="2598"/>
                  </a:lnTo>
                  <a:cubicBezTo>
                    <a:pt x="2542" y="2635"/>
                    <a:pt x="2570" y="2663"/>
                    <a:pt x="2598" y="2663"/>
                  </a:cubicBezTo>
                  <a:lnTo>
                    <a:pt x="5084" y="2663"/>
                  </a:lnTo>
                  <a:cubicBezTo>
                    <a:pt x="5047" y="3999"/>
                    <a:pt x="3952" y="5084"/>
                    <a:pt x="2598" y="5084"/>
                  </a:cubicBezTo>
                  <a:cubicBezTo>
                    <a:pt x="1234" y="5084"/>
                    <a:pt x="121" y="3971"/>
                    <a:pt x="121" y="2598"/>
                  </a:cubicBezTo>
                  <a:cubicBezTo>
                    <a:pt x="121" y="1253"/>
                    <a:pt x="1197" y="149"/>
                    <a:pt x="2542" y="121"/>
                  </a:cubicBezTo>
                  <a:close/>
                  <a:moveTo>
                    <a:pt x="2598" y="0"/>
                  </a:moveTo>
                  <a:cubicBezTo>
                    <a:pt x="1169" y="0"/>
                    <a:pt x="0" y="1169"/>
                    <a:pt x="0" y="2598"/>
                  </a:cubicBezTo>
                  <a:cubicBezTo>
                    <a:pt x="0" y="4036"/>
                    <a:pt x="1169" y="5195"/>
                    <a:pt x="2598" y="5195"/>
                  </a:cubicBezTo>
                  <a:cubicBezTo>
                    <a:pt x="4036" y="5195"/>
                    <a:pt x="5195" y="4036"/>
                    <a:pt x="5195" y="2598"/>
                  </a:cubicBezTo>
                  <a:cubicBezTo>
                    <a:pt x="5195" y="2570"/>
                    <a:pt x="5177" y="2542"/>
                    <a:pt x="5140" y="2542"/>
                  </a:cubicBezTo>
                  <a:lnTo>
                    <a:pt x="2653" y="2542"/>
                  </a:lnTo>
                  <a:lnTo>
                    <a:pt x="2653" y="56"/>
                  </a:lnTo>
                  <a:cubicBezTo>
                    <a:pt x="2653" y="28"/>
                    <a:pt x="2635" y="0"/>
                    <a:pt x="2598" y="0"/>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942" name="Google Shape;1942;p14"/>
            <p:cNvSpPr/>
            <p:nvPr/>
          </p:nvSpPr>
          <p:spPr>
            <a:xfrm>
              <a:off x="2020595" y="1692132"/>
              <a:ext cx="77653" cy="77709"/>
            </a:xfrm>
            <a:custGeom>
              <a:rect b="b" l="l" r="r" t="t"/>
              <a:pathLst>
                <a:path extrusionOk="0" h="1365" w="1364">
                  <a:moveTo>
                    <a:pt x="0" y="1"/>
                  </a:moveTo>
                  <a:lnTo>
                    <a:pt x="0" y="1365"/>
                  </a:lnTo>
                  <a:lnTo>
                    <a:pt x="1364" y="1365"/>
                  </a:lnTo>
                  <a:cubicBezTo>
                    <a:pt x="1364" y="604"/>
                    <a:pt x="752" y="1"/>
                    <a:pt x="0" y="1"/>
                  </a:cubicBezTo>
                  <a:close/>
                </a:path>
              </a:pathLst>
            </a:custGeom>
            <a:solidFill>
              <a:schemeClr val="dk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943" name="Google Shape;1943;p14"/>
            <p:cNvSpPr/>
            <p:nvPr/>
          </p:nvSpPr>
          <p:spPr>
            <a:xfrm>
              <a:off x="2017407" y="1688489"/>
              <a:ext cx="84029" cy="84541"/>
            </a:xfrm>
            <a:custGeom>
              <a:rect b="b" l="l" r="r" t="t"/>
              <a:pathLst>
                <a:path extrusionOk="0" h="1485" w="1476">
                  <a:moveTo>
                    <a:pt x="112" y="121"/>
                  </a:moveTo>
                  <a:cubicBezTo>
                    <a:pt x="789" y="148"/>
                    <a:pt x="1327" y="696"/>
                    <a:pt x="1355" y="1364"/>
                  </a:cubicBezTo>
                  <a:lnTo>
                    <a:pt x="112" y="1364"/>
                  </a:lnTo>
                  <a:lnTo>
                    <a:pt x="112" y="121"/>
                  </a:lnTo>
                  <a:close/>
                  <a:moveTo>
                    <a:pt x="1" y="0"/>
                  </a:moveTo>
                  <a:lnTo>
                    <a:pt x="1" y="1484"/>
                  </a:lnTo>
                  <a:lnTo>
                    <a:pt x="1476" y="1484"/>
                  </a:lnTo>
                  <a:lnTo>
                    <a:pt x="1476" y="1429"/>
                  </a:lnTo>
                  <a:cubicBezTo>
                    <a:pt x="1476" y="640"/>
                    <a:pt x="835" y="0"/>
                    <a:pt x="56" y="0"/>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944" name="Google Shape;1944;p14"/>
            <p:cNvSpPr/>
            <p:nvPr/>
          </p:nvSpPr>
          <p:spPr>
            <a:xfrm>
              <a:off x="2293116" y="1635146"/>
              <a:ext cx="584671" cy="391223"/>
            </a:xfrm>
            <a:custGeom>
              <a:rect b="b" l="l" r="r" t="t"/>
              <a:pathLst>
                <a:path extrusionOk="0" h="6872" w="10270">
                  <a:moveTo>
                    <a:pt x="9963" y="0"/>
                  </a:moveTo>
                  <a:lnTo>
                    <a:pt x="7598" y="1113"/>
                  </a:lnTo>
                  <a:lnTo>
                    <a:pt x="8600" y="1586"/>
                  </a:lnTo>
                  <a:lnTo>
                    <a:pt x="8321" y="2032"/>
                  </a:lnTo>
                  <a:lnTo>
                    <a:pt x="7505" y="3377"/>
                  </a:lnTo>
                  <a:cubicBezTo>
                    <a:pt x="6958" y="4267"/>
                    <a:pt x="6410" y="5158"/>
                    <a:pt x="5872" y="6048"/>
                  </a:cubicBezTo>
                  <a:lnTo>
                    <a:pt x="5826" y="6132"/>
                  </a:lnTo>
                  <a:lnTo>
                    <a:pt x="5390" y="5612"/>
                  </a:lnTo>
                  <a:lnTo>
                    <a:pt x="4351" y="4397"/>
                  </a:lnTo>
                  <a:lnTo>
                    <a:pt x="3321" y="3182"/>
                  </a:lnTo>
                  <a:lnTo>
                    <a:pt x="2811" y="2579"/>
                  </a:lnTo>
                  <a:lnTo>
                    <a:pt x="2551" y="2273"/>
                  </a:lnTo>
                  <a:lnTo>
                    <a:pt x="2514" y="2236"/>
                  </a:lnTo>
                  <a:lnTo>
                    <a:pt x="2505" y="2217"/>
                  </a:lnTo>
                  <a:lnTo>
                    <a:pt x="2486" y="2199"/>
                  </a:lnTo>
                  <a:lnTo>
                    <a:pt x="2468" y="2171"/>
                  </a:lnTo>
                  <a:cubicBezTo>
                    <a:pt x="2403" y="2115"/>
                    <a:pt x="2328" y="2069"/>
                    <a:pt x="2236" y="2032"/>
                  </a:cubicBezTo>
                  <a:cubicBezTo>
                    <a:pt x="2166" y="2005"/>
                    <a:pt x="2090" y="1992"/>
                    <a:pt x="2012" y="1992"/>
                  </a:cubicBezTo>
                  <a:cubicBezTo>
                    <a:pt x="1905" y="1992"/>
                    <a:pt x="1795" y="2016"/>
                    <a:pt x="1698" y="2060"/>
                  </a:cubicBezTo>
                  <a:cubicBezTo>
                    <a:pt x="1614" y="2097"/>
                    <a:pt x="1540" y="2162"/>
                    <a:pt x="1494" y="2227"/>
                  </a:cubicBezTo>
                  <a:cubicBezTo>
                    <a:pt x="1475" y="2245"/>
                    <a:pt x="1466" y="2254"/>
                    <a:pt x="1456" y="2273"/>
                  </a:cubicBezTo>
                  <a:lnTo>
                    <a:pt x="1438" y="2301"/>
                  </a:lnTo>
                  <a:lnTo>
                    <a:pt x="1438" y="2310"/>
                  </a:lnTo>
                  <a:lnTo>
                    <a:pt x="1410" y="2356"/>
                  </a:lnTo>
                  <a:lnTo>
                    <a:pt x="1317" y="2523"/>
                  </a:lnTo>
                  <a:lnTo>
                    <a:pt x="1132" y="2867"/>
                  </a:lnTo>
                  <a:lnTo>
                    <a:pt x="751" y="3544"/>
                  </a:lnTo>
                  <a:lnTo>
                    <a:pt x="0" y="4917"/>
                  </a:lnTo>
                  <a:lnTo>
                    <a:pt x="668" y="5186"/>
                  </a:lnTo>
                  <a:lnTo>
                    <a:pt x="1429" y="3822"/>
                  </a:lnTo>
                  <a:lnTo>
                    <a:pt x="1809" y="3145"/>
                  </a:lnTo>
                  <a:lnTo>
                    <a:pt x="1995" y="2802"/>
                  </a:lnTo>
                  <a:lnTo>
                    <a:pt x="2022" y="2755"/>
                  </a:lnTo>
                  <a:lnTo>
                    <a:pt x="2199" y="2959"/>
                  </a:lnTo>
                  <a:lnTo>
                    <a:pt x="2718" y="3572"/>
                  </a:lnTo>
                  <a:lnTo>
                    <a:pt x="3748" y="4787"/>
                  </a:lnTo>
                  <a:lnTo>
                    <a:pt x="4778" y="6002"/>
                  </a:lnTo>
                  <a:lnTo>
                    <a:pt x="5297" y="6605"/>
                  </a:lnTo>
                  <a:lnTo>
                    <a:pt x="5325" y="6651"/>
                  </a:lnTo>
                  <a:lnTo>
                    <a:pt x="5343" y="6661"/>
                  </a:lnTo>
                  <a:lnTo>
                    <a:pt x="5362" y="6689"/>
                  </a:lnTo>
                  <a:cubicBezTo>
                    <a:pt x="5371" y="6698"/>
                    <a:pt x="5390" y="6716"/>
                    <a:pt x="5408" y="6726"/>
                  </a:cubicBezTo>
                  <a:cubicBezTo>
                    <a:pt x="5473" y="6781"/>
                    <a:pt x="5557" y="6818"/>
                    <a:pt x="5640" y="6846"/>
                  </a:cubicBezTo>
                  <a:cubicBezTo>
                    <a:pt x="5703" y="6863"/>
                    <a:pt x="5769" y="6871"/>
                    <a:pt x="5834" y="6871"/>
                  </a:cubicBezTo>
                  <a:cubicBezTo>
                    <a:pt x="5951" y="6871"/>
                    <a:pt x="6068" y="6844"/>
                    <a:pt x="6169" y="6791"/>
                  </a:cubicBezTo>
                  <a:cubicBezTo>
                    <a:pt x="6243" y="6754"/>
                    <a:pt x="6308" y="6689"/>
                    <a:pt x="6364" y="6624"/>
                  </a:cubicBezTo>
                  <a:cubicBezTo>
                    <a:pt x="6373" y="6614"/>
                    <a:pt x="6382" y="6596"/>
                    <a:pt x="6392" y="6577"/>
                  </a:cubicBezTo>
                  <a:lnTo>
                    <a:pt x="6410" y="6559"/>
                  </a:lnTo>
                  <a:lnTo>
                    <a:pt x="6429" y="6512"/>
                  </a:lnTo>
                  <a:lnTo>
                    <a:pt x="6531" y="6345"/>
                  </a:lnTo>
                  <a:cubicBezTo>
                    <a:pt x="7078" y="5455"/>
                    <a:pt x="7607" y="4555"/>
                    <a:pt x="8145" y="3664"/>
                  </a:cubicBezTo>
                  <a:lnTo>
                    <a:pt x="8952" y="2319"/>
                  </a:lnTo>
                  <a:lnTo>
                    <a:pt x="9193" y="1902"/>
                  </a:lnTo>
                  <a:lnTo>
                    <a:pt x="10269" y="2486"/>
                  </a:lnTo>
                  <a:lnTo>
                    <a:pt x="10269" y="2486"/>
                  </a:lnTo>
                  <a:lnTo>
                    <a:pt x="9963" y="0"/>
                  </a:lnTo>
                  <a:close/>
                </a:path>
              </a:pathLst>
            </a:custGeom>
            <a:solidFill>
              <a:schemeClr val="dk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945" name="Google Shape;1945;p14"/>
            <p:cNvSpPr/>
            <p:nvPr/>
          </p:nvSpPr>
          <p:spPr>
            <a:xfrm>
              <a:off x="2290440" y="1629852"/>
              <a:ext cx="591047" cy="399819"/>
            </a:xfrm>
            <a:custGeom>
              <a:rect b="b" l="l" r="r" t="t"/>
              <a:pathLst>
                <a:path extrusionOk="0" h="7023" w="10382">
                  <a:moveTo>
                    <a:pt x="10057" y="0"/>
                  </a:moveTo>
                  <a:lnTo>
                    <a:pt x="7515" y="1206"/>
                  </a:lnTo>
                  <a:lnTo>
                    <a:pt x="8563" y="1707"/>
                  </a:lnTo>
                  <a:lnTo>
                    <a:pt x="7496" y="3433"/>
                  </a:lnTo>
                  <a:cubicBezTo>
                    <a:pt x="7329" y="3711"/>
                    <a:pt x="7162" y="3980"/>
                    <a:pt x="6995" y="4258"/>
                  </a:cubicBezTo>
                  <a:cubicBezTo>
                    <a:pt x="6624" y="4861"/>
                    <a:pt x="6244" y="5492"/>
                    <a:pt x="5864" y="6114"/>
                  </a:cubicBezTo>
                  <a:lnTo>
                    <a:pt x="5864" y="6123"/>
                  </a:lnTo>
                  <a:lnTo>
                    <a:pt x="2644" y="2329"/>
                  </a:lnTo>
                  <a:lnTo>
                    <a:pt x="2552" y="2227"/>
                  </a:lnTo>
                  <a:cubicBezTo>
                    <a:pt x="2487" y="2162"/>
                    <a:pt x="2403" y="2106"/>
                    <a:pt x="2301" y="2069"/>
                  </a:cubicBezTo>
                  <a:cubicBezTo>
                    <a:pt x="2222" y="2041"/>
                    <a:pt x="2138" y="2027"/>
                    <a:pt x="2053" y="2027"/>
                  </a:cubicBezTo>
                  <a:cubicBezTo>
                    <a:pt x="1939" y="2027"/>
                    <a:pt x="1823" y="2053"/>
                    <a:pt x="1717" y="2106"/>
                  </a:cubicBezTo>
                  <a:cubicBezTo>
                    <a:pt x="1633" y="2143"/>
                    <a:pt x="1550" y="2208"/>
                    <a:pt x="1494" y="2282"/>
                  </a:cubicBezTo>
                  <a:cubicBezTo>
                    <a:pt x="1485" y="2301"/>
                    <a:pt x="1466" y="2310"/>
                    <a:pt x="1457" y="2329"/>
                  </a:cubicBezTo>
                  <a:lnTo>
                    <a:pt x="1" y="4982"/>
                  </a:lnTo>
                  <a:lnTo>
                    <a:pt x="103" y="5038"/>
                  </a:lnTo>
                  <a:lnTo>
                    <a:pt x="1513" y="2477"/>
                  </a:lnTo>
                  <a:lnTo>
                    <a:pt x="1559" y="2394"/>
                  </a:lnTo>
                  <a:cubicBezTo>
                    <a:pt x="1568" y="2384"/>
                    <a:pt x="1578" y="2366"/>
                    <a:pt x="1587" y="2357"/>
                  </a:cubicBezTo>
                  <a:cubicBezTo>
                    <a:pt x="1633" y="2292"/>
                    <a:pt x="1698" y="2245"/>
                    <a:pt x="1772" y="2208"/>
                  </a:cubicBezTo>
                  <a:cubicBezTo>
                    <a:pt x="1857" y="2166"/>
                    <a:pt x="1954" y="2145"/>
                    <a:pt x="2051" y="2145"/>
                  </a:cubicBezTo>
                  <a:cubicBezTo>
                    <a:pt x="2124" y="2145"/>
                    <a:pt x="2197" y="2157"/>
                    <a:pt x="2264" y="2180"/>
                  </a:cubicBezTo>
                  <a:cubicBezTo>
                    <a:pt x="2348" y="2208"/>
                    <a:pt x="2413" y="2255"/>
                    <a:pt x="2468" y="2310"/>
                  </a:cubicBezTo>
                  <a:lnTo>
                    <a:pt x="5873" y="6327"/>
                  </a:lnTo>
                  <a:lnTo>
                    <a:pt x="5966" y="6179"/>
                  </a:lnTo>
                  <a:cubicBezTo>
                    <a:pt x="6337" y="5557"/>
                    <a:pt x="6726" y="4926"/>
                    <a:pt x="7097" y="4314"/>
                  </a:cubicBezTo>
                  <a:cubicBezTo>
                    <a:pt x="7264" y="4045"/>
                    <a:pt x="7431" y="3767"/>
                    <a:pt x="7598" y="3498"/>
                  </a:cubicBezTo>
                  <a:lnTo>
                    <a:pt x="8730" y="1661"/>
                  </a:lnTo>
                  <a:lnTo>
                    <a:pt x="7784" y="1206"/>
                  </a:lnTo>
                  <a:lnTo>
                    <a:pt x="9964" y="177"/>
                  </a:lnTo>
                  <a:lnTo>
                    <a:pt x="10242" y="2477"/>
                  </a:lnTo>
                  <a:lnTo>
                    <a:pt x="10242" y="2477"/>
                  </a:lnTo>
                  <a:lnTo>
                    <a:pt x="9222" y="1911"/>
                  </a:lnTo>
                  <a:lnTo>
                    <a:pt x="8146" y="3730"/>
                  </a:lnTo>
                  <a:cubicBezTo>
                    <a:pt x="7979" y="3999"/>
                    <a:pt x="7812" y="4277"/>
                    <a:pt x="7654" y="4546"/>
                  </a:cubicBezTo>
                  <a:cubicBezTo>
                    <a:pt x="7283" y="5158"/>
                    <a:pt x="6912" y="5789"/>
                    <a:pt x="6531" y="6411"/>
                  </a:cubicBezTo>
                  <a:lnTo>
                    <a:pt x="6392" y="6642"/>
                  </a:lnTo>
                  <a:cubicBezTo>
                    <a:pt x="6383" y="6661"/>
                    <a:pt x="6374" y="6670"/>
                    <a:pt x="6364" y="6689"/>
                  </a:cubicBezTo>
                  <a:cubicBezTo>
                    <a:pt x="6318" y="6744"/>
                    <a:pt x="6253" y="6800"/>
                    <a:pt x="6188" y="6837"/>
                  </a:cubicBezTo>
                  <a:cubicBezTo>
                    <a:pt x="6094" y="6884"/>
                    <a:pt x="5993" y="6909"/>
                    <a:pt x="5889" y="6909"/>
                  </a:cubicBezTo>
                  <a:cubicBezTo>
                    <a:pt x="5828" y="6909"/>
                    <a:pt x="5767" y="6901"/>
                    <a:pt x="5706" y="6884"/>
                  </a:cubicBezTo>
                  <a:cubicBezTo>
                    <a:pt x="5632" y="6865"/>
                    <a:pt x="5557" y="6828"/>
                    <a:pt x="5492" y="6772"/>
                  </a:cubicBezTo>
                  <a:cubicBezTo>
                    <a:pt x="5483" y="6763"/>
                    <a:pt x="5465" y="6754"/>
                    <a:pt x="5455" y="6735"/>
                  </a:cubicBezTo>
                  <a:lnTo>
                    <a:pt x="2060" y="2746"/>
                  </a:lnTo>
                  <a:lnTo>
                    <a:pt x="659" y="5251"/>
                  </a:lnTo>
                  <a:lnTo>
                    <a:pt x="761" y="5307"/>
                  </a:lnTo>
                  <a:lnTo>
                    <a:pt x="2079" y="2950"/>
                  </a:lnTo>
                  <a:lnTo>
                    <a:pt x="5298" y="6744"/>
                  </a:lnTo>
                  <a:lnTo>
                    <a:pt x="5372" y="6819"/>
                  </a:lnTo>
                  <a:cubicBezTo>
                    <a:pt x="5381" y="6837"/>
                    <a:pt x="5400" y="6856"/>
                    <a:pt x="5418" y="6865"/>
                  </a:cubicBezTo>
                  <a:cubicBezTo>
                    <a:pt x="5492" y="6930"/>
                    <a:pt x="5585" y="6976"/>
                    <a:pt x="5678" y="6995"/>
                  </a:cubicBezTo>
                  <a:cubicBezTo>
                    <a:pt x="5743" y="7013"/>
                    <a:pt x="5817" y="7023"/>
                    <a:pt x="5882" y="7023"/>
                  </a:cubicBezTo>
                  <a:cubicBezTo>
                    <a:pt x="6012" y="7023"/>
                    <a:pt x="6133" y="6995"/>
                    <a:pt x="6235" y="6939"/>
                  </a:cubicBezTo>
                  <a:cubicBezTo>
                    <a:pt x="6327" y="6893"/>
                    <a:pt x="6402" y="6828"/>
                    <a:pt x="6457" y="6754"/>
                  </a:cubicBezTo>
                  <a:cubicBezTo>
                    <a:pt x="6466" y="6744"/>
                    <a:pt x="6476" y="6717"/>
                    <a:pt x="6494" y="6707"/>
                  </a:cubicBezTo>
                  <a:lnTo>
                    <a:pt x="6633" y="6475"/>
                  </a:lnTo>
                  <a:cubicBezTo>
                    <a:pt x="7005" y="5854"/>
                    <a:pt x="7385" y="5223"/>
                    <a:pt x="7747" y="4611"/>
                  </a:cubicBezTo>
                  <a:cubicBezTo>
                    <a:pt x="7914" y="4333"/>
                    <a:pt x="8081" y="4054"/>
                    <a:pt x="8238" y="3785"/>
                  </a:cubicBezTo>
                  <a:lnTo>
                    <a:pt x="9268" y="2069"/>
                  </a:lnTo>
                  <a:lnTo>
                    <a:pt x="10381" y="2681"/>
                  </a:lnTo>
                  <a:lnTo>
                    <a:pt x="10057" y="0"/>
                  </a:ln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946" name="Google Shape;1946;p14"/>
            <p:cNvSpPr/>
            <p:nvPr/>
          </p:nvSpPr>
          <p:spPr>
            <a:xfrm>
              <a:off x="2999153" y="1568027"/>
              <a:ext cx="81410" cy="321711"/>
            </a:xfrm>
            <a:custGeom>
              <a:rect b="b" l="l" r="r" t="t"/>
              <a:pathLst>
                <a:path extrusionOk="0" h="5651" w="1430">
                  <a:moveTo>
                    <a:pt x="1" y="1"/>
                  </a:moveTo>
                  <a:lnTo>
                    <a:pt x="1" y="5650"/>
                  </a:lnTo>
                  <a:lnTo>
                    <a:pt x="1430" y="5650"/>
                  </a:lnTo>
                  <a:lnTo>
                    <a:pt x="1430" y="1"/>
                  </a:lnTo>
                  <a:close/>
                </a:path>
              </a:pathLst>
            </a:cu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947" name="Google Shape;1947;p14"/>
            <p:cNvSpPr/>
            <p:nvPr/>
          </p:nvSpPr>
          <p:spPr>
            <a:xfrm>
              <a:off x="2995509" y="1564383"/>
              <a:ext cx="88242" cy="328543"/>
            </a:xfrm>
            <a:custGeom>
              <a:rect b="b" l="l" r="r" t="t"/>
              <a:pathLst>
                <a:path extrusionOk="0" h="5771" w="1550">
                  <a:moveTo>
                    <a:pt x="1438" y="121"/>
                  </a:moveTo>
                  <a:lnTo>
                    <a:pt x="1438" y="5659"/>
                  </a:lnTo>
                  <a:lnTo>
                    <a:pt x="121" y="5659"/>
                  </a:lnTo>
                  <a:lnTo>
                    <a:pt x="121" y="121"/>
                  </a:lnTo>
                  <a:close/>
                  <a:moveTo>
                    <a:pt x="0" y="0"/>
                  </a:moveTo>
                  <a:lnTo>
                    <a:pt x="0" y="5770"/>
                  </a:lnTo>
                  <a:lnTo>
                    <a:pt x="1549" y="5770"/>
                  </a:lnTo>
                  <a:lnTo>
                    <a:pt x="1549" y="0"/>
                  </a:ln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948" name="Google Shape;1948;p14"/>
            <p:cNvSpPr/>
            <p:nvPr/>
          </p:nvSpPr>
          <p:spPr>
            <a:xfrm>
              <a:off x="3130147" y="1424964"/>
              <a:ext cx="81922" cy="464777"/>
            </a:xfrm>
            <a:custGeom>
              <a:rect b="b" l="l" r="r" t="t"/>
              <a:pathLst>
                <a:path extrusionOk="0" h="8164" w="1439">
                  <a:moveTo>
                    <a:pt x="1" y="0"/>
                  </a:moveTo>
                  <a:lnTo>
                    <a:pt x="1" y="8163"/>
                  </a:lnTo>
                  <a:lnTo>
                    <a:pt x="1438" y="8163"/>
                  </a:lnTo>
                  <a:lnTo>
                    <a:pt x="1438" y="0"/>
                  </a:lnTo>
                  <a:close/>
                </a:path>
              </a:pathLst>
            </a:cu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949" name="Google Shape;1949;p14"/>
            <p:cNvSpPr/>
            <p:nvPr/>
          </p:nvSpPr>
          <p:spPr>
            <a:xfrm>
              <a:off x="3126447" y="1421776"/>
              <a:ext cx="88811" cy="471153"/>
            </a:xfrm>
            <a:custGeom>
              <a:rect b="b" l="l" r="r" t="t"/>
              <a:pathLst>
                <a:path extrusionOk="0" h="8276" w="1560">
                  <a:moveTo>
                    <a:pt x="1439" y="112"/>
                  </a:moveTo>
                  <a:lnTo>
                    <a:pt x="1439" y="8164"/>
                  </a:lnTo>
                  <a:lnTo>
                    <a:pt x="121" y="8164"/>
                  </a:lnTo>
                  <a:lnTo>
                    <a:pt x="121" y="112"/>
                  </a:lnTo>
                  <a:close/>
                  <a:moveTo>
                    <a:pt x="66" y="0"/>
                  </a:moveTo>
                  <a:cubicBezTo>
                    <a:pt x="28" y="0"/>
                    <a:pt x="1" y="19"/>
                    <a:pt x="1" y="56"/>
                  </a:cubicBezTo>
                  <a:lnTo>
                    <a:pt x="1" y="8219"/>
                  </a:lnTo>
                  <a:cubicBezTo>
                    <a:pt x="1" y="8257"/>
                    <a:pt x="28" y="8275"/>
                    <a:pt x="66" y="8275"/>
                  </a:cubicBezTo>
                  <a:lnTo>
                    <a:pt x="1494" y="8275"/>
                  </a:lnTo>
                  <a:cubicBezTo>
                    <a:pt x="1531" y="8275"/>
                    <a:pt x="1559" y="8257"/>
                    <a:pt x="1559" y="8219"/>
                  </a:cubicBezTo>
                  <a:lnTo>
                    <a:pt x="1559" y="56"/>
                  </a:lnTo>
                  <a:cubicBezTo>
                    <a:pt x="1559" y="19"/>
                    <a:pt x="1531" y="0"/>
                    <a:pt x="1494" y="0"/>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950" name="Google Shape;1950;p14"/>
            <p:cNvSpPr/>
            <p:nvPr/>
          </p:nvSpPr>
          <p:spPr>
            <a:xfrm>
              <a:off x="3248446" y="1621939"/>
              <a:ext cx="81922" cy="267799"/>
            </a:xfrm>
            <a:custGeom>
              <a:rect b="b" l="l" r="r" t="t"/>
              <a:pathLst>
                <a:path extrusionOk="0" h="4704" w="1439">
                  <a:moveTo>
                    <a:pt x="1" y="0"/>
                  </a:moveTo>
                  <a:lnTo>
                    <a:pt x="1" y="4703"/>
                  </a:lnTo>
                  <a:lnTo>
                    <a:pt x="1438" y="4703"/>
                  </a:lnTo>
                  <a:lnTo>
                    <a:pt x="1438" y="0"/>
                  </a:lnTo>
                  <a:close/>
                </a:path>
              </a:pathLst>
            </a:cu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951" name="Google Shape;1951;p14"/>
            <p:cNvSpPr/>
            <p:nvPr/>
          </p:nvSpPr>
          <p:spPr>
            <a:xfrm>
              <a:off x="3244746" y="1618751"/>
              <a:ext cx="88811" cy="274175"/>
            </a:xfrm>
            <a:custGeom>
              <a:rect b="b" l="l" r="r" t="t"/>
              <a:pathLst>
                <a:path extrusionOk="0" h="4816" w="1560">
                  <a:moveTo>
                    <a:pt x="1439" y="112"/>
                  </a:moveTo>
                  <a:lnTo>
                    <a:pt x="1439" y="4704"/>
                  </a:lnTo>
                  <a:lnTo>
                    <a:pt x="121" y="4704"/>
                  </a:lnTo>
                  <a:lnTo>
                    <a:pt x="121" y="112"/>
                  </a:lnTo>
                  <a:close/>
                  <a:moveTo>
                    <a:pt x="1" y="1"/>
                  </a:moveTo>
                  <a:lnTo>
                    <a:pt x="1" y="4815"/>
                  </a:lnTo>
                  <a:lnTo>
                    <a:pt x="1559" y="4815"/>
                  </a:lnTo>
                  <a:lnTo>
                    <a:pt x="1559" y="1"/>
                  </a:ln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952" name="Google Shape;1952;p14"/>
            <p:cNvSpPr/>
            <p:nvPr/>
          </p:nvSpPr>
          <p:spPr>
            <a:xfrm>
              <a:off x="1773408" y="1427298"/>
              <a:ext cx="375055" cy="118642"/>
            </a:xfrm>
            <a:custGeom>
              <a:rect b="b" l="l" r="r" t="t"/>
              <a:pathLst>
                <a:path extrusionOk="0" h="2084" w="6588">
                  <a:moveTo>
                    <a:pt x="67" y="1"/>
                  </a:moveTo>
                  <a:cubicBezTo>
                    <a:pt x="52" y="1"/>
                    <a:pt x="38" y="5"/>
                    <a:pt x="29" y="15"/>
                  </a:cubicBezTo>
                  <a:cubicBezTo>
                    <a:pt x="1" y="42"/>
                    <a:pt x="1" y="80"/>
                    <a:pt x="29" y="98"/>
                  </a:cubicBezTo>
                  <a:lnTo>
                    <a:pt x="1930" y="2065"/>
                  </a:lnTo>
                  <a:cubicBezTo>
                    <a:pt x="1940" y="2074"/>
                    <a:pt x="1958" y="2083"/>
                    <a:pt x="1967" y="2083"/>
                  </a:cubicBezTo>
                  <a:cubicBezTo>
                    <a:pt x="1986" y="2083"/>
                    <a:pt x="1995" y="2074"/>
                    <a:pt x="2014" y="2065"/>
                  </a:cubicBezTo>
                  <a:lnTo>
                    <a:pt x="4064" y="135"/>
                  </a:lnTo>
                  <a:lnTo>
                    <a:pt x="6485" y="2009"/>
                  </a:lnTo>
                  <a:cubicBezTo>
                    <a:pt x="6496" y="2016"/>
                    <a:pt x="6506" y="2019"/>
                    <a:pt x="6517" y="2019"/>
                  </a:cubicBezTo>
                  <a:cubicBezTo>
                    <a:pt x="6534" y="2019"/>
                    <a:pt x="6551" y="2011"/>
                    <a:pt x="6569" y="2000"/>
                  </a:cubicBezTo>
                  <a:cubicBezTo>
                    <a:pt x="6587" y="1972"/>
                    <a:pt x="6578" y="1935"/>
                    <a:pt x="6550" y="1916"/>
                  </a:cubicBezTo>
                  <a:lnTo>
                    <a:pt x="4101" y="15"/>
                  </a:lnTo>
                  <a:cubicBezTo>
                    <a:pt x="4087" y="5"/>
                    <a:pt x="4073" y="1"/>
                    <a:pt x="4060" y="1"/>
                  </a:cubicBezTo>
                  <a:cubicBezTo>
                    <a:pt x="4048" y="1"/>
                    <a:pt x="4036" y="5"/>
                    <a:pt x="4027" y="15"/>
                  </a:cubicBezTo>
                  <a:lnTo>
                    <a:pt x="1977" y="1944"/>
                  </a:lnTo>
                  <a:lnTo>
                    <a:pt x="112" y="15"/>
                  </a:lnTo>
                  <a:cubicBezTo>
                    <a:pt x="98" y="5"/>
                    <a:pt x="82" y="1"/>
                    <a:pt x="67" y="1"/>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953" name="Google Shape;1953;p14"/>
            <p:cNvSpPr/>
            <p:nvPr/>
          </p:nvSpPr>
          <p:spPr>
            <a:xfrm>
              <a:off x="1747562" y="1401168"/>
              <a:ext cx="59207" cy="59207"/>
            </a:xfrm>
            <a:custGeom>
              <a:rect b="b" l="l" r="r" t="t"/>
              <a:pathLst>
                <a:path extrusionOk="0" h="1040" w="1040">
                  <a:moveTo>
                    <a:pt x="520" y="1"/>
                  </a:moveTo>
                  <a:cubicBezTo>
                    <a:pt x="232" y="1"/>
                    <a:pt x="0" y="232"/>
                    <a:pt x="0" y="520"/>
                  </a:cubicBezTo>
                  <a:cubicBezTo>
                    <a:pt x="0" y="808"/>
                    <a:pt x="232" y="1040"/>
                    <a:pt x="520" y="1040"/>
                  </a:cubicBezTo>
                  <a:cubicBezTo>
                    <a:pt x="807" y="1040"/>
                    <a:pt x="1039" y="808"/>
                    <a:pt x="1039" y="520"/>
                  </a:cubicBezTo>
                  <a:cubicBezTo>
                    <a:pt x="1039" y="232"/>
                    <a:pt x="807" y="1"/>
                    <a:pt x="520" y="1"/>
                  </a:cubicBezTo>
                  <a:close/>
                </a:path>
              </a:pathLst>
            </a:cu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954" name="Google Shape;1954;p14"/>
            <p:cNvSpPr/>
            <p:nvPr/>
          </p:nvSpPr>
          <p:spPr>
            <a:xfrm>
              <a:off x="1744374" y="1397467"/>
              <a:ext cx="66096" cy="66096"/>
            </a:xfrm>
            <a:custGeom>
              <a:rect b="b" l="l" r="r" t="t"/>
              <a:pathLst>
                <a:path extrusionOk="0" h="1161" w="1161">
                  <a:moveTo>
                    <a:pt x="576" y="121"/>
                  </a:moveTo>
                  <a:cubicBezTo>
                    <a:pt x="835" y="121"/>
                    <a:pt x="1040" y="325"/>
                    <a:pt x="1040" y="585"/>
                  </a:cubicBezTo>
                  <a:cubicBezTo>
                    <a:pt x="1040" y="836"/>
                    <a:pt x="835" y="1049"/>
                    <a:pt x="576" y="1049"/>
                  </a:cubicBezTo>
                  <a:cubicBezTo>
                    <a:pt x="325" y="1049"/>
                    <a:pt x="112" y="836"/>
                    <a:pt x="112" y="585"/>
                  </a:cubicBezTo>
                  <a:cubicBezTo>
                    <a:pt x="112" y="325"/>
                    <a:pt x="325" y="121"/>
                    <a:pt x="576" y="121"/>
                  </a:cubicBezTo>
                  <a:close/>
                  <a:moveTo>
                    <a:pt x="576" y="1"/>
                  </a:moveTo>
                  <a:cubicBezTo>
                    <a:pt x="260" y="1"/>
                    <a:pt x="1" y="260"/>
                    <a:pt x="1" y="585"/>
                  </a:cubicBezTo>
                  <a:cubicBezTo>
                    <a:pt x="1" y="900"/>
                    <a:pt x="260" y="1160"/>
                    <a:pt x="576" y="1160"/>
                  </a:cubicBezTo>
                  <a:cubicBezTo>
                    <a:pt x="900" y="1160"/>
                    <a:pt x="1160" y="900"/>
                    <a:pt x="1160" y="585"/>
                  </a:cubicBezTo>
                  <a:cubicBezTo>
                    <a:pt x="1160" y="260"/>
                    <a:pt x="900" y="1"/>
                    <a:pt x="576" y="1"/>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955" name="Google Shape;1955;p14"/>
            <p:cNvSpPr/>
            <p:nvPr/>
          </p:nvSpPr>
          <p:spPr>
            <a:xfrm>
              <a:off x="1975166" y="1401168"/>
              <a:ext cx="59207" cy="59207"/>
            </a:xfrm>
            <a:custGeom>
              <a:rect b="b" l="l" r="r" t="t"/>
              <a:pathLst>
                <a:path extrusionOk="0" h="1040" w="1040">
                  <a:moveTo>
                    <a:pt x="520" y="1"/>
                  </a:moveTo>
                  <a:cubicBezTo>
                    <a:pt x="232" y="1"/>
                    <a:pt x="0" y="232"/>
                    <a:pt x="0" y="520"/>
                  </a:cubicBezTo>
                  <a:cubicBezTo>
                    <a:pt x="0" y="808"/>
                    <a:pt x="232" y="1040"/>
                    <a:pt x="520" y="1040"/>
                  </a:cubicBezTo>
                  <a:cubicBezTo>
                    <a:pt x="808" y="1040"/>
                    <a:pt x="1039" y="808"/>
                    <a:pt x="1039" y="520"/>
                  </a:cubicBezTo>
                  <a:cubicBezTo>
                    <a:pt x="1039" y="232"/>
                    <a:pt x="808" y="1"/>
                    <a:pt x="520" y="1"/>
                  </a:cubicBezTo>
                  <a:close/>
                </a:path>
              </a:pathLst>
            </a:custGeom>
            <a:solidFill>
              <a:schemeClr val="dk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956" name="Google Shape;1956;p14"/>
            <p:cNvSpPr/>
            <p:nvPr/>
          </p:nvSpPr>
          <p:spPr>
            <a:xfrm>
              <a:off x="1971465" y="1397467"/>
              <a:ext cx="66096" cy="66096"/>
            </a:xfrm>
            <a:custGeom>
              <a:rect b="b" l="l" r="r" t="t"/>
              <a:pathLst>
                <a:path extrusionOk="0" h="1161" w="1161">
                  <a:moveTo>
                    <a:pt x="585" y="121"/>
                  </a:moveTo>
                  <a:cubicBezTo>
                    <a:pt x="835" y="121"/>
                    <a:pt x="1049" y="325"/>
                    <a:pt x="1049" y="585"/>
                  </a:cubicBezTo>
                  <a:cubicBezTo>
                    <a:pt x="1049" y="836"/>
                    <a:pt x="835" y="1049"/>
                    <a:pt x="585" y="1049"/>
                  </a:cubicBezTo>
                  <a:cubicBezTo>
                    <a:pt x="325" y="1049"/>
                    <a:pt x="121" y="836"/>
                    <a:pt x="121" y="585"/>
                  </a:cubicBezTo>
                  <a:cubicBezTo>
                    <a:pt x="121" y="325"/>
                    <a:pt x="325" y="121"/>
                    <a:pt x="585" y="121"/>
                  </a:cubicBezTo>
                  <a:close/>
                  <a:moveTo>
                    <a:pt x="585" y="1"/>
                  </a:moveTo>
                  <a:cubicBezTo>
                    <a:pt x="260" y="1"/>
                    <a:pt x="1" y="260"/>
                    <a:pt x="1" y="585"/>
                  </a:cubicBezTo>
                  <a:cubicBezTo>
                    <a:pt x="1" y="900"/>
                    <a:pt x="270" y="1160"/>
                    <a:pt x="585" y="1160"/>
                  </a:cubicBezTo>
                  <a:cubicBezTo>
                    <a:pt x="900" y="1160"/>
                    <a:pt x="1160" y="900"/>
                    <a:pt x="1160" y="585"/>
                  </a:cubicBezTo>
                  <a:cubicBezTo>
                    <a:pt x="1160" y="260"/>
                    <a:pt x="900" y="1"/>
                    <a:pt x="585" y="1"/>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957" name="Google Shape;1957;p14"/>
            <p:cNvSpPr/>
            <p:nvPr/>
          </p:nvSpPr>
          <p:spPr>
            <a:xfrm>
              <a:off x="1855785" y="1509447"/>
              <a:ext cx="59776" cy="59207"/>
            </a:xfrm>
            <a:custGeom>
              <a:rect b="b" l="l" r="r" t="t"/>
              <a:pathLst>
                <a:path extrusionOk="0" h="1040" w="1050">
                  <a:moveTo>
                    <a:pt x="520" y="0"/>
                  </a:moveTo>
                  <a:cubicBezTo>
                    <a:pt x="233" y="0"/>
                    <a:pt x="1" y="232"/>
                    <a:pt x="1" y="520"/>
                  </a:cubicBezTo>
                  <a:cubicBezTo>
                    <a:pt x="1" y="807"/>
                    <a:pt x="233" y="1039"/>
                    <a:pt x="520" y="1039"/>
                  </a:cubicBezTo>
                  <a:cubicBezTo>
                    <a:pt x="808" y="1039"/>
                    <a:pt x="1049" y="807"/>
                    <a:pt x="1049" y="520"/>
                  </a:cubicBezTo>
                  <a:cubicBezTo>
                    <a:pt x="1049" y="232"/>
                    <a:pt x="808" y="0"/>
                    <a:pt x="520" y="0"/>
                  </a:cubicBezTo>
                  <a:close/>
                </a:path>
              </a:pathLst>
            </a:custGeom>
            <a:solidFill>
              <a:schemeClr val="dk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958" name="Google Shape;1958;p14"/>
            <p:cNvSpPr/>
            <p:nvPr/>
          </p:nvSpPr>
          <p:spPr>
            <a:xfrm>
              <a:off x="1852654" y="1505747"/>
              <a:ext cx="66039" cy="66039"/>
            </a:xfrm>
            <a:custGeom>
              <a:rect b="b" l="l" r="r" t="t"/>
              <a:pathLst>
                <a:path extrusionOk="0" h="1160" w="1160">
                  <a:moveTo>
                    <a:pt x="575" y="121"/>
                  </a:moveTo>
                  <a:cubicBezTo>
                    <a:pt x="835" y="121"/>
                    <a:pt x="1039" y="325"/>
                    <a:pt x="1039" y="585"/>
                  </a:cubicBezTo>
                  <a:cubicBezTo>
                    <a:pt x="1039" y="835"/>
                    <a:pt x="835" y="1049"/>
                    <a:pt x="575" y="1049"/>
                  </a:cubicBezTo>
                  <a:cubicBezTo>
                    <a:pt x="325" y="1049"/>
                    <a:pt x="112" y="835"/>
                    <a:pt x="112" y="585"/>
                  </a:cubicBezTo>
                  <a:cubicBezTo>
                    <a:pt x="112" y="325"/>
                    <a:pt x="325" y="121"/>
                    <a:pt x="575" y="121"/>
                  </a:cubicBezTo>
                  <a:close/>
                  <a:moveTo>
                    <a:pt x="575" y="0"/>
                  </a:moveTo>
                  <a:cubicBezTo>
                    <a:pt x="260" y="0"/>
                    <a:pt x="0" y="269"/>
                    <a:pt x="0" y="585"/>
                  </a:cubicBezTo>
                  <a:cubicBezTo>
                    <a:pt x="0" y="900"/>
                    <a:pt x="260" y="1160"/>
                    <a:pt x="575" y="1160"/>
                  </a:cubicBezTo>
                  <a:cubicBezTo>
                    <a:pt x="900" y="1160"/>
                    <a:pt x="1160" y="900"/>
                    <a:pt x="1160" y="585"/>
                  </a:cubicBezTo>
                  <a:cubicBezTo>
                    <a:pt x="1160" y="269"/>
                    <a:pt x="900" y="0"/>
                    <a:pt x="575" y="0"/>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959" name="Google Shape;1959;p14"/>
            <p:cNvSpPr/>
            <p:nvPr/>
          </p:nvSpPr>
          <p:spPr>
            <a:xfrm>
              <a:off x="2110373" y="1414888"/>
              <a:ext cx="362872" cy="228745"/>
            </a:xfrm>
            <a:custGeom>
              <a:rect b="b" l="l" r="r" t="t"/>
              <a:pathLst>
                <a:path extrusionOk="0" h="4018" w="6374">
                  <a:moveTo>
                    <a:pt x="3275" y="1"/>
                  </a:moveTo>
                  <a:cubicBezTo>
                    <a:pt x="2477" y="1"/>
                    <a:pt x="1819" y="585"/>
                    <a:pt x="1689" y="1346"/>
                  </a:cubicBezTo>
                  <a:lnTo>
                    <a:pt x="1234" y="1346"/>
                  </a:lnTo>
                  <a:cubicBezTo>
                    <a:pt x="557" y="1346"/>
                    <a:pt x="0" y="1940"/>
                    <a:pt x="0" y="2682"/>
                  </a:cubicBezTo>
                  <a:cubicBezTo>
                    <a:pt x="0" y="3415"/>
                    <a:pt x="557" y="4018"/>
                    <a:pt x="1234" y="4018"/>
                  </a:cubicBezTo>
                  <a:lnTo>
                    <a:pt x="5149" y="4018"/>
                  </a:lnTo>
                  <a:cubicBezTo>
                    <a:pt x="5826" y="4018"/>
                    <a:pt x="6373" y="3415"/>
                    <a:pt x="6373" y="2682"/>
                  </a:cubicBezTo>
                  <a:cubicBezTo>
                    <a:pt x="6373" y="1940"/>
                    <a:pt x="5826" y="1346"/>
                    <a:pt x="5149" y="1346"/>
                  </a:cubicBezTo>
                  <a:lnTo>
                    <a:pt x="4861" y="1346"/>
                  </a:lnTo>
                  <a:cubicBezTo>
                    <a:pt x="4731" y="585"/>
                    <a:pt x="4073" y="1"/>
                    <a:pt x="3275" y="1"/>
                  </a:cubicBezTo>
                  <a:close/>
                </a:path>
              </a:pathLst>
            </a:cu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960" name="Google Shape;1960;p14"/>
            <p:cNvSpPr/>
            <p:nvPr/>
          </p:nvSpPr>
          <p:spPr>
            <a:xfrm>
              <a:off x="2107185" y="1411757"/>
              <a:ext cx="369760" cy="235064"/>
            </a:xfrm>
            <a:custGeom>
              <a:rect b="b" l="l" r="r" t="t"/>
              <a:pathLst>
                <a:path extrusionOk="0" h="4129" w="6495">
                  <a:moveTo>
                    <a:pt x="3331" y="111"/>
                  </a:moveTo>
                  <a:cubicBezTo>
                    <a:pt x="4092" y="111"/>
                    <a:pt x="4732" y="659"/>
                    <a:pt x="4862" y="1410"/>
                  </a:cubicBezTo>
                  <a:cubicBezTo>
                    <a:pt x="4862" y="1438"/>
                    <a:pt x="4889" y="1457"/>
                    <a:pt x="4917" y="1457"/>
                  </a:cubicBezTo>
                  <a:lnTo>
                    <a:pt x="5205" y="1457"/>
                  </a:lnTo>
                  <a:cubicBezTo>
                    <a:pt x="5854" y="1457"/>
                    <a:pt x="6374" y="2032"/>
                    <a:pt x="6374" y="2737"/>
                  </a:cubicBezTo>
                  <a:cubicBezTo>
                    <a:pt x="6374" y="3442"/>
                    <a:pt x="5854" y="4017"/>
                    <a:pt x="5205" y="4017"/>
                  </a:cubicBezTo>
                  <a:lnTo>
                    <a:pt x="1290" y="4017"/>
                  </a:lnTo>
                  <a:cubicBezTo>
                    <a:pt x="641" y="4017"/>
                    <a:pt x="121" y="3442"/>
                    <a:pt x="121" y="2737"/>
                  </a:cubicBezTo>
                  <a:cubicBezTo>
                    <a:pt x="121" y="2032"/>
                    <a:pt x="641" y="1457"/>
                    <a:pt x="1290" y="1457"/>
                  </a:cubicBezTo>
                  <a:lnTo>
                    <a:pt x="1745" y="1457"/>
                  </a:lnTo>
                  <a:cubicBezTo>
                    <a:pt x="1772" y="1457"/>
                    <a:pt x="1791" y="1438"/>
                    <a:pt x="1800" y="1401"/>
                  </a:cubicBezTo>
                  <a:cubicBezTo>
                    <a:pt x="1930" y="659"/>
                    <a:pt x="2570" y="111"/>
                    <a:pt x="3331" y="111"/>
                  </a:cubicBezTo>
                  <a:close/>
                  <a:moveTo>
                    <a:pt x="3331" y="0"/>
                  </a:moveTo>
                  <a:cubicBezTo>
                    <a:pt x="2533" y="0"/>
                    <a:pt x="1847" y="557"/>
                    <a:pt x="1698" y="1336"/>
                  </a:cubicBezTo>
                  <a:lnTo>
                    <a:pt x="1290" y="1336"/>
                  </a:lnTo>
                  <a:cubicBezTo>
                    <a:pt x="576" y="1336"/>
                    <a:pt x="1" y="1967"/>
                    <a:pt x="1" y="2737"/>
                  </a:cubicBezTo>
                  <a:cubicBezTo>
                    <a:pt x="1" y="3507"/>
                    <a:pt x="576" y="4128"/>
                    <a:pt x="1290" y="4128"/>
                  </a:cubicBezTo>
                  <a:lnTo>
                    <a:pt x="5205" y="4128"/>
                  </a:lnTo>
                  <a:cubicBezTo>
                    <a:pt x="5919" y="4128"/>
                    <a:pt x="6494" y="3507"/>
                    <a:pt x="6494" y="2737"/>
                  </a:cubicBezTo>
                  <a:cubicBezTo>
                    <a:pt x="6494" y="1967"/>
                    <a:pt x="5910" y="1336"/>
                    <a:pt x="5205" y="1336"/>
                  </a:cubicBezTo>
                  <a:lnTo>
                    <a:pt x="4964" y="1336"/>
                  </a:lnTo>
                  <a:cubicBezTo>
                    <a:pt x="4806" y="557"/>
                    <a:pt x="4129" y="0"/>
                    <a:pt x="3331" y="0"/>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961" name="Google Shape;1961;p14"/>
            <p:cNvSpPr/>
            <p:nvPr/>
          </p:nvSpPr>
          <p:spPr>
            <a:xfrm>
              <a:off x="2591482" y="1337806"/>
              <a:ext cx="278900" cy="261821"/>
            </a:xfrm>
            <a:custGeom>
              <a:rect b="b" l="l" r="r" t="t"/>
              <a:pathLst>
                <a:path extrusionOk="0" h="4599" w="4899">
                  <a:moveTo>
                    <a:pt x="93" y="0"/>
                  </a:moveTo>
                  <a:cubicBezTo>
                    <a:pt x="47" y="0"/>
                    <a:pt x="0" y="47"/>
                    <a:pt x="0" y="93"/>
                  </a:cubicBezTo>
                  <a:lnTo>
                    <a:pt x="0" y="3321"/>
                  </a:lnTo>
                  <a:cubicBezTo>
                    <a:pt x="0" y="3368"/>
                    <a:pt x="47" y="3414"/>
                    <a:pt x="93" y="3414"/>
                  </a:cubicBezTo>
                  <a:lnTo>
                    <a:pt x="1308" y="3414"/>
                  </a:lnTo>
                  <a:cubicBezTo>
                    <a:pt x="1364" y="3414"/>
                    <a:pt x="1401" y="3451"/>
                    <a:pt x="1401" y="3507"/>
                  </a:cubicBezTo>
                  <a:lnTo>
                    <a:pt x="1392" y="4509"/>
                  </a:lnTo>
                  <a:cubicBezTo>
                    <a:pt x="1392" y="4560"/>
                    <a:pt x="1441" y="4598"/>
                    <a:pt x="1489" y="4598"/>
                  </a:cubicBezTo>
                  <a:cubicBezTo>
                    <a:pt x="1511" y="4598"/>
                    <a:pt x="1532" y="4591"/>
                    <a:pt x="1550" y="4574"/>
                  </a:cubicBezTo>
                  <a:lnTo>
                    <a:pt x="2811" y="3433"/>
                  </a:lnTo>
                  <a:cubicBezTo>
                    <a:pt x="2830" y="3414"/>
                    <a:pt x="2848" y="3405"/>
                    <a:pt x="2876" y="3405"/>
                  </a:cubicBezTo>
                  <a:lnTo>
                    <a:pt x="4806" y="3405"/>
                  </a:lnTo>
                  <a:cubicBezTo>
                    <a:pt x="4852" y="3405"/>
                    <a:pt x="4898" y="3368"/>
                    <a:pt x="4898" y="3321"/>
                  </a:cubicBezTo>
                  <a:lnTo>
                    <a:pt x="4898" y="93"/>
                  </a:lnTo>
                  <a:cubicBezTo>
                    <a:pt x="4898" y="47"/>
                    <a:pt x="4852" y="0"/>
                    <a:pt x="4806" y="0"/>
                  </a:cubicBezTo>
                  <a:close/>
                </a:path>
              </a:pathLst>
            </a:custGeom>
            <a:solidFill>
              <a:schemeClr val="l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962" name="Google Shape;1962;p14"/>
            <p:cNvSpPr/>
            <p:nvPr/>
          </p:nvSpPr>
          <p:spPr>
            <a:xfrm>
              <a:off x="2588294" y="1334618"/>
              <a:ext cx="285276" cy="268368"/>
            </a:xfrm>
            <a:custGeom>
              <a:rect b="b" l="l" r="r" t="t"/>
              <a:pathLst>
                <a:path extrusionOk="0" h="4714" w="5011">
                  <a:moveTo>
                    <a:pt x="4862" y="112"/>
                  </a:moveTo>
                  <a:cubicBezTo>
                    <a:pt x="4880" y="112"/>
                    <a:pt x="4899" y="131"/>
                    <a:pt x="4899" y="149"/>
                  </a:cubicBezTo>
                  <a:lnTo>
                    <a:pt x="4899" y="3368"/>
                  </a:lnTo>
                  <a:cubicBezTo>
                    <a:pt x="4899" y="3396"/>
                    <a:pt x="4880" y="3405"/>
                    <a:pt x="4862" y="3405"/>
                  </a:cubicBezTo>
                  <a:lnTo>
                    <a:pt x="2932" y="3405"/>
                  </a:lnTo>
                  <a:cubicBezTo>
                    <a:pt x="2895" y="3405"/>
                    <a:pt x="2858" y="3424"/>
                    <a:pt x="2830" y="3442"/>
                  </a:cubicBezTo>
                  <a:lnTo>
                    <a:pt x="1568" y="4583"/>
                  </a:lnTo>
                  <a:cubicBezTo>
                    <a:pt x="1559" y="4593"/>
                    <a:pt x="1552" y="4595"/>
                    <a:pt x="1546" y="4595"/>
                  </a:cubicBezTo>
                  <a:cubicBezTo>
                    <a:pt x="1541" y="4595"/>
                    <a:pt x="1536" y="4593"/>
                    <a:pt x="1531" y="4593"/>
                  </a:cubicBezTo>
                  <a:cubicBezTo>
                    <a:pt x="1522" y="4593"/>
                    <a:pt x="1513" y="4583"/>
                    <a:pt x="1513" y="4565"/>
                  </a:cubicBezTo>
                  <a:lnTo>
                    <a:pt x="1522" y="3563"/>
                  </a:lnTo>
                  <a:cubicBezTo>
                    <a:pt x="1522" y="3517"/>
                    <a:pt x="1504" y="3479"/>
                    <a:pt x="1476" y="3452"/>
                  </a:cubicBezTo>
                  <a:cubicBezTo>
                    <a:pt x="1448" y="3424"/>
                    <a:pt x="1411" y="3405"/>
                    <a:pt x="1364" y="3405"/>
                  </a:cubicBezTo>
                  <a:lnTo>
                    <a:pt x="149" y="3405"/>
                  </a:lnTo>
                  <a:cubicBezTo>
                    <a:pt x="131" y="3405"/>
                    <a:pt x="112" y="3396"/>
                    <a:pt x="112" y="3377"/>
                  </a:cubicBezTo>
                  <a:lnTo>
                    <a:pt x="112" y="149"/>
                  </a:lnTo>
                  <a:cubicBezTo>
                    <a:pt x="112" y="131"/>
                    <a:pt x="131" y="121"/>
                    <a:pt x="149" y="121"/>
                  </a:cubicBezTo>
                  <a:lnTo>
                    <a:pt x="149" y="112"/>
                  </a:lnTo>
                  <a:close/>
                  <a:moveTo>
                    <a:pt x="149" y="1"/>
                  </a:moveTo>
                  <a:cubicBezTo>
                    <a:pt x="66" y="1"/>
                    <a:pt x="1" y="66"/>
                    <a:pt x="1" y="149"/>
                  </a:cubicBezTo>
                  <a:lnTo>
                    <a:pt x="1" y="3368"/>
                  </a:lnTo>
                  <a:cubicBezTo>
                    <a:pt x="1" y="3452"/>
                    <a:pt x="66" y="3526"/>
                    <a:pt x="149" y="3526"/>
                  </a:cubicBezTo>
                  <a:lnTo>
                    <a:pt x="1364" y="3526"/>
                  </a:lnTo>
                  <a:cubicBezTo>
                    <a:pt x="1374" y="3526"/>
                    <a:pt x="1383" y="3526"/>
                    <a:pt x="1392" y="3535"/>
                  </a:cubicBezTo>
                  <a:cubicBezTo>
                    <a:pt x="1401" y="3535"/>
                    <a:pt x="1401" y="3544"/>
                    <a:pt x="1401" y="3554"/>
                  </a:cubicBezTo>
                  <a:lnTo>
                    <a:pt x="1392" y="4556"/>
                  </a:lnTo>
                  <a:cubicBezTo>
                    <a:pt x="1392" y="4620"/>
                    <a:pt x="1429" y="4676"/>
                    <a:pt x="1485" y="4695"/>
                  </a:cubicBezTo>
                  <a:cubicBezTo>
                    <a:pt x="1504" y="4704"/>
                    <a:pt x="1522" y="4713"/>
                    <a:pt x="1541" y="4713"/>
                  </a:cubicBezTo>
                  <a:cubicBezTo>
                    <a:pt x="1578" y="4713"/>
                    <a:pt x="1615" y="4695"/>
                    <a:pt x="1643" y="4676"/>
                  </a:cubicBezTo>
                  <a:lnTo>
                    <a:pt x="2904" y="3535"/>
                  </a:lnTo>
                  <a:cubicBezTo>
                    <a:pt x="2914" y="3526"/>
                    <a:pt x="2923" y="3526"/>
                    <a:pt x="2932" y="3526"/>
                  </a:cubicBezTo>
                  <a:lnTo>
                    <a:pt x="4862" y="3526"/>
                  </a:lnTo>
                  <a:cubicBezTo>
                    <a:pt x="4945" y="3526"/>
                    <a:pt x="5010" y="3452"/>
                    <a:pt x="5010" y="3368"/>
                  </a:cubicBezTo>
                  <a:lnTo>
                    <a:pt x="5010" y="149"/>
                  </a:lnTo>
                  <a:cubicBezTo>
                    <a:pt x="5010" y="66"/>
                    <a:pt x="4945" y="1"/>
                    <a:pt x="4862" y="1"/>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963" name="Google Shape;1963;p14"/>
            <p:cNvSpPr/>
            <p:nvPr/>
          </p:nvSpPr>
          <p:spPr>
            <a:xfrm>
              <a:off x="2649038" y="1416482"/>
              <a:ext cx="40705" cy="40705"/>
            </a:xfrm>
            <a:custGeom>
              <a:rect b="b" l="l" r="r" t="t"/>
              <a:pathLst>
                <a:path extrusionOk="0" h="715" w="715">
                  <a:moveTo>
                    <a:pt x="362" y="121"/>
                  </a:moveTo>
                  <a:cubicBezTo>
                    <a:pt x="492" y="121"/>
                    <a:pt x="603" y="232"/>
                    <a:pt x="603" y="362"/>
                  </a:cubicBezTo>
                  <a:cubicBezTo>
                    <a:pt x="603" y="492"/>
                    <a:pt x="492" y="604"/>
                    <a:pt x="362" y="604"/>
                  </a:cubicBezTo>
                  <a:cubicBezTo>
                    <a:pt x="223" y="604"/>
                    <a:pt x="121" y="492"/>
                    <a:pt x="121" y="362"/>
                  </a:cubicBezTo>
                  <a:cubicBezTo>
                    <a:pt x="121" y="232"/>
                    <a:pt x="223" y="121"/>
                    <a:pt x="362" y="121"/>
                  </a:cubicBezTo>
                  <a:close/>
                  <a:moveTo>
                    <a:pt x="362" y="1"/>
                  </a:moveTo>
                  <a:cubicBezTo>
                    <a:pt x="158" y="1"/>
                    <a:pt x="1" y="168"/>
                    <a:pt x="1" y="362"/>
                  </a:cubicBezTo>
                  <a:cubicBezTo>
                    <a:pt x="1" y="557"/>
                    <a:pt x="158" y="715"/>
                    <a:pt x="362" y="715"/>
                  </a:cubicBezTo>
                  <a:cubicBezTo>
                    <a:pt x="557" y="715"/>
                    <a:pt x="715" y="557"/>
                    <a:pt x="715" y="362"/>
                  </a:cubicBezTo>
                  <a:cubicBezTo>
                    <a:pt x="715" y="168"/>
                    <a:pt x="557" y="1"/>
                    <a:pt x="362" y="1"/>
                  </a:cubicBezTo>
                  <a:close/>
                </a:path>
              </a:pathLst>
            </a:cu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964" name="Google Shape;1964;p14"/>
            <p:cNvSpPr/>
            <p:nvPr/>
          </p:nvSpPr>
          <p:spPr>
            <a:xfrm>
              <a:off x="2712400" y="1416482"/>
              <a:ext cx="40762" cy="40705"/>
            </a:xfrm>
            <a:custGeom>
              <a:rect b="b" l="l" r="r" t="t"/>
              <a:pathLst>
                <a:path extrusionOk="0" h="715" w="716">
                  <a:moveTo>
                    <a:pt x="363" y="121"/>
                  </a:moveTo>
                  <a:cubicBezTo>
                    <a:pt x="492" y="121"/>
                    <a:pt x="604" y="232"/>
                    <a:pt x="604" y="362"/>
                  </a:cubicBezTo>
                  <a:cubicBezTo>
                    <a:pt x="604" y="492"/>
                    <a:pt x="492" y="604"/>
                    <a:pt x="363" y="604"/>
                  </a:cubicBezTo>
                  <a:cubicBezTo>
                    <a:pt x="223" y="604"/>
                    <a:pt x="121" y="492"/>
                    <a:pt x="121" y="362"/>
                  </a:cubicBezTo>
                  <a:cubicBezTo>
                    <a:pt x="121" y="232"/>
                    <a:pt x="223" y="121"/>
                    <a:pt x="363" y="121"/>
                  </a:cubicBezTo>
                  <a:close/>
                  <a:moveTo>
                    <a:pt x="363" y="1"/>
                  </a:moveTo>
                  <a:cubicBezTo>
                    <a:pt x="168" y="1"/>
                    <a:pt x="1" y="168"/>
                    <a:pt x="1" y="362"/>
                  </a:cubicBezTo>
                  <a:cubicBezTo>
                    <a:pt x="1" y="557"/>
                    <a:pt x="168" y="715"/>
                    <a:pt x="363" y="715"/>
                  </a:cubicBezTo>
                  <a:cubicBezTo>
                    <a:pt x="557" y="715"/>
                    <a:pt x="715" y="557"/>
                    <a:pt x="715" y="362"/>
                  </a:cubicBezTo>
                  <a:cubicBezTo>
                    <a:pt x="715" y="168"/>
                    <a:pt x="557" y="1"/>
                    <a:pt x="363" y="1"/>
                  </a:cubicBezTo>
                  <a:close/>
                </a:path>
              </a:pathLst>
            </a:cu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965" name="Google Shape;1965;p14"/>
            <p:cNvSpPr/>
            <p:nvPr/>
          </p:nvSpPr>
          <p:spPr>
            <a:xfrm>
              <a:off x="2775250" y="1416482"/>
              <a:ext cx="40705" cy="40705"/>
            </a:xfrm>
            <a:custGeom>
              <a:rect b="b" l="l" r="r" t="t"/>
              <a:pathLst>
                <a:path extrusionOk="0" h="715" w="715">
                  <a:moveTo>
                    <a:pt x="362" y="121"/>
                  </a:moveTo>
                  <a:cubicBezTo>
                    <a:pt x="492" y="121"/>
                    <a:pt x="604" y="232"/>
                    <a:pt x="604" y="362"/>
                  </a:cubicBezTo>
                  <a:cubicBezTo>
                    <a:pt x="604" y="492"/>
                    <a:pt x="492" y="604"/>
                    <a:pt x="362" y="604"/>
                  </a:cubicBezTo>
                  <a:cubicBezTo>
                    <a:pt x="223" y="604"/>
                    <a:pt x="121" y="492"/>
                    <a:pt x="121" y="362"/>
                  </a:cubicBezTo>
                  <a:cubicBezTo>
                    <a:pt x="121" y="232"/>
                    <a:pt x="223" y="121"/>
                    <a:pt x="362" y="121"/>
                  </a:cubicBezTo>
                  <a:close/>
                  <a:moveTo>
                    <a:pt x="362" y="1"/>
                  </a:moveTo>
                  <a:cubicBezTo>
                    <a:pt x="158" y="1"/>
                    <a:pt x="1" y="168"/>
                    <a:pt x="1" y="362"/>
                  </a:cubicBezTo>
                  <a:cubicBezTo>
                    <a:pt x="1" y="557"/>
                    <a:pt x="158" y="715"/>
                    <a:pt x="362" y="715"/>
                  </a:cubicBezTo>
                  <a:cubicBezTo>
                    <a:pt x="557" y="715"/>
                    <a:pt x="715" y="557"/>
                    <a:pt x="715" y="362"/>
                  </a:cubicBezTo>
                  <a:cubicBezTo>
                    <a:pt x="715" y="168"/>
                    <a:pt x="557" y="1"/>
                    <a:pt x="362" y="1"/>
                  </a:cubicBezTo>
                  <a:close/>
                </a:path>
              </a:pathLst>
            </a:cu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966" name="Google Shape;1966;p14"/>
            <p:cNvSpPr/>
            <p:nvPr/>
          </p:nvSpPr>
          <p:spPr>
            <a:xfrm>
              <a:off x="1404791" y="1554307"/>
              <a:ext cx="264098" cy="247873"/>
            </a:xfrm>
            <a:custGeom>
              <a:rect b="b" l="l" r="r" t="t"/>
              <a:pathLst>
                <a:path extrusionOk="0" h="4354" w="4639">
                  <a:moveTo>
                    <a:pt x="93" y="1"/>
                  </a:moveTo>
                  <a:cubicBezTo>
                    <a:pt x="38" y="1"/>
                    <a:pt x="1" y="38"/>
                    <a:pt x="1" y="94"/>
                  </a:cubicBezTo>
                  <a:lnTo>
                    <a:pt x="1" y="3136"/>
                  </a:lnTo>
                  <a:cubicBezTo>
                    <a:pt x="1" y="3192"/>
                    <a:pt x="38" y="3229"/>
                    <a:pt x="93" y="3229"/>
                  </a:cubicBezTo>
                  <a:lnTo>
                    <a:pt x="1912" y="3229"/>
                  </a:lnTo>
                  <a:cubicBezTo>
                    <a:pt x="1939" y="3229"/>
                    <a:pt x="1958" y="3238"/>
                    <a:pt x="1977" y="3248"/>
                  </a:cubicBezTo>
                  <a:lnTo>
                    <a:pt x="3173" y="4333"/>
                  </a:lnTo>
                  <a:cubicBezTo>
                    <a:pt x="3190" y="4347"/>
                    <a:pt x="3210" y="4353"/>
                    <a:pt x="3231" y="4353"/>
                  </a:cubicBezTo>
                  <a:cubicBezTo>
                    <a:pt x="3277" y="4353"/>
                    <a:pt x="3322" y="4320"/>
                    <a:pt x="3322" y="4268"/>
                  </a:cubicBezTo>
                  <a:lnTo>
                    <a:pt x="3312" y="3313"/>
                  </a:lnTo>
                  <a:cubicBezTo>
                    <a:pt x="3312" y="3266"/>
                    <a:pt x="3350" y="3229"/>
                    <a:pt x="3396" y="3229"/>
                  </a:cubicBezTo>
                  <a:lnTo>
                    <a:pt x="4555" y="3229"/>
                  </a:lnTo>
                  <a:cubicBezTo>
                    <a:pt x="4602" y="3229"/>
                    <a:pt x="4639" y="3192"/>
                    <a:pt x="4639" y="3136"/>
                  </a:cubicBezTo>
                  <a:lnTo>
                    <a:pt x="4639" y="94"/>
                  </a:lnTo>
                  <a:cubicBezTo>
                    <a:pt x="4639" y="38"/>
                    <a:pt x="4602" y="1"/>
                    <a:pt x="4555" y="1"/>
                  </a:cubicBezTo>
                  <a:close/>
                </a:path>
              </a:pathLst>
            </a:custGeom>
            <a:solidFill>
              <a:schemeClr val="l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967" name="Google Shape;1967;p14"/>
            <p:cNvSpPr/>
            <p:nvPr/>
          </p:nvSpPr>
          <p:spPr>
            <a:xfrm>
              <a:off x="1401603" y="1551176"/>
              <a:ext cx="270474" cy="254079"/>
            </a:xfrm>
            <a:custGeom>
              <a:rect b="b" l="l" r="r" t="t"/>
              <a:pathLst>
                <a:path extrusionOk="0" h="4463" w="4751">
                  <a:moveTo>
                    <a:pt x="4611" y="111"/>
                  </a:moveTo>
                  <a:cubicBezTo>
                    <a:pt x="4621" y="111"/>
                    <a:pt x="4639" y="130"/>
                    <a:pt x="4639" y="139"/>
                  </a:cubicBezTo>
                  <a:lnTo>
                    <a:pt x="4639" y="3191"/>
                  </a:lnTo>
                  <a:cubicBezTo>
                    <a:pt x="4639" y="3210"/>
                    <a:pt x="4621" y="3219"/>
                    <a:pt x="4611" y="3219"/>
                  </a:cubicBezTo>
                  <a:lnTo>
                    <a:pt x="3452" y="3219"/>
                  </a:lnTo>
                  <a:cubicBezTo>
                    <a:pt x="3415" y="3219"/>
                    <a:pt x="3378" y="3238"/>
                    <a:pt x="3350" y="3266"/>
                  </a:cubicBezTo>
                  <a:cubicBezTo>
                    <a:pt x="3322" y="3293"/>
                    <a:pt x="3313" y="3330"/>
                    <a:pt x="3313" y="3368"/>
                  </a:cubicBezTo>
                  <a:lnTo>
                    <a:pt x="3313" y="4323"/>
                  </a:lnTo>
                  <a:cubicBezTo>
                    <a:pt x="3313" y="4342"/>
                    <a:pt x="3303" y="4342"/>
                    <a:pt x="3294" y="4351"/>
                  </a:cubicBezTo>
                  <a:cubicBezTo>
                    <a:pt x="3294" y="4351"/>
                    <a:pt x="3276" y="4351"/>
                    <a:pt x="3266" y="4342"/>
                  </a:cubicBezTo>
                  <a:lnTo>
                    <a:pt x="2070" y="3266"/>
                  </a:lnTo>
                  <a:cubicBezTo>
                    <a:pt x="2042" y="3238"/>
                    <a:pt x="2005" y="3228"/>
                    <a:pt x="1968" y="3228"/>
                  </a:cubicBezTo>
                  <a:lnTo>
                    <a:pt x="149" y="3228"/>
                  </a:lnTo>
                  <a:cubicBezTo>
                    <a:pt x="131" y="3228"/>
                    <a:pt x="112" y="3210"/>
                    <a:pt x="112" y="3191"/>
                  </a:cubicBezTo>
                  <a:lnTo>
                    <a:pt x="112" y="149"/>
                  </a:lnTo>
                  <a:cubicBezTo>
                    <a:pt x="112" y="130"/>
                    <a:pt x="131" y="111"/>
                    <a:pt x="149" y="111"/>
                  </a:cubicBezTo>
                  <a:close/>
                  <a:moveTo>
                    <a:pt x="140" y="0"/>
                  </a:moveTo>
                  <a:cubicBezTo>
                    <a:pt x="66" y="0"/>
                    <a:pt x="1" y="65"/>
                    <a:pt x="1" y="139"/>
                  </a:cubicBezTo>
                  <a:lnTo>
                    <a:pt x="1" y="3191"/>
                  </a:lnTo>
                  <a:cubicBezTo>
                    <a:pt x="1" y="3275"/>
                    <a:pt x="66" y="3340"/>
                    <a:pt x="140" y="3340"/>
                  </a:cubicBezTo>
                  <a:lnTo>
                    <a:pt x="1968" y="3340"/>
                  </a:lnTo>
                  <a:cubicBezTo>
                    <a:pt x="1977" y="3340"/>
                    <a:pt x="1986" y="3340"/>
                    <a:pt x="1986" y="3349"/>
                  </a:cubicBezTo>
                  <a:lnTo>
                    <a:pt x="3192" y="4425"/>
                  </a:lnTo>
                  <a:cubicBezTo>
                    <a:pt x="3220" y="4453"/>
                    <a:pt x="3248" y="4462"/>
                    <a:pt x="3285" y="4462"/>
                  </a:cubicBezTo>
                  <a:cubicBezTo>
                    <a:pt x="3303" y="4462"/>
                    <a:pt x="3322" y="4462"/>
                    <a:pt x="3350" y="4453"/>
                  </a:cubicBezTo>
                  <a:cubicBezTo>
                    <a:pt x="3396" y="4425"/>
                    <a:pt x="3433" y="4379"/>
                    <a:pt x="3433" y="4314"/>
                  </a:cubicBezTo>
                  <a:lnTo>
                    <a:pt x="3424" y="3368"/>
                  </a:lnTo>
                  <a:cubicBezTo>
                    <a:pt x="3424" y="3358"/>
                    <a:pt x="3424" y="3349"/>
                    <a:pt x="3433" y="3349"/>
                  </a:cubicBezTo>
                  <a:cubicBezTo>
                    <a:pt x="3433" y="3349"/>
                    <a:pt x="3443" y="3340"/>
                    <a:pt x="3452" y="3340"/>
                  </a:cubicBezTo>
                  <a:lnTo>
                    <a:pt x="4602" y="3340"/>
                  </a:lnTo>
                  <a:cubicBezTo>
                    <a:pt x="4686" y="3340"/>
                    <a:pt x="4751" y="3275"/>
                    <a:pt x="4751" y="3191"/>
                  </a:cubicBezTo>
                  <a:lnTo>
                    <a:pt x="4751" y="139"/>
                  </a:lnTo>
                  <a:cubicBezTo>
                    <a:pt x="4751" y="65"/>
                    <a:pt x="4686" y="0"/>
                    <a:pt x="4602" y="0"/>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968" name="Google Shape;1968;p14"/>
            <p:cNvSpPr/>
            <p:nvPr/>
          </p:nvSpPr>
          <p:spPr>
            <a:xfrm>
              <a:off x="1575351" y="1628770"/>
              <a:ext cx="39168" cy="39168"/>
            </a:xfrm>
            <a:custGeom>
              <a:rect b="b" l="l" r="r" t="t"/>
              <a:pathLst>
                <a:path extrusionOk="0" h="688" w="688">
                  <a:moveTo>
                    <a:pt x="344" y="112"/>
                  </a:moveTo>
                  <a:cubicBezTo>
                    <a:pt x="474" y="112"/>
                    <a:pt x="567" y="214"/>
                    <a:pt x="567" y="344"/>
                  </a:cubicBezTo>
                  <a:cubicBezTo>
                    <a:pt x="567" y="465"/>
                    <a:pt x="465" y="567"/>
                    <a:pt x="344" y="567"/>
                  </a:cubicBezTo>
                  <a:cubicBezTo>
                    <a:pt x="214" y="567"/>
                    <a:pt x="122" y="465"/>
                    <a:pt x="122" y="344"/>
                  </a:cubicBezTo>
                  <a:cubicBezTo>
                    <a:pt x="122" y="214"/>
                    <a:pt x="224" y="112"/>
                    <a:pt x="344" y="112"/>
                  </a:cubicBezTo>
                  <a:close/>
                  <a:moveTo>
                    <a:pt x="344" y="1"/>
                  </a:moveTo>
                  <a:cubicBezTo>
                    <a:pt x="159" y="1"/>
                    <a:pt x="1" y="149"/>
                    <a:pt x="1" y="344"/>
                  </a:cubicBezTo>
                  <a:cubicBezTo>
                    <a:pt x="1" y="530"/>
                    <a:pt x="159" y="687"/>
                    <a:pt x="344" y="687"/>
                  </a:cubicBezTo>
                  <a:cubicBezTo>
                    <a:pt x="530" y="687"/>
                    <a:pt x="687" y="530"/>
                    <a:pt x="687" y="344"/>
                  </a:cubicBezTo>
                  <a:cubicBezTo>
                    <a:pt x="687" y="149"/>
                    <a:pt x="530" y="1"/>
                    <a:pt x="344" y="1"/>
                  </a:cubicBezTo>
                  <a:close/>
                </a:path>
              </a:pathLst>
            </a:cu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969" name="Google Shape;1969;p14"/>
            <p:cNvSpPr/>
            <p:nvPr/>
          </p:nvSpPr>
          <p:spPr>
            <a:xfrm>
              <a:off x="1515177" y="1628770"/>
              <a:ext cx="39111" cy="39168"/>
            </a:xfrm>
            <a:custGeom>
              <a:rect b="b" l="l" r="r" t="t"/>
              <a:pathLst>
                <a:path extrusionOk="0" h="688" w="687">
                  <a:moveTo>
                    <a:pt x="344" y="112"/>
                  </a:moveTo>
                  <a:cubicBezTo>
                    <a:pt x="474" y="112"/>
                    <a:pt x="576" y="214"/>
                    <a:pt x="576" y="344"/>
                  </a:cubicBezTo>
                  <a:cubicBezTo>
                    <a:pt x="576" y="465"/>
                    <a:pt x="474" y="567"/>
                    <a:pt x="344" y="567"/>
                  </a:cubicBezTo>
                  <a:cubicBezTo>
                    <a:pt x="223" y="567"/>
                    <a:pt x="121" y="465"/>
                    <a:pt x="121" y="344"/>
                  </a:cubicBezTo>
                  <a:cubicBezTo>
                    <a:pt x="121" y="214"/>
                    <a:pt x="223" y="112"/>
                    <a:pt x="344" y="112"/>
                  </a:cubicBezTo>
                  <a:close/>
                  <a:moveTo>
                    <a:pt x="344" y="1"/>
                  </a:moveTo>
                  <a:cubicBezTo>
                    <a:pt x="158" y="1"/>
                    <a:pt x="0" y="149"/>
                    <a:pt x="0" y="344"/>
                  </a:cubicBezTo>
                  <a:cubicBezTo>
                    <a:pt x="0" y="530"/>
                    <a:pt x="158" y="687"/>
                    <a:pt x="344" y="687"/>
                  </a:cubicBezTo>
                  <a:cubicBezTo>
                    <a:pt x="538" y="687"/>
                    <a:pt x="687" y="530"/>
                    <a:pt x="687" y="344"/>
                  </a:cubicBezTo>
                  <a:cubicBezTo>
                    <a:pt x="687" y="149"/>
                    <a:pt x="538" y="1"/>
                    <a:pt x="344" y="1"/>
                  </a:cubicBezTo>
                  <a:close/>
                </a:path>
              </a:pathLst>
            </a:cu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970" name="Google Shape;1970;p14"/>
            <p:cNvSpPr/>
            <p:nvPr/>
          </p:nvSpPr>
          <p:spPr>
            <a:xfrm>
              <a:off x="1456028" y="1628770"/>
              <a:ext cx="39111" cy="39168"/>
            </a:xfrm>
            <a:custGeom>
              <a:rect b="b" l="l" r="r" t="t"/>
              <a:pathLst>
                <a:path extrusionOk="0" h="688" w="687">
                  <a:moveTo>
                    <a:pt x="344" y="112"/>
                  </a:moveTo>
                  <a:cubicBezTo>
                    <a:pt x="464" y="112"/>
                    <a:pt x="566" y="214"/>
                    <a:pt x="566" y="344"/>
                  </a:cubicBezTo>
                  <a:cubicBezTo>
                    <a:pt x="566" y="465"/>
                    <a:pt x="464" y="567"/>
                    <a:pt x="344" y="567"/>
                  </a:cubicBezTo>
                  <a:cubicBezTo>
                    <a:pt x="214" y="567"/>
                    <a:pt x="112" y="465"/>
                    <a:pt x="112" y="344"/>
                  </a:cubicBezTo>
                  <a:cubicBezTo>
                    <a:pt x="112" y="214"/>
                    <a:pt x="214" y="112"/>
                    <a:pt x="344" y="112"/>
                  </a:cubicBezTo>
                  <a:close/>
                  <a:moveTo>
                    <a:pt x="344" y="1"/>
                  </a:moveTo>
                  <a:cubicBezTo>
                    <a:pt x="149" y="1"/>
                    <a:pt x="0" y="149"/>
                    <a:pt x="0" y="344"/>
                  </a:cubicBezTo>
                  <a:cubicBezTo>
                    <a:pt x="0" y="530"/>
                    <a:pt x="158" y="687"/>
                    <a:pt x="344" y="687"/>
                  </a:cubicBezTo>
                  <a:cubicBezTo>
                    <a:pt x="529" y="687"/>
                    <a:pt x="687" y="530"/>
                    <a:pt x="687" y="344"/>
                  </a:cubicBezTo>
                  <a:cubicBezTo>
                    <a:pt x="687" y="149"/>
                    <a:pt x="529" y="1"/>
                    <a:pt x="344" y="1"/>
                  </a:cubicBezTo>
                  <a:close/>
                </a:path>
              </a:pathLst>
            </a:cu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971" name="Google Shape;1971;p14"/>
            <p:cNvSpPr/>
            <p:nvPr/>
          </p:nvSpPr>
          <p:spPr>
            <a:xfrm>
              <a:off x="3635565" y="1627062"/>
              <a:ext cx="216049" cy="210413"/>
            </a:xfrm>
            <a:custGeom>
              <a:rect b="b" l="l" r="r" t="t"/>
              <a:pathLst>
                <a:path extrusionOk="0" h="3696" w="3795">
                  <a:moveTo>
                    <a:pt x="1842" y="1"/>
                  </a:moveTo>
                  <a:cubicBezTo>
                    <a:pt x="849" y="1"/>
                    <a:pt x="35" y="795"/>
                    <a:pt x="0" y="1784"/>
                  </a:cubicBezTo>
                  <a:cubicBezTo>
                    <a:pt x="0" y="1821"/>
                    <a:pt x="28" y="1849"/>
                    <a:pt x="65" y="1849"/>
                  </a:cubicBezTo>
                  <a:lnTo>
                    <a:pt x="1846" y="1849"/>
                  </a:lnTo>
                  <a:lnTo>
                    <a:pt x="1846" y="3621"/>
                  </a:lnTo>
                  <a:cubicBezTo>
                    <a:pt x="1846" y="3658"/>
                    <a:pt x="1874" y="3695"/>
                    <a:pt x="1911" y="3695"/>
                  </a:cubicBezTo>
                  <a:cubicBezTo>
                    <a:pt x="2969" y="3649"/>
                    <a:pt x="3795" y="2730"/>
                    <a:pt x="3674" y="1636"/>
                  </a:cubicBezTo>
                  <a:cubicBezTo>
                    <a:pt x="3581" y="791"/>
                    <a:pt x="2895" y="105"/>
                    <a:pt x="2051" y="12"/>
                  </a:cubicBezTo>
                  <a:cubicBezTo>
                    <a:pt x="1980" y="4"/>
                    <a:pt x="1911" y="1"/>
                    <a:pt x="1842" y="1"/>
                  </a:cubicBezTo>
                  <a:close/>
                </a:path>
              </a:pathLst>
            </a:custGeom>
            <a:solidFill>
              <a:schemeClr val="l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972" name="Google Shape;1972;p14"/>
            <p:cNvSpPr/>
            <p:nvPr/>
          </p:nvSpPr>
          <p:spPr>
            <a:xfrm>
              <a:off x="3631865" y="1623760"/>
              <a:ext cx="219750" cy="216846"/>
            </a:xfrm>
            <a:custGeom>
              <a:rect b="b" l="l" r="r" t="t"/>
              <a:pathLst>
                <a:path extrusionOk="0" h="3809" w="3860">
                  <a:moveTo>
                    <a:pt x="1902" y="117"/>
                  </a:moveTo>
                  <a:cubicBezTo>
                    <a:pt x="1976" y="117"/>
                    <a:pt x="2041" y="117"/>
                    <a:pt x="2106" y="126"/>
                  </a:cubicBezTo>
                  <a:cubicBezTo>
                    <a:pt x="2932" y="219"/>
                    <a:pt x="3591" y="877"/>
                    <a:pt x="3683" y="1703"/>
                  </a:cubicBezTo>
                  <a:cubicBezTo>
                    <a:pt x="3739" y="2204"/>
                    <a:pt x="3591" y="2696"/>
                    <a:pt x="3257" y="3076"/>
                  </a:cubicBezTo>
                  <a:cubicBezTo>
                    <a:pt x="2941" y="3447"/>
                    <a:pt x="2468" y="3670"/>
                    <a:pt x="1976" y="3688"/>
                  </a:cubicBezTo>
                  <a:lnTo>
                    <a:pt x="1976" y="3753"/>
                  </a:lnTo>
                  <a:lnTo>
                    <a:pt x="1967" y="3679"/>
                  </a:lnTo>
                  <a:lnTo>
                    <a:pt x="1967" y="1907"/>
                  </a:lnTo>
                  <a:cubicBezTo>
                    <a:pt x="1967" y="1870"/>
                    <a:pt x="1939" y="1851"/>
                    <a:pt x="1902" y="1851"/>
                  </a:cubicBezTo>
                  <a:lnTo>
                    <a:pt x="121" y="1842"/>
                  </a:lnTo>
                  <a:cubicBezTo>
                    <a:pt x="140" y="1341"/>
                    <a:pt x="362" y="877"/>
                    <a:pt x="743" y="553"/>
                  </a:cubicBezTo>
                  <a:cubicBezTo>
                    <a:pt x="1067" y="265"/>
                    <a:pt x="1475" y="117"/>
                    <a:pt x="1902" y="117"/>
                  </a:cubicBezTo>
                  <a:close/>
                  <a:moveTo>
                    <a:pt x="1889" y="0"/>
                  </a:moveTo>
                  <a:cubicBezTo>
                    <a:pt x="1436" y="0"/>
                    <a:pt x="1007" y="159"/>
                    <a:pt x="659" y="460"/>
                  </a:cubicBezTo>
                  <a:cubicBezTo>
                    <a:pt x="260" y="812"/>
                    <a:pt x="19" y="1304"/>
                    <a:pt x="0" y="1833"/>
                  </a:cubicBezTo>
                  <a:cubicBezTo>
                    <a:pt x="0" y="1870"/>
                    <a:pt x="19" y="1898"/>
                    <a:pt x="38" y="1926"/>
                  </a:cubicBezTo>
                  <a:cubicBezTo>
                    <a:pt x="65" y="1944"/>
                    <a:pt x="93" y="1963"/>
                    <a:pt x="130" y="1963"/>
                  </a:cubicBezTo>
                  <a:lnTo>
                    <a:pt x="1846" y="1963"/>
                  </a:lnTo>
                  <a:lnTo>
                    <a:pt x="1846" y="3679"/>
                  </a:lnTo>
                  <a:cubicBezTo>
                    <a:pt x="1846" y="3716"/>
                    <a:pt x="1865" y="3744"/>
                    <a:pt x="1884" y="3772"/>
                  </a:cubicBezTo>
                  <a:cubicBezTo>
                    <a:pt x="1911" y="3790"/>
                    <a:pt x="1939" y="3809"/>
                    <a:pt x="1976" y="3809"/>
                  </a:cubicBezTo>
                  <a:cubicBezTo>
                    <a:pt x="2505" y="3790"/>
                    <a:pt x="3006" y="3549"/>
                    <a:pt x="3349" y="3150"/>
                  </a:cubicBezTo>
                  <a:cubicBezTo>
                    <a:pt x="3693" y="2742"/>
                    <a:pt x="3860" y="2222"/>
                    <a:pt x="3795" y="1684"/>
                  </a:cubicBezTo>
                  <a:cubicBezTo>
                    <a:pt x="3702" y="812"/>
                    <a:pt x="2997" y="107"/>
                    <a:pt x="2125" y="15"/>
                  </a:cubicBezTo>
                  <a:cubicBezTo>
                    <a:pt x="2046" y="5"/>
                    <a:pt x="1967" y="0"/>
                    <a:pt x="1889" y="0"/>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973" name="Google Shape;1973;p14"/>
            <p:cNvSpPr/>
            <p:nvPr/>
          </p:nvSpPr>
          <p:spPr>
            <a:xfrm>
              <a:off x="3607556" y="1751851"/>
              <a:ext cx="113063" cy="113120"/>
            </a:xfrm>
            <a:custGeom>
              <a:rect b="b" l="l" r="r" t="t"/>
              <a:pathLst>
                <a:path extrusionOk="0" h="1987" w="1986">
                  <a:moveTo>
                    <a:pt x="75" y="0"/>
                  </a:moveTo>
                  <a:cubicBezTo>
                    <a:pt x="38" y="0"/>
                    <a:pt x="1" y="47"/>
                    <a:pt x="1" y="84"/>
                  </a:cubicBezTo>
                  <a:cubicBezTo>
                    <a:pt x="38" y="1123"/>
                    <a:pt x="873" y="1948"/>
                    <a:pt x="1902" y="1985"/>
                  </a:cubicBezTo>
                  <a:cubicBezTo>
                    <a:pt x="1907" y="1986"/>
                    <a:pt x="1912" y="1987"/>
                    <a:pt x="1917" y="1987"/>
                  </a:cubicBezTo>
                  <a:cubicBezTo>
                    <a:pt x="1956" y="1987"/>
                    <a:pt x="1986" y="1953"/>
                    <a:pt x="1986" y="1911"/>
                  </a:cubicBezTo>
                  <a:lnTo>
                    <a:pt x="1986" y="84"/>
                  </a:lnTo>
                  <a:cubicBezTo>
                    <a:pt x="1986" y="37"/>
                    <a:pt x="1949" y="0"/>
                    <a:pt x="1902" y="0"/>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974" name="Google Shape;1974;p14"/>
            <p:cNvSpPr/>
            <p:nvPr/>
          </p:nvSpPr>
          <p:spPr>
            <a:xfrm>
              <a:off x="3603856" y="1748663"/>
              <a:ext cx="119952" cy="119952"/>
            </a:xfrm>
            <a:custGeom>
              <a:rect b="b" l="l" r="r" t="t"/>
              <a:pathLst>
                <a:path extrusionOk="0" h="2107" w="2107">
                  <a:moveTo>
                    <a:pt x="1967" y="121"/>
                  </a:moveTo>
                  <a:cubicBezTo>
                    <a:pt x="1977" y="121"/>
                    <a:pt x="1986" y="130"/>
                    <a:pt x="1986" y="140"/>
                  </a:cubicBezTo>
                  <a:lnTo>
                    <a:pt x="1986" y="1967"/>
                  </a:lnTo>
                  <a:cubicBezTo>
                    <a:pt x="1986" y="1967"/>
                    <a:pt x="1986" y="1977"/>
                    <a:pt x="1986" y="1986"/>
                  </a:cubicBezTo>
                  <a:lnTo>
                    <a:pt x="1967" y="1986"/>
                  </a:lnTo>
                  <a:cubicBezTo>
                    <a:pt x="975" y="1949"/>
                    <a:pt x="158" y="1132"/>
                    <a:pt x="121" y="140"/>
                  </a:cubicBezTo>
                  <a:cubicBezTo>
                    <a:pt x="121" y="130"/>
                    <a:pt x="121" y="130"/>
                    <a:pt x="131" y="121"/>
                  </a:cubicBezTo>
                  <a:close/>
                  <a:moveTo>
                    <a:pt x="140" y="1"/>
                  </a:moveTo>
                  <a:cubicBezTo>
                    <a:pt x="103" y="1"/>
                    <a:pt x="66" y="19"/>
                    <a:pt x="47" y="47"/>
                  </a:cubicBezTo>
                  <a:cubicBezTo>
                    <a:pt x="19" y="75"/>
                    <a:pt x="1" y="112"/>
                    <a:pt x="1" y="149"/>
                  </a:cubicBezTo>
                  <a:cubicBezTo>
                    <a:pt x="47" y="1197"/>
                    <a:pt x="910" y="2060"/>
                    <a:pt x="1967" y="2106"/>
                  </a:cubicBezTo>
                  <a:cubicBezTo>
                    <a:pt x="2005" y="2106"/>
                    <a:pt x="2042" y="2088"/>
                    <a:pt x="2060" y="2069"/>
                  </a:cubicBezTo>
                  <a:cubicBezTo>
                    <a:pt x="2088" y="2041"/>
                    <a:pt x="2107" y="2004"/>
                    <a:pt x="2107" y="1967"/>
                  </a:cubicBezTo>
                  <a:lnTo>
                    <a:pt x="2107" y="140"/>
                  </a:lnTo>
                  <a:cubicBezTo>
                    <a:pt x="2107" y="66"/>
                    <a:pt x="2042" y="1"/>
                    <a:pt x="1967" y="1"/>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975" name="Google Shape;1975;p14"/>
            <p:cNvSpPr/>
            <p:nvPr/>
          </p:nvSpPr>
          <p:spPr>
            <a:xfrm>
              <a:off x="3402155" y="1499940"/>
              <a:ext cx="160030" cy="159518"/>
            </a:xfrm>
            <a:custGeom>
              <a:rect b="b" l="l" r="r" t="t"/>
              <a:pathLst>
                <a:path extrusionOk="0" h="2802" w="2811">
                  <a:moveTo>
                    <a:pt x="1410" y="0"/>
                  </a:moveTo>
                  <a:cubicBezTo>
                    <a:pt x="631" y="0"/>
                    <a:pt x="0" y="631"/>
                    <a:pt x="0" y="1401"/>
                  </a:cubicBezTo>
                  <a:cubicBezTo>
                    <a:pt x="0" y="2180"/>
                    <a:pt x="631" y="2802"/>
                    <a:pt x="1410" y="2802"/>
                  </a:cubicBezTo>
                  <a:cubicBezTo>
                    <a:pt x="2180" y="2802"/>
                    <a:pt x="2811" y="2180"/>
                    <a:pt x="2811" y="1401"/>
                  </a:cubicBezTo>
                  <a:cubicBezTo>
                    <a:pt x="2811" y="631"/>
                    <a:pt x="2180" y="0"/>
                    <a:pt x="1410" y="0"/>
                  </a:cubicBezTo>
                  <a:close/>
                </a:path>
              </a:pathLst>
            </a:cu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976" name="Google Shape;1976;p14"/>
            <p:cNvSpPr/>
            <p:nvPr/>
          </p:nvSpPr>
          <p:spPr>
            <a:xfrm>
              <a:off x="3398967" y="1496752"/>
              <a:ext cx="166406" cy="166406"/>
            </a:xfrm>
            <a:custGeom>
              <a:rect b="b" l="l" r="r" t="t"/>
              <a:pathLst>
                <a:path extrusionOk="0" h="2923" w="2923">
                  <a:moveTo>
                    <a:pt x="1466" y="121"/>
                  </a:moveTo>
                  <a:cubicBezTo>
                    <a:pt x="2208" y="121"/>
                    <a:pt x="2811" y="724"/>
                    <a:pt x="2811" y="1457"/>
                  </a:cubicBezTo>
                  <a:cubicBezTo>
                    <a:pt x="2811" y="2199"/>
                    <a:pt x="2208" y="2802"/>
                    <a:pt x="1466" y="2802"/>
                  </a:cubicBezTo>
                  <a:cubicBezTo>
                    <a:pt x="724" y="2802"/>
                    <a:pt x="121" y="2199"/>
                    <a:pt x="121" y="1457"/>
                  </a:cubicBezTo>
                  <a:cubicBezTo>
                    <a:pt x="121" y="724"/>
                    <a:pt x="724" y="121"/>
                    <a:pt x="1466" y="121"/>
                  </a:cubicBezTo>
                  <a:close/>
                  <a:moveTo>
                    <a:pt x="1466" y="1"/>
                  </a:moveTo>
                  <a:cubicBezTo>
                    <a:pt x="659" y="1"/>
                    <a:pt x="0" y="659"/>
                    <a:pt x="0" y="1457"/>
                  </a:cubicBezTo>
                  <a:cubicBezTo>
                    <a:pt x="0" y="2264"/>
                    <a:pt x="659" y="2923"/>
                    <a:pt x="1466" y="2923"/>
                  </a:cubicBezTo>
                  <a:cubicBezTo>
                    <a:pt x="2264" y="2923"/>
                    <a:pt x="2923" y="2264"/>
                    <a:pt x="2923" y="1457"/>
                  </a:cubicBezTo>
                  <a:cubicBezTo>
                    <a:pt x="2923" y="659"/>
                    <a:pt x="2264" y="1"/>
                    <a:pt x="1466" y="1"/>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977" name="Google Shape;1977;p14"/>
            <p:cNvSpPr/>
            <p:nvPr/>
          </p:nvSpPr>
          <p:spPr>
            <a:xfrm>
              <a:off x="3445422" y="1520263"/>
              <a:ext cx="116763" cy="82719"/>
            </a:xfrm>
            <a:custGeom>
              <a:rect b="b" l="l" r="r" t="t"/>
              <a:pathLst>
                <a:path extrusionOk="0" h="1453" w="2051">
                  <a:moveTo>
                    <a:pt x="1985" y="0"/>
                  </a:moveTo>
                  <a:cubicBezTo>
                    <a:pt x="1970" y="0"/>
                    <a:pt x="1954" y="5"/>
                    <a:pt x="1940" y="14"/>
                  </a:cubicBezTo>
                  <a:lnTo>
                    <a:pt x="632" y="1322"/>
                  </a:lnTo>
                  <a:cubicBezTo>
                    <a:pt x="627" y="1327"/>
                    <a:pt x="622" y="1329"/>
                    <a:pt x="618" y="1329"/>
                  </a:cubicBezTo>
                  <a:cubicBezTo>
                    <a:pt x="613" y="1329"/>
                    <a:pt x="608" y="1327"/>
                    <a:pt x="604" y="1322"/>
                  </a:cubicBezTo>
                  <a:lnTo>
                    <a:pt x="103" y="821"/>
                  </a:lnTo>
                  <a:cubicBezTo>
                    <a:pt x="94" y="812"/>
                    <a:pt x="80" y="808"/>
                    <a:pt x="65" y="808"/>
                  </a:cubicBezTo>
                  <a:cubicBezTo>
                    <a:pt x="49" y="808"/>
                    <a:pt x="33" y="812"/>
                    <a:pt x="19" y="821"/>
                  </a:cubicBezTo>
                  <a:cubicBezTo>
                    <a:pt x="1" y="849"/>
                    <a:pt x="1" y="886"/>
                    <a:pt x="19" y="905"/>
                  </a:cubicBezTo>
                  <a:lnTo>
                    <a:pt x="520" y="1406"/>
                  </a:lnTo>
                  <a:cubicBezTo>
                    <a:pt x="548" y="1434"/>
                    <a:pt x="585" y="1452"/>
                    <a:pt x="622" y="1452"/>
                  </a:cubicBezTo>
                  <a:cubicBezTo>
                    <a:pt x="650" y="1452"/>
                    <a:pt x="687" y="1434"/>
                    <a:pt x="715" y="1406"/>
                  </a:cubicBezTo>
                  <a:lnTo>
                    <a:pt x="2023" y="98"/>
                  </a:lnTo>
                  <a:cubicBezTo>
                    <a:pt x="2051" y="70"/>
                    <a:pt x="2051" y="42"/>
                    <a:pt x="2023" y="14"/>
                  </a:cubicBezTo>
                  <a:cubicBezTo>
                    <a:pt x="2014" y="5"/>
                    <a:pt x="2000" y="0"/>
                    <a:pt x="1985" y="0"/>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978" name="Google Shape;1978;p14"/>
            <p:cNvSpPr/>
            <p:nvPr/>
          </p:nvSpPr>
          <p:spPr>
            <a:xfrm>
              <a:off x="2567173" y="3127542"/>
              <a:ext cx="89836" cy="89323"/>
            </a:xfrm>
            <a:custGeom>
              <a:rect b="b" l="l" r="r" t="t"/>
              <a:pathLst>
                <a:path extrusionOk="0" h="1569" w="1578">
                  <a:moveTo>
                    <a:pt x="789" y="1"/>
                  </a:moveTo>
                  <a:cubicBezTo>
                    <a:pt x="353" y="1"/>
                    <a:pt x="1" y="353"/>
                    <a:pt x="1" y="780"/>
                  </a:cubicBezTo>
                  <a:cubicBezTo>
                    <a:pt x="1" y="1216"/>
                    <a:pt x="353" y="1569"/>
                    <a:pt x="789" y="1569"/>
                  </a:cubicBezTo>
                  <a:cubicBezTo>
                    <a:pt x="1225" y="1569"/>
                    <a:pt x="1578" y="1216"/>
                    <a:pt x="1578" y="780"/>
                  </a:cubicBezTo>
                  <a:cubicBezTo>
                    <a:pt x="1578" y="353"/>
                    <a:pt x="1225" y="1"/>
                    <a:pt x="789" y="1"/>
                  </a:cubicBezTo>
                  <a:close/>
                </a:path>
              </a:pathLst>
            </a:custGeom>
            <a:solidFill>
              <a:srgbClr val="01004C"/>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979" name="Google Shape;1979;p14"/>
            <p:cNvSpPr/>
            <p:nvPr/>
          </p:nvSpPr>
          <p:spPr>
            <a:xfrm>
              <a:off x="2563985" y="3123841"/>
              <a:ext cx="96212" cy="96212"/>
            </a:xfrm>
            <a:custGeom>
              <a:rect b="b" l="l" r="r" t="t"/>
              <a:pathLst>
                <a:path extrusionOk="0" h="1690" w="1690">
                  <a:moveTo>
                    <a:pt x="845" y="122"/>
                  </a:moveTo>
                  <a:cubicBezTo>
                    <a:pt x="1244" y="122"/>
                    <a:pt x="1578" y="446"/>
                    <a:pt x="1578" y="845"/>
                  </a:cubicBezTo>
                  <a:cubicBezTo>
                    <a:pt x="1578" y="1244"/>
                    <a:pt x="1244" y="1578"/>
                    <a:pt x="845" y="1578"/>
                  </a:cubicBezTo>
                  <a:cubicBezTo>
                    <a:pt x="446" y="1578"/>
                    <a:pt x="122" y="1244"/>
                    <a:pt x="122" y="845"/>
                  </a:cubicBezTo>
                  <a:cubicBezTo>
                    <a:pt x="122" y="446"/>
                    <a:pt x="446" y="122"/>
                    <a:pt x="845" y="122"/>
                  </a:cubicBezTo>
                  <a:close/>
                  <a:moveTo>
                    <a:pt x="845" y="1"/>
                  </a:moveTo>
                  <a:cubicBezTo>
                    <a:pt x="381" y="1"/>
                    <a:pt x="1" y="381"/>
                    <a:pt x="1" y="845"/>
                  </a:cubicBezTo>
                  <a:cubicBezTo>
                    <a:pt x="1" y="1309"/>
                    <a:pt x="381" y="1689"/>
                    <a:pt x="845" y="1689"/>
                  </a:cubicBezTo>
                  <a:cubicBezTo>
                    <a:pt x="1309" y="1689"/>
                    <a:pt x="1689" y="1318"/>
                    <a:pt x="1689" y="845"/>
                  </a:cubicBezTo>
                  <a:cubicBezTo>
                    <a:pt x="1689" y="381"/>
                    <a:pt x="1309" y="1"/>
                    <a:pt x="845" y="1"/>
                  </a:cubicBezTo>
                  <a:close/>
                </a:path>
              </a:pathLst>
            </a:custGeom>
            <a:solidFill>
              <a:srgbClr val="FFFFFF"/>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980" name="Google Shape;1980;p14"/>
            <p:cNvSpPr/>
            <p:nvPr/>
          </p:nvSpPr>
          <p:spPr>
            <a:xfrm>
              <a:off x="1555312" y="1878575"/>
              <a:ext cx="2115690" cy="1276541"/>
            </a:xfrm>
            <a:custGeom>
              <a:rect b="b" l="l" r="r" t="t"/>
              <a:pathLst>
                <a:path extrusionOk="0" h="22423" w="37163">
                  <a:moveTo>
                    <a:pt x="1188" y="1"/>
                  </a:moveTo>
                  <a:cubicBezTo>
                    <a:pt x="529" y="1"/>
                    <a:pt x="0" y="502"/>
                    <a:pt x="0" y="1114"/>
                  </a:cubicBezTo>
                  <a:lnTo>
                    <a:pt x="0" y="21300"/>
                  </a:lnTo>
                  <a:cubicBezTo>
                    <a:pt x="0" y="21921"/>
                    <a:pt x="529" y="22422"/>
                    <a:pt x="1188" y="22422"/>
                  </a:cubicBezTo>
                  <a:lnTo>
                    <a:pt x="35975" y="22422"/>
                  </a:lnTo>
                  <a:cubicBezTo>
                    <a:pt x="36625" y="22422"/>
                    <a:pt x="37163" y="21921"/>
                    <a:pt x="37163" y="21300"/>
                  </a:cubicBezTo>
                  <a:lnTo>
                    <a:pt x="37163" y="1114"/>
                  </a:lnTo>
                  <a:cubicBezTo>
                    <a:pt x="37163" y="502"/>
                    <a:pt x="36625" y="1"/>
                    <a:pt x="35975" y="1"/>
                  </a:cubicBezTo>
                  <a:close/>
                </a:path>
              </a:pathLst>
            </a:custGeom>
            <a:solidFill>
              <a:schemeClr val="accen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981" name="Google Shape;1981;p14"/>
            <p:cNvSpPr/>
            <p:nvPr/>
          </p:nvSpPr>
          <p:spPr>
            <a:xfrm>
              <a:off x="1552124" y="1875387"/>
              <a:ext cx="2122066" cy="1282861"/>
            </a:xfrm>
            <a:custGeom>
              <a:rect b="b" l="l" r="r" t="t"/>
              <a:pathLst>
                <a:path extrusionOk="0" h="22534" w="37275">
                  <a:moveTo>
                    <a:pt x="36022" y="112"/>
                  </a:moveTo>
                  <a:cubicBezTo>
                    <a:pt x="36653" y="112"/>
                    <a:pt x="37163" y="585"/>
                    <a:pt x="37163" y="1170"/>
                  </a:cubicBezTo>
                  <a:lnTo>
                    <a:pt x="37163" y="21356"/>
                  </a:lnTo>
                  <a:cubicBezTo>
                    <a:pt x="37163" y="21940"/>
                    <a:pt x="36653" y="22413"/>
                    <a:pt x="36022" y="22413"/>
                  </a:cubicBezTo>
                  <a:lnTo>
                    <a:pt x="1244" y="22413"/>
                  </a:lnTo>
                  <a:cubicBezTo>
                    <a:pt x="622" y="22413"/>
                    <a:pt x="112" y="21940"/>
                    <a:pt x="112" y="21356"/>
                  </a:cubicBezTo>
                  <a:lnTo>
                    <a:pt x="112" y="1170"/>
                  </a:lnTo>
                  <a:cubicBezTo>
                    <a:pt x="112" y="585"/>
                    <a:pt x="622" y="112"/>
                    <a:pt x="1244" y="112"/>
                  </a:cubicBezTo>
                  <a:close/>
                  <a:moveTo>
                    <a:pt x="1244" y="1"/>
                  </a:moveTo>
                  <a:cubicBezTo>
                    <a:pt x="557" y="1"/>
                    <a:pt x="1" y="530"/>
                    <a:pt x="1" y="1170"/>
                  </a:cubicBezTo>
                  <a:lnTo>
                    <a:pt x="1" y="21356"/>
                  </a:lnTo>
                  <a:cubicBezTo>
                    <a:pt x="1" y="22005"/>
                    <a:pt x="557" y="22534"/>
                    <a:pt x="1244" y="22534"/>
                  </a:cubicBezTo>
                  <a:lnTo>
                    <a:pt x="36031" y="22534"/>
                  </a:lnTo>
                  <a:cubicBezTo>
                    <a:pt x="36718" y="22534"/>
                    <a:pt x="37275" y="22005"/>
                    <a:pt x="37275" y="21356"/>
                  </a:cubicBezTo>
                  <a:lnTo>
                    <a:pt x="37275" y="1170"/>
                  </a:lnTo>
                  <a:cubicBezTo>
                    <a:pt x="37275" y="530"/>
                    <a:pt x="36718" y="1"/>
                    <a:pt x="36031" y="1"/>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982" name="Google Shape;1982;p14"/>
            <p:cNvSpPr/>
            <p:nvPr/>
          </p:nvSpPr>
          <p:spPr>
            <a:xfrm>
              <a:off x="1656191" y="1985772"/>
              <a:ext cx="1891272" cy="1092771"/>
            </a:xfrm>
            <a:custGeom>
              <a:rect b="b" l="l" r="r" t="t"/>
              <a:pathLst>
                <a:path extrusionOk="0" h="19195" w="33221">
                  <a:moveTo>
                    <a:pt x="0" y="1"/>
                  </a:moveTo>
                  <a:lnTo>
                    <a:pt x="0" y="19194"/>
                  </a:lnTo>
                  <a:lnTo>
                    <a:pt x="33220" y="19194"/>
                  </a:lnTo>
                  <a:lnTo>
                    <a:pt x="33220" y="1"/>
                  </a:lnTo>
                  <a:close/>
                </a:path>
              </a:pathLst>
            </a:cu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983" name="Google Shape;1983;p14"/>
            <p:cNvSpPr/>
            <p:nvPr/>
          </p:nvSpPr>
          <p:spPr>
            <a:xfrm>
              <a:off x="1652491" y="1982641"/>
              <a:ext cx="1898103" cy="1099603"/>
            </a:xfrm>
            <a:custGeom>
              <a:rect b="b" l="l" r="r" t="t"/>
              <a:pathLst>
                <a:path extrusionOk="0" h="19315" w="33341">
                  <a:moveTo>
                    <a:pt x="33230" y="111"/>
                  </a:moveTo>
                  <a:lnTo>
                    <a:pt x="33230" y="19194"/>
                  </a:lnTo>
                  <a:lnTo>
                    <a:pt x="121" y="19194"/>
                  </a:lnTo>
                  <a:lnTo>
                    <a:pt x="121" y="111"/>
                  </a:lnTo>
                  <a:close/>
                  <a:moveTo>
                    <a:pt x="0" y="0"/>
                  </a:moveTo>
                  <a:lnTo>
                    <a:pt x="0" y="19314"/>
                  </a:lnTo>
                  <a:lnTo>
                    <a:pt x="33341" y="19314"/>
                  </a:lnTo>
                  <a:lnTo>
                    <a:pt x="33341" y="0"/>
                  </a:ln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984" name="Google Shape;1984;p14"/>
            <p:cNvSpPr/>
            <p:nvPr/>
          </p:nvSpPr>
          <p:spPr>
            <a:xfrm>
              <a:off x="2594670" y="1910284"/>
              <a:ext cx="36492" cy="35980"/>
            </a:xfrm>
            <a:custGeom>
              <a:rect b="b" l="l" r="r" t="t"/>
              <a:pathLst>
                <a:path extrusionOk="0" h="632" w="641">
                  <a:moveTo>
                    <a:pt x="325" y="0"/>
                  </a:moveTo>
                  <a:cubicBezTo>
                    <a:pt x="148" y="0"/>
                    <a:pt x="0" y="139"/>
                    <a:pt x="0" y="316"/>
                  </a:cubicBezTo>
                  <a:cubicBezTo>
                    <a:pt x="0" y="492"/>
                    <a:pt x="148" y="631"/>
                    <a:pt x="325" y="631"/>
                  </a:cubicBezTo>
                  <a:cubicBezTo>
                    <a:pt x="501" y="631"/>
                    <a:pt x="640" y="492"/>
                    <a:pt x="640" y="316"/>
                  </a:cubicBezTo>
                  <a:cubicBezTo>
                    <a:pt x="640" y="139"/>
                    <a:pt x="501" y="0"/>
                    <a:pt x="325" y="0"/>
                  </a:cubicBezTo>
                  <a:close/>
                </a:path>
              </a:pathLst>
            </a:cu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985" name="Google Shape;1985;p14"/>
            <p:cNvSpPr/>
            <p:nvPr/>
          </p:nvSpPr>
          <p:spPr>
            <a:xfrm>
              <a:off x="2591482" y="1906584"/>
              <a:ext cx="43381" cy="43324"/>
            </a:xfrm>
            <a:custGeom>
              <a:rect b="b" l="l" r="r" t="t"/>
              <a:pathLst>
                <a:path extrusionOk="0" h="761" w="762">
                  <a:moveTo>
                    <a:pt x="381" y="121"/>
                  </a:moveTo>
                  <a:cubicBezTo>
                    <a:pt x="520" y="121"/>
                    <a:pt x="640" y="232"/>
                    <a:pt x="640" y="381"/>
                  </a:cubicBezTo>
                  <a:cubicBezTo>
                    <a:pt x="640" y="520"/>
                    <a:pt x="520" y="640"/>
                    <a:pt x="381" y="640"/>
                  </a:cubicBezTo>
                  <a:cubicBezTo>
                    <a:pt x="232" y="640"/>
                    <a:pt x="121" y="520"/>
                    <a:pt x="121" y="381"/>
                  </a:cubicBezTo>
                  <a:cubicBezTo>
                    <a:pt x="121" y="232"/>
                    <a:pt x="232" y="121"/>
                    <a:pt x="381" y="121"/>
                  </a:cubicBezTo>
                  <a:close/>
                  <a:moveTo>
                    <a:pt x="381" y="0"/>
                  </a:moveTo>
                  <a:cubicBezTo>
                    <a:pt x="177" y="0"/>
                    <a:pt x="0" y="177"/>
                    <a:pt x="0" y="381"/>
                  </a:cubicBezTo>
                  <a:cubicBezTo>
                    <a:pt x="0" y="585"/>
                    <a:pt x="177" y="761"/>
                    <a:pt x="381" y="761"/>
                  </a:cubicBezTo>
                  <a:cubicBezTo>
                    <a:pt x="585" y="761"/>
                    <a:pt x="752" y="585"/>
                    <a:pt x="761" y="381"/>
                  </a:cubicBezTo>
                  <a:cubicBezTo>
                    <a:pt x="761" y="177"/>
                    <a:pt x="585" y="0"/>
                    <a:pt x="381" y="0"/>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986" name="Google Shape;1986;p14"/>
            <p:cNvSpPr/>
            <p:nvPr/>
          </p:nvSpPr>
          <p:spPr>
            <a:xfrm>
              <a:off x="2306266" y="3242140"/>
              <a:ext cx="603173" cy="368166"/>
            </a:xfrm>
            <a:custGeom>
              <a:rect b="b" l="l" r="r" t="t"/>
              <a:pathLst>
                <a:path extrusionOk="0" h="6467" w="10595">
                  <a:moveTo>
                    <a:pt x="1263" y="1"/>
                  </a:moveTo>
                  <a:lnTo>
                    <a:pt x="1263" y="66"/>
                  </a:lnTo>
                  <a:lnTo>
                    <a:pt x="836" y="66"/>
                  </a:lnTo>
                  <a:cubicBezTo>
                    <a:pt x="762" y="1105"/>
                    <a:pt x="446" y="5307"/>
                    <a:pt x="1" y="6467"/>
                  </a:cubicBezTo>
                  <a:lnTo>
                    <a:pt x="10595" y="6467"/>
                  </a:lnTo>
                  <a:cubicBezTo>
                    <a:pt x="10140" y="5307"/>
                    <a:pt x="9834" y="1105"/>
                    <a:pt x="9760" y="66"/>
                  </a:cubicBezTo>
                  <a:lnTo>
                    <a:pt x="9333" y="66"/>
                  </a:lnTo>
                  <a:lnTo>
                    <a:pt x="9333" y="1"/>
                  </a:lnTo>
                  <a:lnTo>
                    <a:pt x="5298" y="29"/>
                  </a:lnTo>
                  <a:lnTo>
                    <a:pt x="1263" y="1"/>
                  </a:lnTo>
                  <a:close/>
                </a:path>
              </a:pathLst>
            </a:custGeom>
            <a:solidFill>
              <a:srgbClr val="CFCFE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987" name="Google Shape;1987;p14"/>
            <p:cNvSpPr/>
            <p:nvPr/>
          </p:nvSpPr>
          <p:spPr>
            <a:xfrm>
              <a:off x="2302566" y="3239009"/>
              <a:ext cx="610574" cy="374486"/>
            </a:xfrm>
            <a:custGeom>
              <a:rect b="b" l="l" r="r" t="t"/>
              <a:pathLst>
                <a:path extrusionOk="0" h="6578" w="10725">
                  <a:moveTo>
                    <a:pt x="9343" y="112"/>
                  </a:moveTo>
                  <a:lnTo>
                    <a:pt x="9343" y="121"/>
                  </a:lnTo>
                  <a:cubicBezTo>
                    <a:pt x="9343" y="149"/>
                    <a:pt x="9370" y="177"/>
                    <a:pt x="9398" y="177"/>
                  </a:cubicBezTo>
                  <a:lnTo>
                    <a:pt x="9769" y="177"/>
                  </a:lnTo>
                  <a:cubicBezTo>
                    <a:pt x="9862" y="1429"/>
                    <a:pt x="10159" y="5242"/>
                    <a:pt x="10576" y="6466"/>
                  </a:cubicBezTo>
                  <a:lnTo>
                    <a:pt x="149" y="6466"/>
                  </a:lnTo>
                  <a:cubicBezTo>
                    <a:pt x="567" y="5242"/>
                    <a:pt x="864" y="1429"/>
                    <a:pt x="947" y="177"/>
                  </a:cubicBezTo>
                  <a:lnTo>
                    <a:pt x="1318" y="177"/>
                  </a:lnTo>
                  <a:cubicBezTo>
                    <a:pt x="1355" y="177"/>
                    <a:pt x="1383" y="149"/>
                    <a:pt x="1383" y="121"/>
                  </a:cubicBezTo>
                  <a:lnTo>
                    <a:pt x="1383" y="112"/>
                  </a:lnTo>
                  <a:lnTo>
                    <a:pt x="5363" y="149"/>
                  </a:lnTo>
                  <a:lnTo>
                    <a:pt x="9343" y="112"/>
                  </a:lnTo>
                  <a:close/>
                  <a:moveTo>
                    <a:pt x="1328" y="0"/>
                  </a:moveTo>
                  <a:cubicBezTo>
                    <a:pt x="1309" y="0"/>
                    <a:pt x="1290" y="0"/>
                    <a:pt x="1281" y="10"/>
                  </a:cubicBezTo>
                  <a:cubicBezTo>
                    <a:pt x="1272" y="28"/>
                    <a:pt x="1263" y="37"/>
                    <a:pt x="1263" y="56"/>
                  </a:cubicBezTo>
                  <a:lnTo>
                    <a:pt x="1263" y="65"/>
                  </a:lnTo>
                  <a:lnTo>
                    <a:pt x="892" y="65"/>
                  </a:lnTo>
                  <a:cubicBezTo>
                    <a:pt x="864" y="65"/>
                    <a:pt x="836" y="93"/>
                    <a:pt x="836" y="121"/>
                  </a:cubicBezTo>
                  <a:cubicBezTo>
                    <a:pt x="752" y="1327"/>
                    <a:pt x="446" y="5371"/>
                    <a:pt x="10" y="6503"/>
                  </a:cubicBezTo>
                  <a:cubicBezTo>
                    <a:pt x="1" y="6522"/>
                    <a:pt x="1" y="6540"/>
                    <a:pt x="10" y="6559"/>
                  </a:cubicBezTo>
                  <a:cubicBezTo>
                    <a:pt x="29" y="6568"/>
                    <a:pt x="38" y="6577"/>
                    <a:pt x="66" y="6577"/>
                  </a:cubicBezTo>
                  <a:lnTo>
                    <a:pt x="10660" y="6577"/>
                  </a:lnTo>
                  <a:cubicBezTo>
                    <a:pt x="10678" y="6577"/>
                    <a:pt x="10697" y="6568"/>
                    <a:pt x="10706" y="6559"/>
                  </a:cubicBezTo>
                  <a:cubicBezTo>
                    <a:pt x="10716" y="6540"/>
                    <a:pt x="10725" y="6522"/>
                    <a:pt x="10716" y="6503"/>
                  </a:cubicBezTo>
                  <a:cubicBezTo>
                    <a:pt x="10280" y="5371"/>
                    <a:pt x="9973" y="1327"/>
                    <a:pt x="9890" y="121"/>
                  </a:cubicBezTo>
                  <a:cubicBezTo>
                    <a:pt x="9881" y="84"/>
                    <a:pt x="9862" y="65"/>
                    <a:pt x="9825" y="65"/>
                  </a:cubicBezTo>
                  <a:lnTo>
                    <a:pt x="9454" y="65"/>
                  </a:lnTo>
                  <a:lnTo>
                    <a:pt x="9454" y="56"/>
                  </a:lnTo>
                  <a:cubicBezTo>
                    <a:pt x="9454" y="37"/>
                    <a:pt x="9445" y="19"/>
                    <a:pt x="9435" y="10"/>
                  </a:cubicBezTo>
                  <a:cubicBezTo>
                    <a:pt x="9426" y="0"/>
                    <a:pt x="9417" y="0"/>
                    <a:pt x="9398" y="0"/>
                  </a:cubicBezTo>
                  <a:lnTo>
                    <a:pt x="5363" y="28"/>
                  </a:lnTo>
                  <a:lnTo>
                    <a:pt x="1328" y="0"/>
                  </a:lnTo>
                  <a:close/>
                </a:path>
              </a:pathLst>
            </a:custGeom>
            <a:solidFill>
              <a:srgbClr val="01004C"/>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988" name="Google Shape;1988;p14"/>
            <p:cNvSpPr/>
            <p:nvPr/>
          </p:nvSpPr>
          <p:spPr>
            <a:xfrm>
              <a:off x="2306266" y="3242140"/>
              <a:ext cx="603173" cy="368166"/>
            </a:xfrm>
            <a:custGeom>
              <a:rect b="b" l="l" r="r" t="t"/>
              <a:pathLst>
                <a:path extrusionOk="0" h="6467" w="10595">
                  <a:moveTo>
                    <a:pt x="1263" y="1"/>
                  </a:moveTo>
                  <a:lnTo>
                    <a:pt x="1263" y="66"/>
                  </a:lnTo>
                  <a:lnTo>
                    <a:pt x="836" y="66"/>
                  </a:lnTo>
                  <a:cubicBezTo>
                    <a:pt x="762" y="1105"/>
                    <a:pt x="446" y="5307"/>
                    <a:pt x="1" y="6467"/>
                  </a:cubicBezTo>
                  <a:lnTo>
                    <a:pt x="10595" y="6467"/>
                  </a:lnTo>
                  <a:cubicBezTo>
                    <a:pt x="10140" y="5307"/>
                    <a:pt x="9834" y="1105"/>
                    <a:pt x="9760" y="66"/>
                  </a:cubicBezTo>
                  <a:lnTo>
                    <a:pt x="9333" y="66"/>
                  </a:lnTo>
                  <a:lnTo>
                    <a:pt x="9333" y="1"/>
                  </a:lnTo>
                  <a:lnTo>
                    <a:pt x="5298" y="29"/>
                  </a:lnTo>
                  <a:lnTo>
                    <a:pt x="1263" y="1"/>
                  </a:lnTo>
                  <a:close/>
                </a:path>
              </a:pathLst>
            </a:custGeom>
            <a:solidFill>
              <a:schemeClr val="accen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989" name="Google Shape;1989;p14"/>
            <p:cNvSpPr/>
            <p:nvPr/>
          </p:nvSpPr>
          <p:spPr>
            <a:xfrm>
              <a:off x="2302566" y="3239009"/>
              <a:ext cx="610574" cy="374486"/>
            </a:xfrm>
            <a:custGeom>
              <a:rect b="b" l="l" r="r" t="t"/>
              <a:pathLst>
                <a:path extrusionOk="0" h="6578" w="10725">
                  <a:moveTo>
                    <a:pt x="9343" y="112"/>
                  </a:moveTo>
                  <a:lnTo>
                    <a:pt x="9343" y="121"/>
                  </a:lnTo>
                  <a:cubicBezTo>
                    <a:pt x="9343" y="149"/>
                    <a:pt x="9370" y="177"/>
                    <a:pt x="9398" y="177"/>
                  </a:cubicBezTo>
                  <a:lnTo>
                    <a:pt x="9769" y="177"/>
                  </a:lnTo>
                  <a:cubicBezTo>
                    <a:pt x="9862" y="1429"/>
                    <a:pt x="10159" y="5242"/>
                    <a:pt x="10576" y="6466"/>
                  </a:cubicBezTo>
                  <a:lnTo>
                    <a:pt x="149" y="6466"/>
                  </a:lnTo>
                  <a:cubicBezTo>
                    <a:pt x="567" y="5242"/>
                    <a:pt x="864" y="1429"/>
                    <a:pt x="947" y="177"/>
                  </a:cubicBezTo>
                  <a:lnTo>
                    <a:pt x="1318" y="177"/>
                  </a:lnTo>
                  <a:cubicBezTo>
                    <a:pt x="1355" y="177"/>
                    <a:pt x="1383" y="149"/>
                    <a:pt x="1383" y="121"/>
                  </a:cubicBezTo>
                  <a:lnTo>
                    <a:pt x="1383" y="112"/>
                  </a:lnTo>
                  <a:lnTo>
                    <a:pt x="5363" y="149"/>
                  </a:lnTo>
                  <a:lnTo>
                    <a:pt x="9343" y="112"/>
                  </a:lnTo>
                  <a:close/>
                  <a:moveTo>
                    <a:pt x="1328" y="0"/>
                  </a:moveTo>
                  <a:cubicBezTo>
                    <a:pt x="1309" y="0"/>
                    <a:pt x="1290" y="0"/>
                    <a:pt x="1281" y="10"/>
                  </a:cubicBezTo>
                  <a:cubicBezTo>
                    <a:pt x="1272" y="28"/>
                    <a:pt x="1263" y="37"/>
                    <a:pt x="1263" y="56"/>
                  </a:cubicBezTo>
                  <a:lnTo>
                    <a:pt x="1263" y="65"/>
                  </a:lnTo>
                  <a:lnTo>
                    <a:pt x="892" y="65"/>
                  </a:lnTo>
                  <a:cubicBezTo>
                    <a:pt x="864" y="65"/>
                    <a:pt x="836" y="93"/>
                    <a:pt x="836" y="121"/>
                  </a:cubicBezTo>
                  <a:cubicBezTo>
                    <a:pt x="752" y="1327"/>
                    <a:pt x="446" y="5371"/>
                    <a:pt x="10" y="6503"/>
                  </a:cubicBezTo>
                  <a:cubicBezTo>
                    <a:pt x="1" y="6522"/>
                    <a:pt x="1" y="6540"/>
                    <a:pt x="10" y="6559"/>
                  </a:cubicBezTo>
                  <a:cubicBezTo>
                    <a:pt x="29" y="6568"/>
                    <a:pt x="38" y="6577"/>
                    <a:pt x="66" y="6577"/>
                  </a:cubicBezTo>
                  <a:lnTo>
                    <a:pt x="10660" y="6577"/>
                  </a:lnTo>
                  <a:cubicBezTo>
                    <a:pt x="10678" y="6577"/>
                    <a:pt x="10697" y="6568"/>
                    <a:pt x="10706" y="6559"/>
                  </a:cubicBezTo>
                  <a:cubicBezTo>
                    <a:pt x="10716" y="6540"/>
                    <a:pt x="10725" y="6522"/>
                    <a:pt x="10716" y="6503"/>
                  </a:cubicBezTo>
                  <a:cubicBezTo>
                    <a:pt x="10280" y="5371"/>
                    <a:pt x="9973" y="1327"/>
                    <a:pt x="9890" y="121"/>
                  </a:cubicBezTo>
                  <a:cubicBezTo>
                    <a:pt x="9881" y="84"/>
                    <a:pt x="9862" y="65"/>
                    <a:pt x="9825" y="65"/>
                  </a:cubicBezTo>
                  <a:lnTo>
                    <a:pt x="9454" y="65"/>
                  </a:lnTo>
                  <a:lnTo>
                    <a:pt x="9454" y="56"/>
                  </a:lnTo>
                  <a:cubicBezTo>
                    <a:pt x="9454" y="37"/>
                    <a:pt x="9445" y="19"/>
                    <a:pt x="9435" y="10"/>
                  </a:cubicBezTo>
                  <a:cubicBezTo>
                    <a:pt x="9426" y="0"/>
                    <a:pt x="9417" y="0"/>
                    <a:pt x="9398" y="0"/>
                  </a:cubicBezTo>
                  <a:lnTo>
                    <a:pt x="5363" y="28"/>
                  </a:lnTo>
                  <a:lnTo>
                    <a:pt x="1328" y="0"/>
                  </a:ln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990" name="Google Shape;1990;p14"/>
            <p:cNvSpPr/>
            <p:nvPr/>
          </p:nvSpPr>
          <p:spPr>
            <a:xfrm>
              <a:off x="1630431" y="3081088"/>
              <a:ext cx="2115747" cy="206542"/>
            </a:xfrm>
            <a:custGeom>
              <a:rect b="b" l="l" r="r" t="t"/>
              <a:pathLst>
                <a:path extrusionOk="0" h="3628" w="37164">
                  <a:moveTo>
                    <a:pt x="1" y="1"/>
                  </a:moveTo>
                  <a:lnTo>
                    <a:pt x="1" y="2431"/>
                  </a:lnTo>
                  <a:cubicBezTo>
                    <a:pt x="1" y="3090"/>
                    <a:pt x="539" y="3628"/>
                    <a:pt x="1198" y="3628"/>
                  </a:cubicBezTo>
                  <a:lnTo>
                    <a:pt x="35976" y="3628"/>
                  </a:lnTo>
                  <a:cubicBezTo>
                    <a:pt x="36635" y="3628"/>
                    <a:pt x="37163" y="3090"/>
                    <a:pt x="37163" y="2431"/>
                  </a:cubicBezTo>
                  <a:lnTo>
                    <a:pt x="37163" y="1"/>
                  </a:ln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991" name="Google Shape;1991;p14"/>
            <p:cNvSpPr/>
            <p:nvPr/>
          </p:nvSpPr>
          <p:spPr>
            <a:xfrm>
              <a:off x="1551100" y="3077387"/>
              <a:ext cx="2122066" cy="213431"/>
            </a:xfrm>
            <a:custGeom>
              <a:rect b="b" l="l" r="r" t="t"/>
              <a:pathLst>
                <a:path extrusionOk="0" h="3749" w="37275">
                  <a:moveTo>
                    <a:pt x="37163" y="121"/>
                  </a:moveTo>
                  <a:lnTo>
                    <a:pt x="37163" y="2496"/>
                  </a:lnTo>
                  <a:cubicBezTo>
                    <a:pt x="37163" y="3127"/>
                    <a:pt x="36652" y="3637"/>
                    <a:pt x="36031" y="3637"/>
                  </a:cubicBezTo>
                  <a:lnTo>
                    <a:pt x="1253" y="3637"/>
                  </a:lnTo>
                  <a:cubicBezTo>
                    <a:pt x="622" y="3637"/>
                    <a:pt x="112" y="3127"/>
                    <a:pt x="112" y="2496"/>
                  </a:cubicBezTo>
                  <a:lnTo>
                    <a:pt x="112" y="121"/>
                  </a:lnTo>
                  <a:close/>
                  <a:moveTo>
                    <a:pt x="0" y="1"/>
                  </a:moveTo>
                  <a:lnTo>
                    <a:pt x="0" y="2496"/>
                  </a:lnTo>
                  <a:cubicBezTo>
                    <a:pt x="0" y="3192"/>
                    <a:pt x="557" y="3748"/>
                    <a:pt x="1243" y="3748"/>
                  </a:cubicBezTo>
                  <a:lnTo>
                    <a:pt x="36031" y="3748"/>
                  </a:lnTo>
                  <a:cubicBezTo>
                    <a:pt x="36717" y="3748"/>
                    <a:pt x="37274" y="3192"/>
                    <a:pt x="37274" y="2496"/>
                  </a:cubicBezTo>
                  <a:lnTo>
                    <a:pt x="37274" y="1"/>
                  </a:ln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992" name="Google Shape;1992;p14"/>
            <p:cNvSpPr/>
            <p:nvPr/>
          </p:nvSpPr>
          <p:spPr>
            <a:xfrm>
              <a:off x="2567173" y="3127542"/>
              <a:ext cx="89836" cy="89323"/>
            </a:xfrm>
            <a:custGeom>
              <a:rect b="b" l="l" r="r" t="t"/>
              <a:pathLst>
                <a:path extrusionOk="0" h="1569" w="1578">
                  <a:moveTo>
                    <a:pt x="789" y="1"/>
                  </a:moveTo>
                  <a:cubicBezTo>
                    <a:pt x="353" y="1"/>
                    <a:pt x="1" y="353"/>
                    <a:pt x="1" y="780"/>
                  </a:cubicBezTo>
                  <a:cubicBezTo>
                    <a:pt x="1" y="1216"/>
                    <a:pt x="353" y="1569"/>
                    <a:pt x="789" y="1569"/>
                  </a:cubicBezTo>
                  <a:cubicBezTo>
                    <a:pt x="1225" y="1569"/>
                    <a:pt x="1578" y="1216"/>
                    <a:pt x="1578" y="780"/>
                  </a:cubicBezTo>
                  <a:cubicBezTo>
                    <a:pt x="1578" y="353"/>
                    <a:pt x="1225" y="1"/>
                    <a:pt x="789" y="1"/>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993" name="Google Shape;1993;p14"/>
            <p:cNvSpPr/>
            <p:nvPr/>
          </p:nvSpPr>
          <p:spPr>
            <a:xfrm>
              <a:off x="2092952" y="3564814"/>
              <a:ext cx="1038346" cy="98318"/>
            </a:xfrm>
            <a:custGeom>
              <a:rect b="b" l="l" r="r" t="t"/>
              <a:pathLst>
                <a:path extrusionOk="0" h="1727" w="18239">
                  <a:moveTo>
                    <a:pt x="1726" y="1"/>
                  </a:moveTo>
                  <a:cubicBezTo>
                    <a:pt x="770" y="1"/>
                    <a:pt x="0" y="771"/>
                    <a:pt x="0" y="1726"/>
                  </a:cubicBezTo>
                  <a:lnTo>
                    <a:pt x="18238" y="1726"/>
                  </a:lnTo>
                  <a:cubicBezTo>
                    <a:pt x="18238" y="780"/>
                    <a:pt x="17468" y="1"/>
                    <a:pt x="16513" y="1"/>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994" name="Google Shape;1994;p14"/>
            <p:cNvSpPr/>
            <p:nvPr/>
          </p:nvSpPr>
          <p:spPr>
            <a:xfrm>
              <a:off x="2089764" y="3561683"/>
              <a:ext cx="1044665" cy="105150"/>
            </a:xfrm>
            <a:custGeom>
              <a:rect b="b" l="l" r="r" t="t"/>
              <a:pathLst>
                <a:path extrusionOk="0" h="1847" w="18350">
                  <a:moveTo>
                    <a:pt x="16569" y="121"/>
                  </a:moveTo>
                  <a:cubicBezTo>
                    <a:pt x="17469" y="121"/>
                    <a:pt x="18211" y="835"/>
                    <a:pt x="18238" y="1726"/>
                  </a:cubicBezTo>
                  <a:lnTo>
                    <a:pt x="121" y="1726"/>
                  </a:lnTo>
                  <a:cubicBezTo>
                    <a:pt x="149" y="835"/>
                    <a:pt x="882" y="121"/>
                    <a:pt x="1782" y="121"/>
                  </a:cubicBezTo>
                  <a:close/>
                  <a:moveTo>
                    <a:pt x="1782" y="0"/>
                  </a:moveTo>
                  <a:cubicBezTo>
                    <a:pt x="798" y="0"/>
                    <a:pt x="0" y="798"/>
                    <a:pt x="0" y="1781"/>
                  </a:cubicBezTo>
                  <a:cubicBezTo>
                    <a:pt x="0" y="1819"/>
                    <a:pt x="28" y="1846"/>
                    <a:pt x="56" y="1846"/>
                  </a:cubicBezTo>
                  <a:lnTo>
                    <a:pt x="18294" y="1846"/>
                  </a:lnTo>
                  <a:cubicBezTo>
                    <a:pt x="18331" y="1846"/>
                    <a:pt x="18350" y="1819"/>
                    <a:pt x="18350" y="1781"/>
                  </a:cubicBezTo>
                  <a:cubicBezTo>
                    <a:pt x="18350" y="798"/>
                    <a:pt x="17552" y="0"/>
                    <a:pt x="16569" y="0"/>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995" name="Google Shape;1995;p14"/>
            <p:cNvSpPr/>
            <p:nvPr/>
          </p:nvSpPr>
          <p:spPr>
            <a:xfrm>
              <a:off x="2352778" y="3564814"/>
              <a:ext cx="519202" cy="49188"/>
            </a:xfrm>
            <a:custGeom>
              <a:rect b="b" l="l" r="r" t="t"/>
              <a:pathLst>
                <a:path extrusionOk="0" h="864" w="9120">
                  <a:moveTo>
                    <a:pt x="0" y="1"/>
                  </a:moveTo>
                  <a:cubicBezTo>
                    <a:pt x="0" y="483"/>
                    <a:pt x="381" y="864"/>
                    <a:pt x="863" y="864"/>
                  </a:cubicBezTo>
                  <a:lnTo>
                    <a:pt x="8257" y="864"/>
                  </a:lnTo>
                  <a:cubicBezTo>
                    <a:pt x="8730" y="864"/>
                    <a:pt x="9119" y="483"/>
                    <a:pt x="9119" y="1"/>
                  </a:cubicBezTo>
                  <a:close/>
                </a:path>
              </a:pathLst>
            </a:cu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996" name="Google Shape;1996;p14"/>
            <p:cNvSpPr/>
            <p:nvPr/>
          </p:nvSpPr>
          <p:spPr>
            <a:xfrm>
              <a:off x="2349077" y="3561683"/>
              <a:ext cx="526033" cy="56019"/>
            </a:xfrm>
            <a:custGeom>
              <a:rect b="b" l="l" r="r" t="t"/>
              <a:pathLst>
                <a:path extrusionOk="0" h="984" w="9240">
                  <a:moveTo>
                    <a:pt x="9119" y="121"/>
                  </a:moveTo>
                  <a:cubicBezTo>
                    <a:pt x="9092" y="529"/>
                    <a:pt x="8739" y="863"/>
                    <a:pt x="8312" y="863"/>
                  </a:cubicBezTo>
                  <a:lnTo>
                    <a:pt x="928" y="863"/>
                  </a:lnTo>
                  <a:cubicBezTo>
                    <a:pt x="501" y="863"/>
                    <a:pt x="149" y="538"/>
                    <a:pt x="121" y="121"/>
                  </a:cubicBezTo>
                  <a:close/>
                  <a:moveTo>
                    <a:pt x="65" y="0"/>
                  </a:moveTo>
                  <a:cubicBezTo>
                    <a:pt x="28" y="0"/>
                    <a:pt x="0" y="28"/>
                    <a:pt x="0" y="56"/>
                  </a:cubicBezTo>
                  <a:cubicBezTo>
                    <a:pt x="0" y="566"/>
                    <a:pt x="418" y="984"/>
                    <a:pt x="928" y="984"/>
                  </a:cubicBezTo>
                  <a:lnTo>
                    <a:pt x="8322" y="984"/>
                  </a:lnTo>
                  <a:cubicBezTo>
                    <a:pt x="8822" y="984"/>
                    <a:pt x="9240" y="566"/>
                    <a:pt x="9240" y="56"/>
                  </a:cubicBezTo>
                  <a:cubicBezTo>
                    <a:pt x="9240" y="28"/>
                    <a:pt x="9212" y="0"/>
                    <a:pt x="9184" y="0"/>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997" name="Google Shape;1997;p14"/>
            <p:cNvSpPr/>
            <p:nvPr/>
          </p:nvSpPr>
          <p:spPr>
            <a:xfrm>
              <a:off x="2821704" y="2132080"/>
              <a:ext cx="560419" cy="804364"/>
            </a:xfrm>
            <a:custGeom>
              <a:rect b="b" l="l" r="r" t="t"/>
              <a:pathLst>
                <a:path extrusionOk="0" h="14129" w="9844">
                  <a:moveTo>
                    <a:pt x="437" y="0"/>
                  </a:moveTo>
                  <a:cubicBezTo>
                    <a:pt x="196" y="0"/>
                    <a:pt x="1" y="195"/>
                    <a:pt x="1" y="436"/>
                  </a:cubicBezTo>
                  <a:lnTo>
                    <a:pt x="1" y="13693"/>
                  </a:lnTo>
                  <a:cubicBezTo>
                    <a:pt x="1" y="13934"/>
                    <a:pt x="196" y="14129"/>
                    <a:pt x="437" y="14129"/>
                  </a:cubicBezTo>
                  <a:lnTo>
                    <a:pt x="9408" y="14129"/>
                  </a:lnTo>
                  <a:cubicBezTo>
                    <a:pt x="9649" y="14129"/>
                    <a:pt x="9834" y="13934"/>
                    <a:pt x="9844" y="13693"/>
                  </a:cubicBezTo>
                  <a:lnTo>
                    <a:pt x="9844" y="436"/>
                  </a:lnTo>
                  <a:cubicBezTo>
                    <a:pt x="9844" y="195"/>
                    <a:pt x="9649" y="0"/>
                    <a:pt x="9408" y="0"/>
                  </a:cubicBezTo>
                  <a:close/>
                </a:path>
              </a:pathLst>
            </a:custGeom>
            <a:solidFill>
              <a:schemeClr val="l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998" name="Google Shape;1998;p14"/>
            <p:cNvSpPr/>
            <p:nvPr/>
          </p:nvSpPr>
          <p:spPr>
            <a:xfrm>
              <a:off x="2818573" y="2128892"/>
              <a:ext cx="566738" cy="810740"/>
            </a:xfrm>
            <a:custGeom>
              <a:rect b="b" l="l" r="r" t="t"/>
              <a:pathLst>
                <a:path extrusionOk="0" h="14241" w="9955">
                  <a:moveTo>
                    <a:pt x="9463" y="112"/>
                  </a:moveTo>
                  <a:cubicBezTo>
                    <a:pt x="9667" y="112"/>
                    <a:pt x="9834" y="279"/>
                    <a:pt x="9834" y="492"/>
                  </a:cubicBezTo>
                  <a:lnTo>
                    <a:pt x="9834" y="13749"/>
                  </a:lnTo>
                  <a:cubicBezTo>
                    <a:pt x="9834" y="13962"/>
                    <a:pt x="9667" y="14129"/>
                    <a:pt x="9463" y="14129"/>
                  </a:cubicBezTo>
                  <a:lnTo>
                    <a:pt x="492" y="14129"/>
                  </a:lnTo>
                  <a:cubicBezTo>
                    <a:pt x="288" y="14129"/>
                    <a:pt x="121" y="13962"/>
                    <a:pt x="121" y="13749"/>
                  </a:cubicBezTo>
                  <a:lnTo>
                    <a:pt x="121" y="492"/>
                  </a:lnTo>
                  <a:cubicBezTo>
                    <a:pt x="121" y="279"/>
                    <a:pt x="288" y="112"/>
                    <a:pt x="492" y="112"/>
                  </a:cubicBezTo>
                  <a:close/>
                  <a:moveTo>
                    <a:pt x="492" y="1"/>
                  </a:moveTo>
                  <a:cubicBezTo>
                    <a:pt x="223" y="1"/>
                    <a:pt x="0" y="223"/>
                    <a:pt x="0" y="492"/>
                  </a:cubicBezTo>
                  <a:lnTo>
                    <a:pt x="0" y="13749"/>
                  </a:lnTo>
                  <a:cubicBezTo>
                    <a:pt x="0" y="14027"/>
                    <a:pt x="223" y="14240"/>
                    <a:pt x="492" y="14240"/>
                  </a:cubicBezTo>
                  <a:lnTo>
                    <a:pt x="9463" y="14240"/>
                  </a:lnTo>
                  <a:cubicBezTo>
                    <a:pt x="9732" y="14240"/>
                    <a:pt x="9954" y="14018"/>
                    <a:pt x="9954" y="13749"/>
                  </a:cubicBezTo>
                  <a:lnTo>
                    <a:pt x="9954" y="492"/>
                  </a:lnTo>
                  <a:cubicBezTo>
                    <a:pt x="9954" y="214"/>
                    <a:pt x="9732" y="1"/>
                    <a:pt x="9463" y="1"/>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999" name="Google Shape;1999;p14"/>
            <p:cNvSpPr/>
            <p:nvPr/>
          </p:nvSpPr>
          <p:spPr>
            <a:xfrm>
              <a:off x="2889336" y="2203925"/>
              <a:ext cx="187015" cy="186958"/>
            </a:xfrm>
            <a:custGeom>
              <a:rect b="b" l="l" r="r" t="t"/>
              <a:pathLst>
                <a:path extrusionOk="0" h="3284" w="3285">
                  <a:moveTo>
                    <a:pt x="334" y="0"/>
                  </a:moveTo>
                  <a:cubicBezTo>
                    <a:pt x="149" y="0"/>
                    <a:pt x="0" y="158"/>
                    <a:pt x="0" y="343"/>
                  </a:cubicBezTo>
                  <a:lnTo>
                    <a:pt x="0" y="2950"/>
                  </a:lnTo>
                  <a:cubicBezTo>
                    <a:pt x="0" y="3136"/>
                    <a:pt x="149" y="3284"/>
                    <a:pt x="334" y="3284"/>
                  </a:cubicBezTo>
                  <a:lnTo>
                    <a:pt x="2941" y="3284"/>
                  </a:lnTo>
                  <a:cubicBezTo>
                    <a:pt x="3127" y="3284"/>
                    <a:pt x="3284" y="3136"/>
                    <a:pt x="3284" y="2950"/>
                  </a:cubicBezTo>
                  <a:lnTo>
                    <a:pt x="3284" y="343"/>
                  </a:lnTo>
                  <a:cubicBezTo>
                    <a:pt x="3284" y="158"/>
                    <a:pt x="3127" y="0"/>
                    <a:pt x="2941" y="0"/>
                  </a:cubicBezTo>
                  <a:close/>
                </a:path>
              </a:pathLst>
            </a:cu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000" name="Google Shape;2000;p14"/>
            <p:cNvSpPr/>
            <p:nvPr/>
          </p:nvSpPr>
          <p:spPr>
            <a:xfrm>
              <a:off x="3253228" y="2173809"/>
              <a:ext cx="22203" cy="22203"/>
            </a:xfrm>
            <a:custGeom>
              <a:rect b="b" l="l" r="r" t="t"/>
              <a:pathLst>
                <a:path extrusionOk="0" h="390" w="390">
                  <a:moveTo>
                    <a:pt x="195" y="112"/>
                  </a:moveTo>
                  <a:cubicBezTo>
                    <a:pt x="241" y="112"/>
                    <a:pt x="269" y="149"/>
                    <a:pt x="269" y="195"/>
                  </a:cubicBezTo>
                  <a:cubicBezTo>
                    <a:pt x="269" y="232"/>
                    <a:pt x="241" y="269"/>
                    <a:pt x="195" y="269"/>
                  </a:cubicBezTo>
                  <a:cubicBezTo>
                    <a:pt x="158" y="269"/>
                    <a:pt x="121" y="232"/>
                    <a:pt x="121" y="195"/>
                  </a:cubicBezTo>
                  <a:cubicBezTo>
                    <a:pt x="121" y="149"/>
                    <a:pt x="158" y="112"/>
                    <a:pt x="195" y="112"/>
                  </a:cubicBezTo>
                  <a:close/>
                  <a:moveTo>
                    <a:pt x="195" y="0"/>
                  </a:moveTo>
                  <a:cubicBezTo>
                    <a:pt x="93" y="0"/>
                    <a:pt x="0" y="84"/>
                    <a:pt x="0" y="195"/>
                  </a:cubicBezTo>
                  <a:cubicBezTo>
                    <a:pt x="0" y="297"/>
                    <a:pt x="93" y="390"/>
                    <a:pt x="195" y="390"/>
                  </a:cubicBezTo>
                  <a:cubicBezTo>
                    <a:pt x="306" y="390"/>
                    <a:pt x="390" y="297"/>
                    <a:pt x="390" y="195"/>
                  </a:cubicBezTo>
                  <a:cubicBezTo>
                    <a:pt x="390" y="84"/>
                    <a:pt x="306" y="0"/>
                    <a:pt x="195" y="0"/>
                  </a:cubicBezTo>
                  <a:close/>
                </a:path>
              </a:pathLst>
            </a:cu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001" name="Google Shape;2001;p14"/>
            <p:cNvSpPr/>
            <p:nvPr/>
          </p:nvSpPr>
          <p:spPr>
            <a:xfrm>
              <a:off x="3285393" y="2173809"/>
              <a:ext cx="21747" cy="22203"/>
            </a:xfrm>
            <a:custGeom>
              <a:rect b="b" l="l" r="r" t="t"/>
              <a:pathLst>
                <a:path extrusionOk="0" h="390" w="382">
                  <a:moveTo>
                    <a:pt x="186" y="112"/>
                  </a:moveTo>
                  <a:cubicBezTo>
                    <a:pt x="233" y="112"/>
                    <a:pt x="270" y="149"/>
                    <a:pt x="270" y="195"/>
                  </a:cubicBezTo>
                  <a:cubicBezTo>
                    <a:pt x="270" y="232"/>
                    <a:pt x="233" y="269"/>
                    <a:pt x="186" y="269"/>
                  </a:cubicBezTo>
                  <a:cubicBezTo>
                    <a:pt x="149" y="269"/>
                    <a:pt x="112" y="232"/>
                    <a:pt x="112" y="195"/>
                  </a:cubicBezTo>
                  <a:cubicBezTo>
                    <a:pt x="112" y="149"/>
                    <a:pt x="149" y="112"/>
                    <a:pt x="186" y="112"/>
                  </a:cubicBezTo>
                  <a:close/>
                  <a:moveTo>
                    <a:pt x="186" y="0"/>
                  </a:moveTo>
                  <a:cubicBezTo>
                    <a:pt x="84" y="0"/>
                    <a:pt x="1" y="84"/>
                    <a:pt x="1" y="195"/>
                  </a:cubicBezTo>
                  <a:cubicBezTo>
                    <a:pt x="1" y="297"/>
                    <a:pt x="84" y="390"/>
                    <a:pt x="186" y="390"/>
                  </a:cubicBezTo>
                  <a:cubicBezTo>
                    <a:pt x="298" y="390"/>
                    <a:pt x="381" y="297"/>
                    <a:pt x="381" y="195"/>
                  </a:cubicBezTo>
                  <a:cubicBezTo>
                    <a:pt x="381" y="84"/>
                    <a:pt x="298" y="0"/>
                    <a:pt x="186" y="0"/>
                  </a:cubicBezTo>
                  <a:close/>
                </a:path>
              </a:pathLst>
            </a:cu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002" name="Google Shape;2002;p14"/>
            <p:cNvSpPr/>
            <p:nvPr/>
          </p:nvSpPr>
          <p:spPr>
            <a:xfrm>
              <a:off x="3314484" y="2173809"/>
              <a:ext cx="22203" cy="22203"/>
            </a:xfrm>
            <a:custGeom>
              <a:rect b="b" l="l" r="r" t="t"/>
              <a:pathLst>
                <a:path extrusionOk="0" h="390" w="390">
                  <a:moveTo>
                    <a:pt x="195" y="112"/>
                  </a:moveTo>
                  <a:cubicBezTo>
                    <a:pt x="241" y="112"/>
                    <a:pt x="269" y="149"/>
                    <a:pt x="269" y="195"/>
                  </a:cubicBezTo>
                  <a:cubicBezTo>
                    <a:pt x="269" y="232"/>
                    <a:pt x="241" y="269"/>
                    <a:pt x="195" y="269"/>
                  </a:cubicBezTo>
                  <a:cubicBezTo>
                    <a:pt x="158" y="269"/>
                    <a:pt x="121" y="232"/>
                    <a:pt x="121" y="195"/>
                  </a:cubicBezTo>
                  <a:cubicBezTo>
                    <a:pt x="121" y="149"/>
                    <a:pt x="158" y="112"/>
                    <a:pt x="195" y="112"/>
                  </a:cubicBezTo>
                  <a:close/>
                  <a:moveTo>
                    <a:pt x="195" y="0"/>
                  </a:moveTo>
                  <a:cubicBezTo>
                    <a:pt x="93" y="0"/>
                    <a:pt x="0" y="84"/>
                    <a:pt x="0" y="195"/>
                  </a:cubicBezTo>
                  <a:cubicBezTo>
                    <a:pt x="0" y="297"/>
                    <a:pt x="93" y="390"/>
                    <a:pt x="195" y="390"/>
                  </a:cubicBezTo>
                  <a:cubicBezTo>
                    <a:pt x="306" y="390"/>
                    <a:pt x="390" y="297"/>
                    <a:pt x="390" y="195"/>
                  </a:cubicBezTo>
                  <a:cubicBezTo>
                    <a:pt x="390" y="84"/>
                    <a:pt x="306" y="0"/>
                    <a:pt x="195" y="0"/>
                  </a:cubicBezTo>
                  <a:close/>
                </a:path>
              </a:pathLst>
            </a:cu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003" name="Google Shape;2003;p14"/>
            <p:cNvSpPr/>
            <p:nvPr/>
          </p:nvSpPr>
          <p:spPr>
            <a:xfrm>
              <a:off x="3132254" y="2253567"/>
              <a:ext cx="172213" cy="6889"/>
            </a:xfrm>
            <a:custGeom>
              <a:rect b="b" l="l" r="r" t="t"/>
              <a:pathLst>
                <a:path extrusionOk="0" h="121" w="3025">
                  <a:moveTo>
                    <a:pt x="56" y="0"/>
                  </a:moveTo>
                  <a:cubicBezTo>
                    <a:pt x="29" y="0"/>
                    <a:pt x="1" y="28"/>
                    <a:pt x="1" y="65"/>
                  </a:cubicBezTo>
                  <a:cubicBezTo>
                    <a:pt x="1" y="93"/>
                    <a:pt x="29" y="121"/>
                    <a:pt x="56" y="121"/>
                  </a:cubicBezTo>
                  <a:lnTo>
                    <a:pt x="2960" y="121"/>
                  </a:lnTo>
                  <a:cubicBezTo>
                    <a:pt x="2997" y="121"/>
                    <a:pt x="3025" y="93"/>
                    <a:pt x="3025" y="65"/>
                  </a:cubicBezTo>
                  <a:cubicBezTo>
                    <a:pt x="3025" y="28"/>
                    <a:pt x="2997" y="0"/>
                    <a:pt x="2960" y="0"/>
                  </a:cubicBezTo>
                  <a:close/>
                </a:path>
              </a:pathLst>
            </a:cu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004" name="Google Shape;2004;p14"/>
            <p:cNvSpPr/>
            <p:nvPr/>
          </p:nvSpPr>
          <p:spPr>
            <a:xfrm>
              <a:off x="3132254" y="2297402"/>
              <a:ext cx="172213" cy="6889"/>
            </a:xfrm>
            <a:custGeom>
              <a:rect b="b" l="l" r="r" t="t"/>
              <a:pathLst>
                <a:path extrusionOk="0" h="121" w="3025">
                  <a:moveTo>
                    <a:pt x="56" y="0"/>
                  </a:moveTo>
                  <a:cubicBezTo>
                    <a:pt x="29" y="0"/>
                    <a:pt x="1" y="28"/>
                    <a:pt x="1" y="56"/>
                  </a:cubicBezTo>
                  <a:cubicBezTo>
                    <a:pt x="1" y="93"/>
                    <a:pt x="29" y="121"/>
                    <a:pt x="56" y="121"/>
                  </a:cubicBezTo>
                  <a:lnTo>
                    <a:pt x="2960" y="121"/>
                  </a:lnTo>
                  <a:cubicBezTo>
                    <a:pt x="2997" y="121"/>
                    <a:pt x="3025" y="93"/>
                    <a:pt x="3025" y="56"/>
                  </a:cubicBezTo>
                  <a:cubicBezTo>
                    <a:pt x="3025" y="28"/>
                    <a:pt x="2997" y="0"/>
                    <a:pt x="2960" y="0"/>
                  </a:cubicBezTo>
                  <a:close/>
                </a:path>
              </a:pathLst>
            </a:cu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005" name="Google Shape;2005;p14"/>
            <p:cNvSpPr/>
            <p:nvPr/>
          </p:nvSpPr>
          <p:spPr>
            <a:xfrm>
              <a:off x="3132254" y="2341181"/>
              <a:ext cx="172213" cy="6433"/>
            </a:xfrm>
            <a:custGeom>
              <a:rect b="b" l="l" r="r" t="t"/>
              <a:pathLst>
                <a:path extrusionOk="0" h="113" w="3025">
                  <a:moveTo>
                    <a:pt x="56" y="1"/>
                  </a:moveTo>
                  <a:cubicBezTo>
                    <a:pt x="29" y="1"/>
                    <a:pt x="1" y="29"/>
                    <a:pt x="1" y="57"/>
                  </a:cubicBezTo>
                  <a:cubicBezTo>
                    <a:pt x="1" y="84"/>
                    <a:pt x="29" y="112"/>
                    <a:pt x="56" y="112"/>
                  </a:cubicBezTo>
                  <a:lnTo>
                    <a:pt x="2960" y="112"/>
                  </a:lnTo>
                  <a:cubicBezTo>
                    <a:pt x="2997" y="112"/>
                    <a:pt x="3025" y="84"/>
                    <a:pt x="3025" y="57"/>
                  </a:cubicBezTo>
                  <a:cubicBezTo>
                    <a:pt x="3025" y="29"/>
                    <a:pt x="2997" y="1"/>
                    <a:pt x="2960" y="1"/>
                  </a:cubicBezTo>
                  <a:close/>
                </a:path>
              </a:pathLst>
            </a:cu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006" name="Google Shape;2006;p14"/>
            <p:cNvSpPr/>
            <p:nvPr/>
          </p:nvSpPr>
          <p:spPr>
            <a:xfrm>
              <a:off x="3114321" y="2441034"/>
              <a:ext cx="186446" cy="187015"/>
            </a:xfrm>
            <a:custGeom>
              <a:rect b="b" l="l" r="r" t="t"/>
              <a:pathLst>
                <a:path extrusionOk="0" h="3285" w="3275">
                  <a:moveTo>
                    <a:pt x="334" y="0"/>
                  </a:moveTo>
                  <a:cubicBezTo>
                    <a:pt x="149" y="0"/>
                    <a:pt x="0" y="149"/>
                    <a:pt x="0" y="334"/>
                  </a:cubicBezTo>
                  <a:lnTo>
                    <a:pt x="0" y="2941"/>
                  </a:lnTo>
                  <a:cubicBezTo>
                    <a:pt x="0" y="3126"/>
                    <a:pt x="149" y="3284"/>
                    <a:pt x="334" y="3284"/>
                  </a:cubicBezTo>
                  <a:lnTo>
                    <a:pt x="2941" y="3284"/>
                  </a:lnTo>
                  <a:cubicBezTo>
                    <a:pt x="3127" y="3284"/>
                    <a:pt x="3275" y="3126"/>
                    <a:pt x="3275" y="2941"/>
                  </a:cubicBezTo>
                  <a:lnTo>
                    <a:pt x="3275" y="334"/>
                  </a:lnTo>
                  <a:cubicBezTo>
                    <a:pt x="3275" y="149"/>
                    <a:pt x="3127" y="0"/>
                    <a:pt x="2941" y="0"/>
                  </a:cubicBezTo>
                  <a:close/>
                </a:path>
              </a:pathLst>
            </a:cu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007" name="Google Shape;2007;p14"/>
            <p:cNvSpPr/>
            <p:nvPr/>
          </p:nvSpPr>
          <p:spPr>
            <a:xfrm>
              <a:off x="2892524" y="2571459"/>
              <a:ext cx="165325" cy="6945"/>
            </a:xfrm>
            <a:custGeom>
              <a:rect b="b" l="l" r="r" t="t"/>
              <a:pathLst>
                <a:path extrusionOk="0" h="122" w="2904">
                  <a:moveTo>
                    <a:pt x="56" y="1"/>
                  </a:moveTo>
                  <a:cubicBezTo>
                    <a:pt x="19" y="1"/>
                    <a:pt x="0" y="28"/>
                    <a:pt x="0" y="56"/>
                  </a:cubicBezTo>
                  <a:cubicBezTo>
                    <a:pt x="0" y="93"/>
                    <a:pt x="19" y="121"/>
                    <a:pt x="56" y="121"/>
                  </a:cubicBezTo>
                  <a:lnTo>
                    <a:pt x="2848" y="121"/>
                  </a:lnTo>
                  <a:cubicBezTo>
                    <a:pt x="2876" y="121"/>
                    <a:pt x="2904" y="93"/>
                    <a:pt x="2904" y="56"/>
                  </a:cubicBezTo>
                  <a:cubicBezTo>
                    <a:pt x="2904" y="28"/>
                    <a:pt x="2885" y="1"/>
                    <a:pt x="2848" y="1"/>
                  </a:cubicBezTo>
                  <a:close/>
                </a:path>
              </a:pathLst>
            </a:cu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008" name="Google Shape;2008;p14"/>
            <p:cNvSpPr/>
            <p:nvPr/>
          </p:nvSpPr>
          <p:spPr>
            <a:xfrm>
              <a:off x="2892524" y="2528136"/>
              <a:ext cx="165325" cy="6433"/>
            </a:xfrm>
            <a:custGeom>
              <a:rect b="b" l="l" r="r" t="t"/>
              <a:pathLst>
                <a:path extrusionOk="0" h="113" w="2904">
                  <a:moveTo>
                    <a:pt x="56" y="1"/>
                  </a:moveTo>
                  <a:cubicBezTo>
                    <a:pt x="19" y="1"/>
                    <a:pt x="0" y="19"/>
                    <a:pt x="0" y="57"/>
                  </a:cubicBezTo>
                  <a:cubicBezTo>
                    <a:pt x="0" y="84"/>
                    <a:pt x="19" y="112"/>
                    <a:pt x="56" y="112"/>
                  </a:cubicBezTo>
                  <a:lnTo>
                    <a:pt x="2848" y="112"/>
                  </a:lnTo>
                  <a:cubicBezTo>
                    <a:pt x="2876" y="112"/>
                    <a:pt x="2904" y="84"/>
                    <a:pt x="2904" y="57"/>
                  </a:cubicBezTo>
                  <a:cubicBezTo>
                    <a:pt x="2904" y="19"/>
                    <a:pt x="2885" y="1"/>
                    <a:pt x="2848" y="1"/>
                  </a:cubicBezTo>
                  <a:close/>
                </a:path>
              </a:pathLst>
            </a:cu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009" name="Google Shape;2009;p14"/>
            <p:cNvSpPr/>
            <p:nvPr/>
          </p:nvSpPr>
          <p:spPr>
            <a:xfrm>
              <a:off x="2892524" y="2484300"/>
              <a:ext cx="165325" cy="6433"/>
            </a:xfrm>
            <a:custGeom>
              <a:rect b="b" l="l" r="r" t="t"/>
              <a:pathLst>
                <a:path extrusionOk="0" h="113" w="2904">
                  <a:moveTo>
                    <a:pt x="56" y="1"/>
                  </a:moveTo>
                  <a:cubicBezTo>
                    <a:pt x="19" y="1"/>
                    <a:pt x="0" y="29"/>
                    <a:pt x="0" y="57"/>
                  </a:cubicBezTo>
                  <a:cubicBezTo>
                    <a:pt x="0" y="94"/>
                    <a:pt x="19" y="112"/>
                    <a:pt x="56" y="112"/>
                  </a:cubicBezTo>
                  <a:lnTo>
                    <a:pt x="2848" y="112"/>
                  </a:lnTo>
                  <a:cubicBezTo>
                    <a:pt x="2876" y="112"/>
                    <a:pt x="2904" y="84"/>
                    <a:pt x="2904" y="57"/>
                  </a:cubicBezTo>
                  <a:cubicBezTo>
                    <a:pt x="2904" y="29"/>
                    <a:pt x="2885" y="1"/>
                    <a:pt x="2848" y="1"/>
                  </a:cubicBezTo>
                  <a:close/>
                </a:path>
              </a:pathLst>
            </a:cu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010" name="Google Shape;2010;p14"/>
            <p:cNvSpPr/>
            <p:nvPr/>
          </p:nvSpPr>
          <p:spPr>
            <a:xfrm>
              <a:off x="3078911" y="2690839"/>
              <a:ext cx="185990" cy="6376"/>
            </a:xfrm>
            <a:custGeom>
              <a:rect b="b" l="l" r="r" t="t"/>
              <a:pathLst>
                <a:path extrusionOk="0" h="112" w="3267">
                  <a:moveTo>
                    <a:pt x="66" y="0"/>
                  </a:moveTo>
                  <a:cubicBezTo>
                    <a:pt x="29" y="0"/>
                    <a:pt x="1" y="28"/>
                    <a:pt x="1" y="56"/>
                  </a:cubicBezTo>
                  <a:cubicBezTo>
                    <a:pt x="1" y="93"/>
                    <a:pt x="29" y="111"/>
                    <a:pt x="66" y="111"/>
                  </a:cubicBezTo>
                  <a:lnTo>
                    <a:pt x="3210" y="111"/>
                  </a:lnTo>
                  <a:cubicBezTo>
                    <a:pt x="3248" y="111"/>
                    <a:pt x="3266" y="93"/>
                    <a:pt x="3266" y="56"/>
                  </a:cubicBezTo>
                  <a:cubicBezTo>
                    <a:pt x="3266" y="28"/>
                    <a:pt x="3248" y="0"/>
                    <a:pt x="3210" y="0"/>
                  </a:cubicBezTo>
                  <a:close/>
                </a:path>
              </a:pathLst>
            </a:cu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011" name="Google Shape;2011;p14"/>
            <p:cNvSpPr/>
            <p:nvPr/>
          </p:nvSpPr>
          <p:spPr>
            <a:xfrm>
              <a:off x="2906757" y="2690839"/>
              <a:ext cx="143179" cy="6376"/>
            </a:xfrm>
            <a:custGeom>
              <a:rect b="b" l="l" r="r" t="t"/>
              <a:pathLst>
                <a:path extrusionOk="0" h="112" w="2515">
                  <a:moveTo>
                    <a:pt x="56" y="0"/>
                  </a:moveTo>
                  <a:cubicBezTo>
                    <a:pt x="28" y="0"/>
                    <a:pt x="1" y="28"/>
                    <a:pt x="1" y="56"/>
                  </a:cubicBezTo>
                  <a:cubicBezTo>
                    <a:pt x="1" y="93"/>
                    <a:pt x="28" y="111"/>
                    <a:pt x="56" y="111"/>
                  </a:cubicBezTo>
                  <a:lnTo>
                    <a:pt x="2459" y="111"/>
                  </a:lnTo>
                  <a:cubicBezTo>
                    <a:pt x="2487" y="111"/>
                    <a:pt x="2515" y="93"/>
                    <a:pt x="2515" y="56"/>
                  </a:cubicBezTo>
                  <a:cubicBezTo>
                    <a:pt x="2515" y="28"/>
                    <a:pt x="2487" y="0"/>
                    <a:pt x="2459" y="0"/>
                  </a:cubicBezTo>
                  <a:close/>
                </a:path>
              </a:pathLst>
            </a:cu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012" name="Google Shape;2012;p14"/>
            <p:cNvSpPr/>
            <p:nvPr/>
          </p:nvSpPr>
          <p:spPr>
            <a:xfrm>
              <a:off x="2906757" y="2740481"/>
              <a:ext cx="281519" cy="6376"/>
            </a:xfrm>
            <a:custGeom>
              <a:rect b="b" l="l" r="r" t="t"/>
              <a:pathLst>
                <a:path extrusionOk="0" h="112" w="4945">
                  <a:moveTo>
                    <a:pt x="56" y="0"/>
                  </a:moveTo>
                  <a:cubicBezTo>
                    <a:pt x="28" y="0"/>
                    <a:pt x="1" y="28"/>
                    <a:pt x="1" y="56"/>
                  </a:cubicBezTo>
                  <a:cubicBezTo>
                    <a:pt x="1" y="93"/>
                    <a:pt x="28" y="111"/>
                    <a:pt x="56" y="111"/>
                  </a:cubicBezTo>
                  <a:lnTo>
                    <a:pt x="4889" y="111"/>
                  </a:lnTo>
                  <a:cubicBezTo>
                    <a:pt x="4917" y="111"/>
                    <a:pt x="4945" y="93"/>
                    <a:pt x="4945" y="56"/>
                  </a:cubicBezTo>
                  <a:cubicBezTo>
                    <a:pt x="4945" y="28"/>
                    <a:pt x="4917" y="0"/>
                    <a:pt x="4889" y="0"/>
                  </a:cubicBezTo>
                  <a:close/>
                </a:path>
              </a:pathLst>
            </a:cu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013" name="Google Shape;2013;p14"/>
            <p:cNvSpPr/>
            <p:nvPr/>
          </p:nvSpPr>
          <p:spPr>
            <a:xfrm>
              <a:off x="2998640" y="2244060"/>
              <a:ext cx="44975" cy="47024"/>
            </a:xfrm>
            <a:custGeom>
              <a:rect b="b" l="l" r="r" t="t"/>
              <a:pathLst>
                <a:path extrusionOk="0" h="826" w="790">
                  <a:moveTo>
                    <a:pt x="121" y="0"/>
                  </a:moveTo>
                  <a:lnTo>
                    <a:pt x="1" y="714"/>
                  </a:lnTo>
                  <a:lnTo>
                    <a:pt x="724" y="826"/>
                  </a:lnTo>
                  <a:cubicBezTo>
                    <a:pt x="789" y="427"/>
                    <a:pt x="511" y="56"/>
                    <a:pt x="121" y="0"/>
                  </a:cubicBezTo>
                  <a:close/>
                </a:path>
              </a:pathLst>
            </a:cu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014" name="Google Shape;2014;p14"/>
            <p:cNvSpPr/>
            <p:nvPr/>
          </p:nvSpPr>
          <p:spPr>
            <a:xfrm>
              <a:off x="2994940" y="2239790"/>
              <a:ext cx="51806" cy="54994"/>
            </a:xfrm>
            <a:custGeom>
              <a:rect b="b" l="l" r="r" t="t"/>
              <a:pathLst>
                <a:path extrusionOk="0" h="966" w="910">
                  <a:moveTo>
                    <a:pt x="233" y="140"/>
                  </a:moveTo>
                  <a:cubicBezTo>
                    <a:pt x="548" y="214"/>
                    <a:pt x="761" y="511"/>
                    <a:pt x="743" y="836"/>
                  </a:cubicBezTo>
                  <a:lnTo>
                    <a:pt x="131" y="743"/>
                  </a:lnTo>
                  <a:lnTo>
                    <a:pt x="233" y="140"/>
                  </a:lnTo>
                  <a:close/>
                  <a:moveTo>
                    <a:pt x="131" y="1"/>
                  </a:moveTo>
                  <a:lnTo>
                    <a:pt x="1" y="836"/>
                  </a:lnTo>
                  <a:lnTo>
                    <a:pt x="836" y="966"/>
                  </a:lnTo>
                  <a:lnTo>
                    <a:pt x="845" y="910"/>
                  </a:lnTo>
                  <a:cubicBezTo>
                    <a:pt x="910" y="483"/>
                    <a:pt x="622" y="84"/>
                    <a:pt x="186" y="10"/>
                  </a:cubicBezTo>
                  <a:lnTo>
                    <a:pt x="131" y="1"/>
                  </a:ln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015" name="Google Shape;2015;p14"/>
            <p:cNvSpPr/>
            <p:nvPr/>
          </p:nvSpPr>
          <p:spPr>
            <a:xfrm>
              <a:off x="2911539" y="2233129"/>
              <a:ext cx="133672" cy="129971"/>
            </a:xfrm>
            <a:custGeom>
              <a:rect b="b" l="l" r="r" t="t"/>
              <a:pathLst>
                <a:path extrusionOk="0" h="2283" w="2348">
                  <a:moveTo>
                    <a:pt x="1207" y="1"/>
                  </a:moveTo>
                  <a:cubicBezTo>
                    <a:pt x="659" y="1"/>
                    <a:pt x="176" y="403"/>
                    <a:pt x="93" y="971"/>
                  </a:cubicBezTo>
                  <a:cubicBezTo>
                    <a:pt x="0" y="1593"/>
                    <a:pt x="427" y="2177"/>
                    <a:pt x="1048" y="2270"/>
                  </a:cubicBezTo>
                  <a:cubicBezTo>
                    <a:pt x="1105" y="2279"/>
                    <a:pt x="1162" y="2283"/>
                    <a:pt x="1218" y="2283"/>
                  </a:cubicBezTo>
                  <a:cubicBezTo>
                    <a:pt x="1773" y="2283"/>
                    <a:pt x="2263" y="1879"/>
                    <a:pt x="2347" y="1315"/>
                  </a:cubicBezTo>
                  <a:lnTo>
                    <a:pt x="1215" y="1138"/>
                  </a:lnTo>
                  <a:lnTo>
                    <a:pt x="1392" y="16"/>
                  </a:lnTo>
                  <a:cubicBezTo>
                    <a:pt x="1330" y="6"/>
                    <a:pt x="1268" y="1"/>
                    <a:pt x="1207" y="1"/>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016" name="Google Shape;2016;p14"/>
            <p:cNvSpPr/>
            <p:nvPr/>
          </p:nvSpPr>
          <p:spPr>
            <a:xfrm>
              <a:off x="2910969" y="2229600"/>
              <a:ext cx="138454" cy="137031"/>
            </a:xfrm>
            <a:custGeom>
              <a:rect b="b" l="l" r="r" t="t"/>
              <a:pathLst>
                <a:path extrusionOk="0" h="2407" w="2432">
                  <a:moveTo>
                    <a:pt x="1235" y="115"/>
                  </a:moveTo>
                  <a:cubicBezTo>
                    <a:pt x="1262" y="115"/>
                    <a:pt x="1299" y="124"/>
                    <a:pt x="1337" y="124"/>
                  </a:cubicBezTo>
                  <a:lnTo>
                    <a:pt x="1160" y="1247"/>
                  </a:lnTo>
                  <a:lnTo>
                    <a:pt x="2292" y="1423"/>
                  </a:lnTo>
                  <a:cubicBezTo>
                    <a:pt x="2183" y="1928"/>
                    <a:pt x="1737" y="2288"/>
                    <a:pt x="1226" y="2288"/>
                  </a:cubicBezTo>
                  <a:cubicBezTo>
                    <a:pt x="1174" y="2288"/>
                    <a:pt x="1121" y="2284"/>
                    <a:pt x="1068" y="2276"/>
                  </a:cubicBezTo>
                  <a:cubicBezTo>
                    <a:pt x="780" y="2230"/>
                    <a:pt x="530" y="2072"/>
                    <a:pt x="363" y="1840"/>
                  </a:cubicBezTo>
                  <a:cubicBezTo>
                    <a:pt x="186" y="1608"/>
                    <a:pt x="112" y="1321"/>
                    <a:pt x="158" y="1043"/>
                  </a:cubicBezTo>
                  <a:cubicBezTo>
                    <a:pt x="205" y="755"/>
                    <a:pt x="363" y="505"/>
                    <a:pt x="594" y="328"/>
                  </a:cubicBezTo>
                  <a:cubicBezTo>
                    <a:pt x="780" y="189"/>
                    <a:pt x="1003" y="115"/>
                    <a:pt x="1235" y="115"/>
                  </a:cubicBezTo>
                  <a:close/>
                  <a:moveTo>
                    <a:pt x="1239" y="0"/>
                  </a:moveTo>
                  <a:cubicBezTo>
                    <a:pt x="982" y="0"/>
                    <a:pt x="733" y="84"/>
                    <a:pt x="520" y="236"/>
                  </a:cubicBezTo>
                  <a:cubicBezTo>
                    <a:pt x="270" y="421"/>
                    <a:pt x="94" y="699"/>
                    <a:pt x="47" y="1024"/>
                  </a:cubicBezTo>
                  <a:cubicBezTo>
                    <a:pt x="1" y="1339"/>
                    <a:pt x="75" y="1655"/>
                    <a:pt x="270" y="1915"/>
                  </a:cubicBezTo>
                  <a:cubicBezTo>
                    <a:pt x="455" y="2174"/>
                    <a:pt x="734" y="2341"/>
                    <a:pt x="1049" y="2388"/>
                  </a:cubicBezTo>
                  <a:cubicBezTo>
                    <a:pt x="1114" y="2397"/>
                    <a:pt x="1170" y="2406"/>
                    <a:pt x="1235" y="2406"/>
                  </a:cubicBezTo>
                  <a:cubicBezTo>
                    <a:pt x="1819" y="2406"/>
                    <a:pt x="2329" y="1980"/>
                    <a:pt x="2422" y="1386"/>
                  </a:cubicBezTo>
                  <a:lnTo>
                    <a:pt x="2431" y="1330"/>
                  </a:lnTo>
                  <a:lnTo>
                    <a:pt x="1290" y="1154"/>
                  </a:lnTo>
                  <a:lnTo>
                    <a:pt x="1476" y="22"/>
                  </a:lnTo>
                  <a:lnTo>
                    <a:pt x="1411" y="13"/>
                  </a:lnTo>
                  <a:cubicBezTo>
                    <a:pt x="1353" y="4"/>
                    <a:pt x="1296" y="0"/>
                    <a:pt x="1239" y="0"/>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017" name="Google Shape;2017;p14"/>
            <p:cNvSpPr/>
            <p:nvPr/>
          </p:nvSpPr>
          <p:spPr>
            <a:xfrm>
              <a:off x="3125422" y="2463578"/>
              <a:ext cx="157411" cy="137714"/>
            </a:xfrm>
            <a:custGeom>
              <a:rect b="b" l="l" r="r" t="t"/>
              <a:pathLst>
                <a:path extrusionOk="0" h="2419" w="2765">
                  <a:moveTo>
                    <a:pt x="1383" y="0"/>
                  </a:moveTo>
                  <a:cubicBezTo>
                    <a:pt x="1168" y="0"/>
                    <a:pt x="950" y="58"/>
                    <a:pt x="752" y="179"/>
                  </a:cubicBezTo>
                  <a:cubicBezTo>
                    <a:pt x="186" y="523"/>
                    <a:pt x="0" y="1274"/>
                    <a:pt x="353" y="1840"/>
                  </a:cubicBezTo>
                  <a:cubicBezTo>
                    <a:pt x="583" y="2211"/>
                    <a:pt x="982" y="2418"/>
                    <a:pt x="1388" y="2418"/>
                  </a:cubicBezTo>
                  <a:cubicBezTo>
                    <a:pt x="1602" y="2418"/>
                    <a:pt x="1818" y="2360"/>
                    <a:pt x="2013" y="2239"/>
                  </a:cubicBezTo>
                  <a:cubicBezTo>
                    <a:pt x="2579" y="1896"/>
                    <a:pt x="2765" y="1153"/>
                    <a:pt x="2412" y="578"/>
                  </a:cubicBezTo>
                  <a:cubicBezTo>
                    <a:pt x="2187" y="208"/>
                    <a:pt x="1791" y="0"/>
                    <a:pt x="1383" y="0"/>
                  </a:cubicBezTo>
                  <a:close/>
                </a:path>
              </a:pathLst>
            </a:custGeom>
            <a:solidFill>
              <a:schemeClr val="dk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018" name="Google Shape;2018;p14"/>
            <p:cNvSpPr/>
            <p:nvPr/>
          </p:nvSpPr>
          <p:spPr>
            <a:xfrm>
              <a:off x="3122234" y="2460902"/>
              <a:ext cx="156899" cy="144431"/>
            </a:xfrm>
            <a:custGeom>
              <a:rect b="b" l="l" r="r" t="t"/>
              <a:pathLst>
                <a:path extrusionOk="0" h="2537" w="2756">
                  <a:moveTo>
                    <a:pt x="1448" y="115"/>
                  </a:moveTo>
                  <a:cubicBezTo>
                    <a:pt x="1652" y="115"/>
                    <a:pt x="1856" y="171"/>
                    <a:pt x="2032" y="282"/>
                  </a:cubicBezTo>
                  <a:cubicBezTo>
                    <a:pt x="2301" y="431"/>
                    <a:pt x="2487" y="681"/>
                    <a:pt x="2561" y="987"/>
                  </a:cubicBezTo>
                  <a:cubicBezTo>
                    <a:pt x="2635" y="1284"/>
                    <a:pt x="2598" y="1590"/>
                    <a:pt x="2440" y="1859"/>
                  </a:cubicBezTo>
                  <a:cubicBezTo>
                    <a:pt x="2282" y="2119"/>
                    <a:pt x="2032" y="2304"/>
                    <a:pt x="1735" y="2379"/>
                  </a:cubicBezTo>
                  <a:cubicBezTo>
                    <a:pt x="1637" y="2406"/>
                    <a:pt x="1538" y="2419"/>
                    <a:pt x="1439" y="2419"/>
                  </a:cubicBezTo>
                  <a:cubicBezTo>
                    <a:pt x="1237" y="2419"/>
                    <a:pt x="1037" y="2364"/>
                    <a:pt x="863" y="2258"/>
                  </a:cubicBezTo>
                  <a:cubicBezTo>
                    <a:pt x="316" y="1933"/>
                    <a:pt x="130" y="1228"/>
                    <a:pt x="455" y="681"/>
                  </a:cubicBezTo>
                  <a:cubicBezTo>
                    <a:pt x="613" y="412"/>
                    <a:pt x="863" y="226"/>
                    <a:pt x="1160" y="152"/>
                  </a:cubicBezTo>
                  <a:cubicBezTo>
                    <a:pt x="1262" y="124"/>
                    <a:pt x="1355" y="115"/>
                    <a:pt x="1448" y="115"/>
                  </a:cubicBezTo>
                  <a:close/>
                  <a:moveTo>
                    <a:pt x="1449" y="1"/>
                  </a:moveTo>
                  <a:cubicBezTo>
                    <a:pt x="1343" y="1"/>
                    <a:pt x="1237" y="14"/>
                    <a:pt x="1132" y="41"/>
                  </a:cubicBezTo>
                  <a:cubicBezTo>
                    <a:pt x="808" y="124"/>
                    <a:pt x="529" y="328"/>
                    <a:pt x="353" y="616"/>
                  </a:cubicBezTo>
                  <a:cubicBezTo>
                    <a:pt x="0" y="1219"/>
                    <a:pt x="195" y="1998"/>
                    <a:pt x="798" y="2360"/>
                  </a:cubicBezTo>
                  <a:cubicBezTo>
                    <a:pt x="1002" y="2471"/>
                    <a:pt x="1216" y="2536"/>
                    <a:pt x="1448" y="2536"/>
                  </a:cubicBezTo>
                  <a:cubicBezTo>
                    <a:pt x="1550" y="2536"/>
                    <a:pt x="1652" y="2518"/>
                    <a:pt x="1763" y="2490"/>
                  </a:cubicBezTo>
                  <a:cubicBezTo>
                    <a:pt x="2088" y="2406"/>
                    <a:pt x="2366" y="2202"/>
                    <a:pt x="2533" y="1915"/>
                  </a:cubicBezTo>
                  <a:cubicBezTo>
                    <a:pt x="2709" y="1618"/>
                    <a:pt x="2756" y="1284"/>
                    <a:pt x="2672" y="950"/>
                  </a:cubicBezTo>
                  <a:cubicBezTo>
                    <a:pt x="2589" y="625"/>
                    <a:pt x="2385" y="347"/>
                    <a:pt x="2088" y="180"/>
                  </a:cubicBezTo>
                  <a:cubicBezTo>
                    <a:pt x="1893" y="60"/>
                    <a:pt x="1672" y="1"/>
                    <a:pt x="1449" y="1"/>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019" name="Google Shape;2019;p14"/>
            <p:cNvSpPr/>
            <p:nvPr/>
          </p:nvSpPr>
          <p:spPr>
            <a:xfrm>
              <a:off x="3157075" y="2485382"/>
              <a:ext cx="95130" cy="95642"/>
            </a:xfrm>
            <a:custGeom>
              <a:rect b="b" l="l" r="r" t="t"/>
              <a:pathLst>
                <a:path extrusionOk="0" h="1680" w="1671">
                  <a:moveTo>
                    <a:pt x="836" y="1"/>
                  </a:moveTo>
                  <a:cubicBezTo>
                    <a:pt x="372" y="1"/>
                    <a:pt x="1" y="372"/>
                    <a:pt x="1" y="835"/>
                  </a:cubicBezTo>
                  <a:cubicBezTo>
                    <a:pt x="1" y="1299"/>
                    <a:pt x="372" y="1680"/>
                    <a:pt x="836" y="1680"/>
                  </a:cubicBezTo>
                  <a:cubicBezTo>
                    <a:pt x="1299" y="1680"/>
                    <a:pt x="1670" y="1299"/>
                    <a:pt x="1670" y="835"/>
                  </a:cubicBezTo>
                  <a:cubicBezTo>
                    <a:pt x="1670" y="372"/>
                    <a:pt x="1299" y="1"/>
                    <a:pt x="836" y="1"/>
                  </a:cubicBezTo>
                  <a:close/>
                </a:path>
              </a:pathLst>
            </a:cu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020" name="Google Shape;2020;p14"/>
            <p:cNvSpPr/>
            <p:nvPr/>
          </p:nvSpPr>
          <p:spPr>
            <a:xfrm>
              <a:off x="3153374" y="2482194"/>
              <a:ext cx="102531" cy="102019"/>
            </a:xfrm>
            <a:custGeom>
              <a:rect b="b" l="l" r="r" t="t"/>
              <a:pathLst>
                <a:path extrusionOk="0" h="1792" w="1801">
                  <a:moveTo>
                    <a:pt x="901" y="112"/>
                  </a:moveTo>
                  <a:cubicBezTo>
                    <a:pt x="1327" y="112"/>
                    <a:pt x="1680" y="465"/>
                    <a:pt x="1680" y="891"/>
                  </a:cubicBezTo>
                  <a:cubicBezTo>
                    <a:pt x="1680" y="1327"/>
                    <a:pt x="1327" y="1671"/>
                    <a:pt x="901" y="1671"/>
                  </a:cubicBezTo>
                  <a:cubicBezTo>
                    <a:pt x="474" y="1671"/>
                    <a:pt x="121" y="1318"/>
                    <a:pt x="121" y="891"/>
                  </a:cubicBezTo>
                  <a:cubicBezTo>
                    <a:pt x="121" y="465"/>
                    <a:pt x="474" y="112"/>
                    <a:pt x="901" y="112"/>
                  </a:cubicBezTo>
                  <a:close/>
                  <a:moveTo>
                    <a:pt x="901" y="1"/>
                  </a:moveTo>
                  <a:cubicBezTo>
                    <a:pt x="409" y="1"/>
                    <a:pt x="1" y="400"/>
                    <a:pt x="1" y="891"/>
                  </a:cubicBezTo>
                  <a:cubicBezTo>
                    <a:pt x="1" y="1392"/>
                    <a:pt x="409" y="1791"/>
                    <a:pt x="901" y="1791"/>
                  </a:cubicBezTo>
                  <a:cubicBezTo>
                    <a:pt x="1392" y="1791"/>
                    <a:pt x="1800" y="1392"/>
                    <a:pt x="1800" y="891"/>
                  </a:cubicBezTo>
                  <a:cubicBezTo>
                    <a:pt x="1800" y="400"/>
                    <a:pt x="1392" y="1"/>
                    <a:pt x="901" y="1"/>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021" name="Google Shape;2021;p14"/>
            <p:cNvSpPr/>
            <p:nvPr/>
          </p:nvSpPr>
          <p:spPr>
            <a:xfrm>
              <a:off x="3166070" y="2499159"/>
              <a:ext cx="77140" cy="67576"/>
            </a:xfrm>
            <a:custGeom>
              <a:rect b="b" l="l" r="r" t="t"/>
              <a:pathLst>
                <a:path extrusionOk="0" h="1187" w="1355">
                  <a:moveTo>
                    <a:pt x="677" y="0"/>
                  </a:moveTo>
                  <a:cubicBezTo>
                    <a:pt x="474" y="0"/>
                    <a:pt x="278" y="103"/>
                    <a:pt x="167" y="287"/>
                  </a:cubicBezTo>
                  <a:cubicBezTo>
                    <a:pt x="0" y="575"/>
                    <a:pt x="93" y="937"/>
                    <a:pt x="371" y="1104"/>
                  </a:cubicBezTo>
                  <a:cubicBezTo>
                    <a:pt x="469" y="1160"/>
                    <a:pt x="574" y="1187"/>
                    <a:pt x="678" y="1187"/>
                  </a:cubicBezTo>
                  <a:cubicBezTo>
                    <a:pt x="881" y="1187"/>
                    <a:pt x="1077" y="1084"/>
                    <a:pt x="1188" y="900"/>
                  </a:cubicBezTo>
                  <a:cubicBezTo>
                    <a:pt x="1355" y="612"/>
                    <a:pt x="1262" y="250"/>
                    <a:pt x="984" y="83"/>
                  </a:cubicBezTo>
                  <a:cubicBezTo>
                    <a:pt x="887" y="27"/>
                    <a:pt x="781" y="0"/>
                    <a:pt x="677" y="0"/>
                  </a:cubicBezTo>
                  <a:close/>
                </a:path>
              </a:pathLst>
            </a:custGeom>
            <a:solidFill>
              <a:schemeClr val="dk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022" name="Google Shape;2022;p14"/>
            <p:cNvSpPr/>
            <p:nvPr/>
          </p:nvSpPr>
          <p:spPr>
            <a:xfrm>
              <a:off x="3162369" y="2495971"/>
              <a:ext cx="84541" cy="74521"/>
            </a:xfrm>
            <a:custGeom>
              <a:rect b="b" l="l" r="r" t="t"/>
              <a:pathLst>
                <a:path extrusionOk="0" h="1309" w="1485">
                  <a:moveTo>
                    <a:pt x="746" y="112"/>
                  </a:moveTo>
                  <a:cubicBezTo>
                    <a:pt x="839" y="112"/>
                    <a:pt x="934" y="136"/>
                    <a:pt x="1021" y="186"/>
                  </a:cubicBezTo>
                  <a:cubicBezTo>
                    <a:pt x="1271" y="343"/>
                    <a:pt x="1355" y="668"/>
                    <a:pt x="1206" y="928"/>
                  </a:cubicBezTo>
                  <a:cubicBezTo>
                    <a:pt x="1132" y="1048"/>
                    <a:pt x="1012" y="1132"/>
                    <a:pt x="872" y="1169"/>
                  </a:cubicBezTo>
                  <a:cubicBezTo>
                    <a:pt x="826" y="1181"/>
                    <a:pt x="780" y="1187"/>
                    <a:pt x="734" y="1187"/>
                  </a:cubicBezTo>
                  <a:cubicBezTo>
                    <a:pt x="642" y="1187"/>
                    <a:pt x="551" y="1163"/>
                    <a:pt x="464" y="1113"/>
                  </a:cubicBezTo>
                  <a:cubicBezTo>
                    <a:pt x="214" y="965"/>
                    <a:pt x="130" y="631"/>
                    <a:pt x="279" y="380"/>
                  </a:cubicBezTo>
                  <a:cubicBezTo>
                    <a:pt x="378" y="207"/>
                    <a:pt x="559" y="112"/>
                    <a:pt x="746" y="112"/>
                  </a:cubicBezTo>
                  <a:close/>
                  <a:moveTo>
                    <a:pt x="742" y="0"/>
                  </a:moveTo>
                  <a:cubicBezTo>
                    <a:pt x="519" y="0"/>
                    <a:pt x="299" y="113"/>
                    <a:pt x="177" y="315"/>
                  </a:cubicBezTo>
                  <a:cubicBezTo>
                    <a:pt x="0" y="631"/>
                    <a:pt x="103" y="1030"/>
                    <a:pt x="409" y="1215"/>
                  </a:cubicBezTo>
                  <a:cubicBezTo>
                    <a:pt x="511" y="1271"/>
                    <a:pt x="622" y="1308"/>
                    <a:pt x="743" y="1308"/>
                  </a:cubicBezTo>
                  <a:cubicBezTo>
                    <a:pt x="798" y="1308"/>
                    <a:pt x="854" y="1299"/>
                    <a:pt x="900" y="1280"/>
                  </a:cubicBezTo>
                  <a:cubicBezTo>
                    <a:pt x="1077" y="1243"/>
                    <a:pt x="1216" y="1132"/>
                    <a:pt x="1299" y="983"/>
                  </a:cubicBezTo>
                  <a:cubicBezTo>
                    <a:pt x="1485" y="677"/>
                    <a:pt x="1383" y="269"/>
                    <a:pt x="1077" y="93"/>
                  </a:cubicBezTo>
                  <a:cubicBezTo>
                    <a:pt x="973" y="30"/>
                    <a:pt x="857" y="0"/>
                    <a:pt x="742" y="0"/>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023" name="Google Shape;2023;p14"/>
            <p:cNvSpPr/>
            <p:nvPr/>
          </p:nvSpPr>
          <p:spPr>
            <a:xfrm>
              <a:off x="3187703" y="2516522"/>
              <a:ext cx="33873" cy="33361"/>
            </a:xfrm>
            <a:custGeom>
              <a:rect b="b" l="l" r="r" t="t"/>
              <a:pathLst>
                <a:path extrusionOk="0" h="586" w="595">
                  <a:moveTo>
                    <a:pt x="298" y="1"/>
                  </a:moveTo>
                  <a:cubicBezTo>
                    <a:pt x="131" y="1"/>
                    <a:pt x="1" y="131"/>
                    <a:pt x="1" y="288"/>
                  </a:cubicBezTo>
                  <a:cubicBezTo>
                    <a:pt x="1" y="455"/>
                    <a:pt x="131" y="585"/>
                    <a:pt x="298" y="585"/>
                  </a:cubicBezTo>
                  <a:cubicBezTo>
                    <a:pt x="455" y="585"/>
                    <a:pt x="594" y="455"/>
                    <a:pt x="594" y="288"/>
                  </a:cubicBezTo>
                  <a:cubicBezTo>
                    <a:pt x="594" y="131"/>
                    <a:pt x="455" y="1"/>
                    <a:pt x="298" y="1"/>
                  </a:cubicBezTo>
                  <a:close/>
                </a:path>
              </a:pathLst>
            </a:cu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024" name="Google Shape;2024;p14"/>
            <p:cNvSpPr/>
            <p:nvPr/>
          </p:nvSpPr>
          <p:spPr>
            <a:xfrm>
              <a:off x="3184572" y="2512822"/>
              <a:ext cx="40193" cy="40193"/>
            </a:xfrm>
            <a:custGeom>
              <a:rect b="b" l="l" r="r" t="t"/>
              <a:pathLst>
                <a:path extrusionOk="0" h="706" w="706">
                  <a:moveTo>
                    <a:pt x="353" y="121"/>
                  </a:moveTo>
                  <a:cubicBezTo>
                    <a:pt x="482" y="121"/>
                    <a:pt x="585" y="224"/>
                    <a:pt x="585" y="353"/>
                  </a:cubicBezTo>
                  <a:cubicBezTo>
                    <a:pt x="585" y="483"/>
                    <a:pt x="482" y="585"/>
                    <a:pt x="353" y="585"/>
                  </a:cubicBezTo>
                  <a:cubicBezTo>
                    <a:pt x="223" y="585"/>
                    <a:pt x="121" y="483"/>
                    <a:pt x="121" y="353"/>
                  </a:cubicBezTo>
                  <a:cubicBezTo>
                    <a:pt x="121" y="224"/>
                    <a:pt x="223" y="121"/>
                    <a:pt x="353" y="121"/>
                  </a:cubicBezTo>
                  <a:close/>
                  <a:moveTo>
                    <a:pt x="353" y="1"/>
                  </a:moveTo>
                  <a:cubicBezTo>
                    <a:pt x="158" y="1"/>
                    <a:pt x="0" y="159"/>
                    <a:pt x="0" y="353"/>
                  </a:cubicBezTo>
                  <a:cubicBezTo>
                    <a:pt x="0" y="548"/>
                    <a:pt x="158" y="706"/>
                    <a:pt x="353" y="706"/>
                  </a:cubicBezTo>
                  <a:cubicBezTo>
                    <a:pt x="547" y="706"/>
                    <a:pt x="705" y="548"/>
                    <a:pt x="705" y="353"/>
                  </a:cubicBezTo>
                  <a:cubicBezTo>
                    <a:pt x="705" y="159"/>
                    <a:pt x="547" y="1"/>
                    <a:pt x="353" y="1"/>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025" name="Google Shape;2025;p14"/>
            <p:cNvSpPr/>
            <p:nvPr/>
          </p:nvSpPr>
          <p:spPr>
            <a:xfrm>
              <a:off x="3154968" y="2476956"/>
              <a:ext cx="52319" cy="59720"/>
            </a:xfrm>
            <a:custGeom>
              <a:rect b="b" l="l" r="r" t="t"/>
              <a:pathLst>
                <a:path extrusionOk="0" h="1049" w="919">
                  <a:moveTo>
                    <a:pt x="66" y="56"/>
                  </a:moveTo>
                  <a:lnTo>
                    <a:pt x="863" y="983"/>
                  </a:lnTo>
                  <a:lnTo>
                    <a:pt x="854" y="983"/>
                  </a:lnTo>
                  <a:lnTo>
                    <a:pt x="66" y="56"/>
                  </a:lnTo>
                  <a:close/>
                  <a:moveTo>
                    <a:pt x="66" y="0"/>
                  </a:moveTo>
                  <a:cubicBezTo>
                    <a:pt x="47" y="0"/>
                    <a:pt x="38" y="0"/>
                    <a:pt x="28" y="19"/>
                  </a:cubicBezTo>
                  <a:cubicBezTo>
                    <a:pt x="10" y="28"/>
                    <a:pt x="10" y="37"/>
                    <a:pt x="1" y="56"/>
                  </a:cubicBezTo>
                  <a:cubicBezTo>
                    <a:pt x="1" y="74"/>
                    <a:pt x="10" y="84"/>
                    <a:pt x="19" y="102"/>
                  </a:cubicBezTo>
                  <a:lnTo>
                    <a:pt x="817" y="1021"/>
                  </a:lnTo>
                  <a:cubicBezTo>
                    <a:pt x="826" y="1039"/>
                    <a:pt x="845" y="1048"/>
                    <a:pt x="863" y="1048"/>
                  </a:cubicBezTo>
                  <a:cubicBezTo>
                    <a:pt x="873" y="1048"/>
                    <a:pt x="882" y="1039"/>
                    <a:pt x="900" y="1030"/>
                  </a:cubicBezTo>
                  <a:cubicBezTo>
                    <a:pt x="910" y="1021"/>
                    <a:pt x="919" y="1002"/>
                    <a:pt x="919" y="983"/>
                  </a:cubicBezTo>
                  <a:cubicBezTo>
                    <a:pt x="919" y="974"/>
                    <a:pt x="919" y="956"/>
                    <a:pt x="900" y="946"/>
                  </a:cubicBezTo>
                  <a:lnTo>
                    <a:pt x="112" y="19"/>
                  </a:lnTo>
                  <a:cubicBezTo>
                    <a:pt x="103" y="9"/>
                    <a:pt x="84" y="0"/>
                    <a:pt x="66" y="0"/>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026" name="Google Shape;2026;p14"/>
            <p:cNvSpPr/>
            <p:nvPr/>
          </p:nvSpPr>
          <p:spPr>
            <a:xfrm>
              <a:off x="3142273" y="2464261"/>
              <a:ext cx="21747" cy="21690"/>
            </a:xfrm>
            <a:custGeom>
              <a:rect b="b" l="l" r="r" t="t"/>
              <a:pathLst>
                <a:path extrusionOk="0" h="381" w="382">
                  <a:moveTo>
                    <a:pt x="270" y="56"/>
                  </a:moveTo>
                  <a:lnTo>
                    <a:pt x="316" y="307"/>
                  </a:lnTo>
                  <a:lnTo>
                    <a:pt x="316" y="307"/>
                  </a:lnTo>
                  <a:lnTo>
                    <a:pt x="263" y="288"/>
                  </a:lnTo>
                  <a:lnTo>
                    <a:pt x="263" y="288"/>
                  </a:lnTo>
                  <a:cubicBezTo>
                    <a:pt x="272" y="287"/>
                    <a:pt x="282" y="285"/>
                    <a:pt x="289" y="279"/>
                  </a:cubicBezTo>
                  <a:cubicBezTo>
                    <a:pt x="298" y="269"/>
                    <a:pt x="307" y="251"/>
                    <a:pt x="298" y="242"/>
                  </a:cubicBezTo>
                  <a:lnTo>
                    <a:pt x="270" y="56"/>
                  </a:lnTo>
                  <a:close/>
                  <a:moveTo>
                    <a:pt x="251" y="0"/>
                  </a:moveTo>
                  <a:cubicBezTo>
                    <a:pt x="242" y="0"/>
                    <a:pt x="224" y="10"/>
                    <a:pt x="214" y="28"/>
                  </a:cubicBezTo>
                  <a:cubicBezTo>
                    <a:pt x="214" y="38"/>
                    <a:pt x="205" y="56"/>
                    <a:pt x="214" y="75"/>
                  </a:cubicBezTo>
                  <a:lnTo>
                    <a:pt x="242" y="214"/>
                  </a:lnTo>
                  <a:lnTo>
                    <a:pt x="84" y="158"/>
                  </a:lnTo>
                  <a:lnTo>
                    <a:pt x="38" y="158"/>
                  </a:lnTo>
                  <a:cubicBezTo>
                    <a:pt x="19" y="167"/>
                    <a:pt x="10" y="177"/>
                    <a:pt x="1" y="195"/>
                  </a:cubicBezTo>
                  <a:cubicBezTo>
                    <a:pt x="1" y="214"/>
                    <a:pt x="1" y="223"/>
                    <a:pt x="10" y="242"/>
                  </a:cubicBezTo>
                  <a:cubicBezTo>
                    <a:pt x="10" y="251"/>
                    <a:pt x="29" y="260"/>
                    <a:pt x="38" y="269"/>
                  </a:cubicBezTo>
                  <a:lnTo>
                    <a:pt x="335" y="381"/>
                  </a:lnTo>
                  <a:lnTo>
                    <a:pt x="344" y="381"/>
                  </a:lnTo>
                  <a:cubicBezTo>
                    <a:pt x="353" y="381"/>
                    <a:pt x="363" y="381"/>
                    <a:pt x="372" y="372"/>
                  </a:cubicBezTo>
                  <a:cubicBezTo>
                    <a:pt x="381" y="362"/>
                    <a:pt x="381" y="344"/>
                    <a:pt x="381" y="334"/>
                  </a:cubicBezTo>
                  <a:lnTo>
                    <a:pt x="326" y="47"/>
                  </a:lnTo>
                  <a:cubicBezTo>
                    <a:pt x="326" y="28"/>
                    <a:pt x="316" y="19"/>
                    <a:pt x="298" y="10"/>
                  </a:cubicBezTo>
                  <a:cubicBezTo>
                    <a:pt x="289" y="0"/>
                    <a:pt x="270" y="0"/>
                    <a:pt x="251" y="0"/>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027" name="Google Shape;2027;p14"/>
            <p:cNvSpPr/>
            <p:nvPr/>
          </p:nvSpPr>
          <p:spPr>
            <a:xfrm>
              <a:off x="3147055" y="2469840"/>
              <a:ext cx="21690" cy="21918"/>
            </a:xfrm>
            <a:custGeom>
              <a:rect b="b" l="l" r="r" t="t"/>
              <a:pathLst>
                <a:path extrusionOk="0" h="385" w="381">
                  <a:moveTo>
                    <a:pt x="56" y="218"/>
                  </a:moveTo>
                  <a:lnTo>
                    <a:pt x="251" y="283"/>
                  </a:lnTo>
                  <a:cubicBezTo>
                    <a:pt x="256" y="287"/>
                    <a:pt x="262" y="290"/>
                    <a:pt x="269" y="290"/>
                  </a:cubicBezTo>
                  <a:cubicBezTo>
                    <a:pt x="276" y="290"/>
                    <a:pt x="283" y="287"/>
                    <a:pt x="288" y="283"/>
                  </a:cubicBezTo>
                  <a:cubicBezTo>
                    <a:pt x="295" y="276"/>
                    <a:pt x="302" y="263"/>
                    <a:pt x="305" y="253"/>
                  </a:cubicBezTo>
                  <a:lnTo>
                    <a:pt x="305" y="253"/>
                  </a:lnTo>
                  <a:lnTo>
                    <a:pt x="316" y="311"/>
                  </a:lnTo>
                  <a:lnTo>
                    <a:pt x="56" y="218"/>
                  </a:lnTo>
                  <a:close/>
                  <a:moveTo>
                    <a:pt x="270" y="1"/>
                  </a:moveTo>
                  <a:cubicBezTo>
                    <a:pt x="266" y="1"/>
                    <a:pt x="263" y="2"/>
                    <a:pt x="260" y="4"/>
                  </a:cubicBezTo>
                  <a:cubicBezTo>
                    <a:pt x="242" y="4"/>
                    <a:pt x="223" y="14"/>
                    <a:pt x="214" y="32"/>
                  </a:cubicBezTo>
                  <a:cubicBezTo>
                    <a:pt x="214" y="42"/>
                    <a:pt x="205" y="60"/>
                    <a:pt x="214" y="69"/>
                  </a:cubicBezTo>
                  <a:lnTo>
                    <a:pt x="242" y="218"/>
                  </a:lnTo>
                  <a:lnTo>
                    <a:pt x="84" y="162"/>
                  </a:lnTo>
                  <a:cubicBezTo>
                    <a:pt x="75" y="158"/>
                    <a:pt x="65" y="155"/>
                    <a:pt x="57" y="155"/>
                  </a:cubicBezTo>
                  <a:cubicBezTo>
                    <a:pt x="49" y="155"/>
                    <a:pt x="42" y="158"/>
                    <a:pt x="38" y="162"/>
                  </a:cubicBezTo>
                  <a:cubicBezTo>
                    <a:pt x="19" y="171"/>
                    <a:pt x="10" y="181"/>
                    <a:pt x="0" y="199"/>
                  </a:cubicBezTo>
                  <a:cubicBezTo>
                    <a:pt x="0" y="209"/>
                    <a:pt x="0" y="227"/>
                    <a:pt x="10" y="246"/>
                  </a:cubicBezTo>
                  <a:cubicBezTo>
                    <a:pt x="10" y="255"/>
                    <a:pt x="28" y="264"/>
                    <a:pt x="38" y="274"/>
                  </a:cubicBezTo>
                  <a:lnTo>
                    <a:pt x="334" y="376"/>
                  </a:lnTo>
                  <a:cubicBezTo>
                    <a:pt x="334" y="385"/>
                    <a:pt x="344" y="385"/>
                    <a:pt x="344" y="385"/>
                  </a:cubicBezTo>
                  <a:cubicBezTo>
                    <a:pt x="353" y="385"/>
                    <a:pt x="362" y="376"/>
                    <a:pt x="372" y="366"/>
                  </a:cubicBezTo>
                  <a:cubicBezTo>
                    <a:pt x="381" y="357"/>
                    <a:pt x="381" y="348"/>
                    <a:pt x="381" y="329"/>
                  </a:cubicBezTo>
                  <a:lnTo>
                    <a:pt x="325" y="51"/>
                  </a:lnTo>
                  <a:cubicBezTo>
                    <a:pt x="325" y="32"/>
                    <a:pt x="316" y="23"/>
                    <a:pt x="297" y="14"/>
                  </a:cubicBezTo>
                  <a:cubicBezTo>
                    <a:pt x="291" y="7"/>
                    <a:pt x="280" y="1"/>
                    <a:pt x="270" y="1"/>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028" name="Google Shape;2028;p14"/>
            <p:cNvSpPr/>
            <p:nvPr/>
          </p:nvSpPr>
          <p:spPr>
            <a:xfrm>
              <a:off x="2593589" y="2681844"/>
              <a:ext cx="175914" cy="249866"/>
            </a:xfrm>
            <a:custGeom>
              <a:rect b="b" l="l" r="r" t="t"/>
              <a:pathLst>
                <a:path extrusionOk="0" h="4389" w="3090">
                  <a:moveTo>
                    <a:pt x="399" y="0"/>
                  </a:moveTo>
                  <a:cubicBezTo>
                    <a:pt x="177" y="0"/>
                    <a:pt x="0" y="177"/>
                    <a:pt x="0" y="390"/>
                  </a:cubicBezTo>
                  <a:lnTo>
                    <a:pt x="0" y="3999"/>
                  </a:lnTo>
                  <a:cubicBezTo>
                    <a:pt x="0" y="4212"/>
                    <a:pt x="177" y="4388"/>
                    <a:pt x="399" y="4388"/>
                  </a:cubicBezTo>
                  <a:lnTo>
                    <a:pt x="2700" y="4388"/>
                  </a:lnTo>
                  <a:cubicBezTo>
                    <a:pt x="2913" y="4388"/>
                    <a:pt x="3090" y="4212"/>
                    <a:pt x="3090" y="3999"/>
                  </a:cubicBezTo>
                  <a:lnTo>
                    <a:pt x="3090" y="390"/>
                  </a:lnTo>
                  <a:cubicBezTo>
                    <a:pt x="3090" y="177"/>
                    <a:pt x="2913" y="0"/>
                    <a:pt x="2700" y="0"/>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029" name="Google Shape;2029;p14"/>
            <p:cNvSpPr/>
            <p:nvPr/>
          </p:nvSpPr>
          <p:spPr>
            <a:xfrm>
              <a:off x="2590401" y="2678144"/>
              <a:ext cx="182802" cy="256697"/>
            </a:xfrm>
            <a:custGeom>
              <a:rect b="b" l="l" r="r" t="t"/>
              <a:pathLst>
                <a:path extrusionOk="0" h="4509" w="3211">
                  <a:moveTo>
                    <a:pt x="2756" y="121"/>
                  </a:moveTo>
                  <a:cubicBezTo>
                    <a:pt x="2942" y="121"/>
                    <a:pt x="3090" y="270"/>
                    <a:pt x="3090" y="455"/>
                  </a:cubicBezTo>
                  <a:lnTo>
                    <a:pt x="3090" y="4054"/>
                  </a:lnTo>
                  <a:cubicBezTo>
                    <a:pt x="3090" y="4240"/>
                    <a:pt x="2942" y="4398"/>
                    <a:pt x="2756" y="4398"/>
                  </a:cubicBezTo>
                  <a:lnTo>
                    <a:pt x="455" y="4398"/>
                  </a:lnTo>
                  <a:cubicBezTo>
                    <a:pt x="270" y="4398"/>
                    <a:pt x="121" y="4240"/>
                    <a:pt x="121" y="4054"/>
                  </a:cubicBezTo>
                  <a:lnTo>
                    <a:pt x="121" y="455"/>
                  </a:lnTo>
                  <a:cubicBezTo>
                    <a:pt x="121" y="270"/>
                    <a:pt x="270" y="121"/>
                    <a:pt x="455" y="121"/>
                  </a:cubicBezTo>
                  <a:close/>
                  <a:moveTo>
                    <a:pt x="455" y="0"/>
                  </a:moveTo>
                  <a:cubicBezTo>
                    <a:pt x="205" y="0"/>
                    <a:pt x="1" y="205"/>
                    <a:pt x="1" y="455"/>
                  </a:cubicBezTo>
                  <a:lnTo>
                    <a:pt x="1" y="4064"/>
                  </a:lnTo>
                  <a:cubicBezTo>
                    <a:pt x="1" y="4305"/>
                    <a:pt x="205" y="4509"/>
                    <a:pt x="455" y="4509"/>
                  </a:cubicBezTo>
                  <a:lnTo>
                    <a:pt x="2756" y="4509"/>
                  </a:lnTo>
                  <a:cubicBezTo>
                    <a:pt x="3006" y="4509"/>
                    <a:pt x="3211" y="4314"/>
                    <a:pt x="3211" y="4064"/>
                  </a:cubicBezTo>
                  <a:lnTo>
                    <a:pt x="3211" y="455"/>
                  </a:lnTo>
                  <a:cubicBezTo>
                    <a:pt x="3211" y="205"/>
                    <a:pt x="3006" y="0"/>
                    <a:pt x="2756" y="0"/>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030" name="Google Shape;2030;p14"/>
            <p:cNvSpPr/>
            <p:nvPr/>
          </p:nvSpPr>
          <p:spPr>
            <a:xfrm>
              <a:off x="2287821" y="2677631"/>
              <a:ext cx="268880" cy="268880"/>
            </a:xfrm>
            <a:custGeom>
              <a:rect b="b" l="l" r="r" t="t"/>
              <a:pathLst>
                <a:path extrusionOk="0" h="4723" w="4723">
                  <a:moveTo>
                    <a:pt x="473" y="0"/>
                  </a:moveTo>
                  <a:cubicBezTo>
                    <a:pt x="214" y="0"/>
                    <a:pt x="0" y="214"/>
                    <a:pt x="0" y="473"/>
                  </a:cubicBezTo>
                  <a:lnTo>
                    <a:pt x="0" y="4249"/>
                  </a:lnTo>
                  <a:cubicBezTo>
                    <a:pt x="0" y="4509"/>
                    <a:pt x="214" y="4722"/>
                    <a:pt x="473" y="4722"/>
                  </a:cubicBezTo>
                  <a:lnTo>
                    <a:pt x="4249" y="4722"/>
                  </a:lnTo>
                  <a:cubicBezTo>
                    <a:pt x="4518" y="4722"/>
                    <a:pt x="4722" y="4509"/>
                    <a:pt x="4722" y="4249"/>
                  </a:cubicBezTo>
                  <a:lnTo>
                    <a:pt x="4722" y="473"/>
                  </a:lnTo>
                  <a:cubicBezTo>
                    <a:pt x="4722" y="214"/>
                    <a:pt x="4518" y="0"/>
                    <a:pt x="4249" y="0"/>
                  </a:cubicBezTo>
                  <a:close/>
                </a:path>
              </a:pathLst>
            </a:cu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031" name="Google Shape;2031;p14"/>
            <p:cNvSpPr/>
            <p:nvPr/>
          </p:nvSpPr>
          <p:spPr>
            <a:xfrm>
              <a:off x="2284633" y="2674443"/>
              <a:ext cx="275769" cy="275200"/>
            </a:xfrm>
            <a:custGeom>
              <a:rect b="b" l="l" r="r" t="t"/>
              <a:pathLst>
                <a:path extrusionOk="0" h="4834" w="4844">
                  <a:moveTo>
                    <a:pt x="4305" y="112"/>
                  </a:moveTo>
                  <a:cubicBezTo>
                    <a:pt x="4537" y="112"/>
                    <a:pt x="4722" y="297"/>
                    <a:pt x="4722" y="529"/>
                  </a:cubicBezTo>
                  <a:lnTo>
                    <a:pt x="4722" y="4305"/>
                  </a:lnTo>
                  <a:cubicBezTo>
                    <a:pt x="4722" y="4537"/>
                    <a:pt x="4537" y="4722"/>
                    <a:pt x="4305" y="4722"/>
                  </a:cubicBezTo>
                  <a:lnTo>
                    <a:pt x="529" y="4722"/>
                  </a:lnTo>
                  <a:cubicBezTo>
                    <a:pt x="297" y="4722"/>
                    <a:pt x="112" y="4537"/>
                    <a:pt x="112" y="4305"/>
                  </a:cubicBezTo>
                  <a:lnTo>
                    <a:pt x="112" y="529"/>
                  </a:lnTo>
                  <a:cubicBezTo>
                    <a:pt x="112" y="297"/>
                    <a:pt x="297" y="112"/>
                    <a:pt x="529" y="112"/>
                  </a:cubicBezTo>
                  <a:close/>
                  <a:moveTo>
                    <a:pt x="529" y="1"/>
                  </a:moveTo>
                  <a:cubicBezTo>
                    <a:pt x="242" y="1"/>
                    <a:pt x="1" y="232"/>
                    <a:pt x="1" y="529"/>
                  </a:cubicBezTo>
                  <a:lnTo>
                    <a:pt x="1" y="4305"/>
                  </a:lnTo>
                  <a:cubicBezTo>
                    <a:pt x="1" y="4602"/>
                    <a:pt x="242" y="4834"/>
                    <a:pt x="529" y="4834"/>
                  </a:cubicBezTo>
                  <a:lnTo>
                    <a:pt x="4305" y="4834"/>
                  </a:lnTo>
                  <a:cubicBezTo>
                    <a:pt x="4602" y="4834"/>
                    <a:pt x="4843" y="4602"/>
                    <a:pt x="4843" y="4305"/>
                  </a:cubicBezTo>
                  <a:lnTo>
                    <a:pt x="4843" y="529"/>
                  </a:lnTo>
                  <a:cubicBezTo>
                    <a:pt x="4843" y="232"/>
                    <a:pt x="4602" y="1"/>
                    <a:pt x="4305" y="1"/>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032" name="Google Shape;2032;p14"/>
            <p:cNvSpPr/>
            <p:nvPr/>
          </p:nvSpPr>
          <p:spPr>
            <a:xfrm>
              <a:off x="2393425" y="2357433"/>
              <a:ext cx="373973" cy="201817"/>
            </a:xfrm>
            <a:custGeom>
              <a:rect b="b" l="l" r="r" t="t"/>
              <a:pathLst>
                <a:path extrusionOk="0" h="3545" w="6569">
                  <a:moveTo>
                    <a:pt x="177" y="0"/>
                  </a:moveTo>
                  <a:cubicBezTo>
                    <a:pt x="75" y="0"/>
                    <a:pt x="1" y="84"/>
                    <a:pt x="1" y="186"/>
                  </a:cubicBezTo>
                  <a:lnTo>
                    <a:pt x="1" y="3359"/>
                  </a:lnTo>
                  <a:cubicBezTo>
                    <a:pt x="1" y="3461"/>
                    <a:pt x="75" y="3544"/>
                    <a:pt x="177" y="3544"/>
                  </a:cubicBezTo>
                  <a:lnTo>
                    <a:pt x="6383" y="3544"/>
                  </a:lnTo>
                  <a:cubicBezTo>
                    <a:pt x="6485" y="3544"/>
                    <a:pt x="6568" y="3461"/>
                    <a:pt x="6568" y="3359"/>
                  </a:cubicBezTo>
                  <a:lnTo>
                    <a:pt x="6568" y="186"/>
                  </a:lnTo>
                  <a:cubicBezTo>
                    <a:pt x="6568" y="84"/>
                    <a:pt x="6485" y="0"/>
                    <a:pt x="6383" y="0"/>
                  </a:cubicBezTo>
                  <a:close/>
                </a:path>
              </a:pathLst>
            </a:custGeom>
            <a:solidFill>
              <a:schemeClr val="l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033" name="Google Shape;2033;p14"/>
            <p:cNvSpPr/>
            <p:nvPr/>
          </p:nvSpPr>
          <p:spPr>
            <a:xfrm>
              <a:off x="2389725" y="2506645"/>
              <a:ext cx="380862" cy="208136"/>
            </a:xfrm>
            <a:custGeom>
              <a:rect b="b" l="l" r="r" t="t"/>
              <a:pathLst>
                <a:path extrusionOk="0" h="3656" w="6690">
                  <a:moveTo>
                    <a:pt x="242" y="112"/>
                  </a:moveTo>
                  <a:lnTo>
                    <a:pt x="242" y="121"/>
                  </a:lnTo>
                  <a:lnTo>
                    <a:pt x="6448" y="121"/>
                  </a:lnTo>
                  <a:cubicBezTo>
                    <a:pt x="6522" y="121"/>
                    <a:pt x="6578" y="177"/>
                    <a:pt x="6578" y="242"/>
                  </a:cubicBezTo>
                  <a:lnTo>
                    <a:pt x="6578" y="3415"/>
                  </a:lnTo>
                  <a:cubicBezTo>
                    <a:pt x="6578" y="3489"/>
                    <a:pt x="6522" y="3544"/>
                    <a:pt x="6448" y="3544"/>
                  </a:cubicBezTo>
                  <a:lnTo>
                    <a:pt x="242" y="3544"/>
                  </a:lnTo>
                  <a:cubicBezTo>
                    <a:pt x="177" y="3544"/>
                    <a:pt x="121" y="3489"/>
                    <a:pt x="121" y="3415"/>
                  </a:cubicBezTo>
                  <a:lnTo>
                    <a:pt x="121" y="242"/>
                  </a:lnTo>
                  <a:cubicBezTo>
                    <a:pt x="121" y="177"/>
                    <a:pt x="177" y="112"/>
                    <a:pt x="242" y="112"/>
                  </a:cubicBezTo>
                  <a:close/>
                  <a:moveTo>
                    <a:pt x="242" y="1"/>
                  </a:moveTo>
                  <a:cubicBezTo>
                    <a:pt x="112" y="1"/>
                    <a:pt x="1" y="112"/>
                    <a:pt x="1" y="242"/>
                  </a:cubicBezTo>
                  <a:lnTo>
                    <a:pt x="1" y="3415"/>
                  </a:lnTo>
                  <a:cubicBezTo>
                    <a:pt x="1" y="3554"/>
                    <a:pt x="112" y="3656"/>
                    <a:pt x="242" y="3656"/>
                  </a:cubicBezTo>
                  <a:lnTo>
                    <a:pt x="6448" y="3656"/>
                  </a:lnTo>
                  <a:cubicBezTo>
                    <a:pt x="6587" y="3656"/>
                    <a:pt x="6689" y="3554"/>
                    <a:pt x="6689" y="3415"/>
                  </a:cubicBezTo>
                  <a:lnTo>
                    <a:pt x="6689" y="242"/>
                  </a:lnTo>
                  <a:cubicBezTo>
                    <a:pt x="6689" y="112"/>
                    <a:pt x="6587" y="1"/>
                    <a:pt x="6448" y="1"/>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034" name="Google Shape;2034;p14"/>
            <p:cNvSpPr/>
            <p:nvPr/>
          </p:nvSpPr>
          <p:spPr>
            <a:xfrm>
              <a:off x="2454681" y="2494889"/>
              <a:ext cx="125246" cy="6376"/>
            </a:xfrm>
            <a:custGeom>
              <a:rect b="b" l="l" r="r" t="t"/>
              <a:pathLst>
                <a:path extrusionOk="0" h="112" w="2200">
                  <a:moveTo>
                    <a:pt x="66" y="0"/>
                  </a:moveTo>
                  <a:cubicBezTo>
                    <a:pt x="29" y="0"/>
                    <a:pt x="1" y="19"/>
                    <a:pt x="1" y="56"/>
                  </a:cubicBezTo>
                  <a:cubicBezTo>
                    <a:pt x="1" y="84"/>
                    <a:pt x="29" y="112"/>
                    <a:pt x="66" y="112"/>
                  </a:cubicBezTo>
                  <a:lnTo>
                    <a:pt x="2144" y="112"/>
                  </a:lnTo>
                  <a:cubicBezTo>
                    <a:pt x="2171" y="112"/>
                    <a:pt x="2199" y="84"/>
                    <a:pt x="2199" y="56"/>
                  </a:cubicBezTo>
                  <a:cubicBezTo>
                    <a:pt x="2199" y="19"/>
                    <a:pt x="2171" y="0"/>
                    <a:pt x="2144" y="0"/>
                  </a:cubicBezTo>
                  <a:close/>
                </a:path>
              </a:pathLst>
            </a:cu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035" name="Google Shape;2035;p14"/>
            <p:cNvSpPr/>
            <p:nvPr/>
          </p:nvSpPr>
          <p:spPr>
            <a:xfrm>
              <a:off x="2604121" y="2494889"/>
              <a:ext cx="112038" cy="6376"/>
            </a:xfrm>
            <a:custGeom>
              <a:rect b="b" l="l" r="r" t="t"/>
              <a:pathLst>
                <a:path extrusionOk="0" h="112" w="1968">
                  <a:moveTo>
                    <a:pt x="57" y="0"/>
                  </a:moveTo>
                  <a:cubicBezTo>
                    <a:pt x="29" y="0"/>
                    <a:pt x="1" y="19"/>
                    <a:pt x="1" y="56"/>
                  </a:cubicBezTo>
                  <a:cubicBezTo>
                    <a:pt x="1" y="84"/>
                    <a:pt x="29" y="112"/>
                    <a:pt x="57" y="112"/>
                  </a:cubicBezTo>
                  <a:lnTo>
                    <a:pt x="1912" y="112"/>
                  </a:lnTo>
                  <a:cubicBezTo>
                    <a:pt x="1940" y="112"/>
                    <a:pt x="1968" y="84"/>
                    <a:pt x="1968" y="56"/>
                  </a:cubicBezTo>
                  <a:cubicBezTo>
                    <a:pt x="1968" y="19"/>
                    <a:pt x="1940" y="0"/>
                    <a:pt x="1912" y="0"/>
                  </a:cubicBezTo>
                  <a:close/>
                </a:path>
              </a:pathLst>
            </a:cu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036" name="Google Shape;2036;p14"/>
            <p:cNvSpPr/>
            <p:nvPr/>
          </p:nvSpPr>
          <p:spPr>
            <a:xfrm>
              <a:off x="2454681" y="2558251"/>
              <a:ext cx="112551" cy="6945"/>
            </a:xfrm>
            <a:custGeom>
              <a:rect b="b" l="l" r="r" t="t"/>
              <a:pathLst>
                <a:path extrusionOk="0" h="122" w="1977">
                  <a:moveTo>
                    <a:pt x="66" y="1"/>
                  </a:moveTo>
                  <a:cubicBezTo>
                    <a:pt x="29" y="1"/>
                    <a:pt x="1" y="29"/>
                    <a:pt x="1" y="66"/>
                  </a:cubicBezTo>
                  <a:cubicBezTo>
                    <a:pt x="1" y="93"/>
                    <a:pt x="29" y="121"/>
                    <a:pt x="66" y="121"/>
                  </a:cubicBezTo>
                  <a:lnTo>
                    <a:pt x="1912" y="121"/>
                  </a:lnTo>
                  <a:cubicBezTo>
                    <a:pt x="1949" y="121"/>
                    <a:pt x="1977" y="93"/>
                    <a:pt x="1977" y="66"/>
                  </a:cubicBezTo>
                  <a:cubicBezTo>
                    <a:pt x="1977" y="29"/>
                    <a:pt x="1949" y="1"/>
                    <a:pt x="1912" y="1"/>
                  </a:cubicBezTo>
                  <a:close/>
                </a:path>
              </a:pathLst>
            </a:cu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037" name="Google Shape;2037;p14"/>
            <p:cNvSpPr/>
            <p:nvPr/>
          </p:nvSpPr>
          <p:spPr>
            <a:xfrm>
              <a:off x="2554478" y="2525005"/>
              <a:ext cx="112551" cy="6376"/>
            </a:xfrm>
            <a:custGeom>
              <a:rect b="b" l="l" r="r" t="t"/>
              <a:pathLst>
                <a:path extrusionOk="0" h="112" w="1977">
                  <a:moveTo>
                    <a:pt x="66" y="0"/>
                  </a:moveTo>
                  <a:cubicBezTo>
                    <a:pt x="29" y="0"/>
                    <a:pt x="1" y="19"/>
                    <a:pt x="1" y="56"/>
                  </a:cubicBezTo>
                  <a:cubicBezTo>
                    <a:pt x="1" y="84"/>
                    <a:pt x="29" y="112"/>
                    <a:pt x="66" y="112"/>
                  </a:cubicBezTo>
                  <a:lnTo>
                    <a:pt x="1912" y="112"/>
                  </a:lnTo>
                  <a:cubicBezTo>
                    <a:pt x="1949" y="112"/>
                    <a:pt x="1977" y="84"/>
                    <a:pt x="1977" y="56"/>
                  </a:cubicBezTo>
                  <a:cubicBezTo>
                    <a:pt x="1977" y="19"/>
                    <a:pt x="1949" y="0"/>
                    <a:pt x="1912" y="0"/>
                  </a:cubicBezTo>
                  <a:close/>
                </a:path>
              </a:pathLst>
            </a:cu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038" name="Google Shape;2038;p14"/>
            <p:cNvSpPr/>
            <p:nvPr/>
          </p:nvSpPr>
          <p:spPr>
            <a:xfrm>
              <a:off x="2454681" y="2525005"/>
              <a:ext cx="76115" cy="6376"/>
            </a:xfrm>
            <a:custGeom>
              <a:rect b="b" l="l" r="r" t="t"/>
              <a:pathLst>
                <a:path extrusionOk="0" h="112" w="1337">
                  <a:moveTo>
                    <a:pt x="66" y="0"/>
                  </a:moveTo>
                  <a:cubicBezTo>
                    <a:pt x="29" y="0"/>
                    <a:pt x="1" y="19"/>
                    <a:pt x="1" y="56"/>
                  </a:cubicBezTo>
                  <a:cubicBezTo>
                    <a:pt x="1" y="84"/>
                    <a:pt x="29" y="112"/>
                    <a:pt x="66" y="112"/>
                  </a:cubicBezTo>
                  <a:lnTo>
                    <a:pt x="1281" y="112"/>
                  </a:lnTo>
                  <a:cubicBezTo>
                    <a:pt x="1309" y="112"/>
                    <a:pt x="1337" y="84"/>
                    <a:pt x="1337" y="56"/>
                  </a:cubicBezTo>
                  <a:cubicBezTo>
                    <a:pt x="1337" y="19"/>
                    <a:pt x="1309" y="0"/>
                    <a:pt x="1281" y="0"/>
                  </a:cubicBezTo>
                  <a:close/>
                </a:path>
              </a:pathLst>
            </a:cu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039" name="Google Shape;2039;p14"/>
            <p:cNvSpPr/>
            <p:nvPr/>
          </p:nvSpPr>
          <p:spPr>
            <a:xfrm>
              <a:off x="2593076" y="2558251"/>
              <a:ext cx="49131" cy="6945"/>
            </a:xfrm>
            <a:custGeom>
              <a:rect b="b" l="l" r="r" t="t"/>
              <a:pathLst>
                <a:path extrusionOk="0" h="122" w="863">
                  <a:moveTo>
                    <a:pt x="56" y="1"/>
                  </a:moveTo>
                  <a:cubicBezTo>
                    <a:pt x="19" y="1"/>
                    <a:pt x="0" y="29"/>
                    <a:pt x="0" y="66"/>
                  </a:cubicBezTo>
                  <a:cubicBezTo>
                    <a:pt x="0" y="93"/>
                    <a:pt x="19" y="121"/>
                    <a:pt x="56" y="121"/>
                  </a:cubicBezTo>
                  <a:lnTo>
                    <a:pt x="798" y="121"/>
                  </a:lnTo>
                  <a:cubicBezTo>
                    <a:pt x="835" y="121"/>
                    <a:pt x="863" y="93"/>
                    <a:pt x="863" y="66"/>
                  </a:cubicBezTo>
                  <a:cubicBezTo>
                    <a:pt x="863" y="29"/>
                    <a:pt x="835" y="1"/>
                    <a:pt x="798" y="1"/>
                  </a:cubicBezTo>
                  <a:close/>
                </a:path>
              </a:pathLst>
            </a:cu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040" name="Google Shape;2040;p14"/>
            <p:cNvSpPr/>
            <p:nvPr/>
          </p:nvSpPr>
          <p:spPr>
            <a:xfrm>
              <a:off x="2393425" y="2137375"/>
              <a:ext cx="373973" cy="250378"/>
            </a:xfrm>
            <a:custGeom>
              <a:rect b="b" l="l" r="r" t="t"/>
              <a:pathLst>
                <a:path extrusionOk="0" h="4398" w="6569">
                  <a:moveTo>
                    <a:pt x="177" y="0"/>
                  </a:moveTo>
                  <a:cubicBezTo>
                    <a:pt x="75" y="0"/>
                    <a:pt x="1" y="84"/>
                    <a:pt x="1" y="176"/>
                  </a:cubicBezTo>
                  <a:lnTo>
                    <a:pt x="1" y="4212"/>
                  </a:lnTo>
                  <a:cubicBezTo>
                    <a:pt x="1" y="4314"/>
                    <a:pt x="75" y="4397"/>
                    <a:pt x="177" y="4397"/>
                  </a:cubicBezTo>
                  <a:lnTo>
                    <a:pt x="6383" y="4397"/>
                  </a:lnTo>
                  <a:cubicBezTo>
                    <a:pt x="6485" y="4397"/>
                    <a:pt x="6568" y="4314"/>
                    <a:pt x="6568" y="4212"/>
                  </a:cubicBezTo>
                  <a:lnTo>
                    <a:pt x="6568" y="176"/>
                  </a:lnTo>
                  <a:cubicBezTo>
                    <a:pt x="6568" y="74"/>
                    <a:pt x="6485" y="0"/>
                    <a:pt x="6383" y="0"/>
                  </a:cubicBezTo>
                  <a:close/>
                </a:path>
              </a:pathLst>
            </a:cu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041" name="Google Shape;2041;p14"/>
            <p:cNvSpPr/>
            <p:nvPr/>
          </p:nvSpPr>
          <p:spPr>
            <a:xfrm>
              <a:off x="2389725" y="2133674"/>
              <a:ext cx="380862" cy="257210"/>
            </a:xfrm>
            <a:custGeom>
              <a:rect b="b" l="l" r="r" t="t"/>
              <a:pathLst>
                <a:path extrusionOk="0" h="4518" w="6690">
                  <a:moveTo>
                    <a:pt x="6448" y="121"/>
                  </a:moveTo>
                  <a:cubicBezTo>
                    <a:pt x="6522" y="121"/>
                    <a:pt x="6578" y="177"/>
                    <a:pt x="6578" y="241"/>
                  </a:cubicBezTo>
                  <a:lnTo>
                    <a:pt x="6578" y="4277"/>
                  </a:lnTo>
                  <a:cubicBezTo>
                    <a:pt x="6578" y="4342"/>
                    <a:pt x="6522" y="4397"/>
                    <a:pt x="6448" y="4397"/>
                  </a:cubicBezTo>
                  <a:lnTo>
                    <a:pt x="242" y="4397"/>
                  </a:lnTo>
                  <a:cubicBezTo>
                    <a:pt x="177" y="4397"/>
                    <a:pt x="121" y="4342"/>
                    <a:pt x="121" y="4277"/>
                  </a:cubicBezTo>
                  <a:lnTo>
                    <a:pt x="121" y="241"/>
                  </a:lnTo>
                  <a:cubicBezTo>
                    <a:pt x="121" y="177"/>
                    <a:pt x="177" y="121"/>
                    <a:pt x="242" y="121"/>
                  </a:cubicBezTo>
                  <a:close/>
                  <a:moveTo>
                    <a:pt x="242" y="0"/>
                  </a:moveTo>
                  <a:cubicBezTo>
                    <a:pt x="112" y="0"/>
                    <a:pt x="1" y="112"/>
                    <a:pt x="1" y="241"/>
                  </a:cubicBezTo>
                  <a:lnTo>
                    <a:pt x="1" y="4277"/>
                  </a:lnTo>
                  <a:cubicBezTo>
                    <a:pt x="1" y="4407"/>
                    <a:pt x="112" y="4518"/>
                    <a:pt x="242" y="4518"/>
                  </a:cubicBezTo>
                  <a:lnTo>
                    <a:pt x="6448" y="4518"/>
                  </a:lnTo>
                  <a:cubicBezTo>
                    <a:pt x="6587" y="4518"/>
                    <a:pt x="6689" y="4407"/>
                    <a:pt x="6689" y="4277"/>
                  </a:cubicBezTo>
                  <a:lnTo>
                    <a:pt x="6689" y="241"/>
                  </a:lnTo>
                  <a:cubicBezTo>
                    <a:pt x="6689" y="112"/>
                    <a:pt x="6587" y="0"/>
                    <a:pt x="6448" y="0"/>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042" name="Google Shape;2042;p14"/>
            <p:cNvSpPr/>
            <p:nvPr/>
          </p:nvSpPr>
          <p:spPr>
            <a:xfrm>
              <a:off x="2658545" y="2148988"/>
              <a:ext cx="19584" cy="19584"/>
            </a:xfrm>
            <a:custGeom>
              <a:rect b="b" l="l" r="r" t="t"/>
              <a:pathLst>
                <a:path extrusionOk="0" h="344" w="344">
                  <a:moveTo>
                    <a:pt x="167" y="112"/>
                  </a:moveTo>
                  <a:cubicBezTo>
                    <a:pt x="205" y="112"/>
                    <a:pt x="223" y="139"/>
                    <a:pt x="223" y="167"/>
                  </a:cubicBezTo>
                  <a:cubicBezTo>
                    <a:pt x="223" y="195"/>
                    <a:pt x="205" y="223"/>
                    <a:pt x="167" y="223"/>
                  </a:cubicBezTo>
                  <a:cubicBezTo>
                    <a:pt x="140" y="223"/>
                    <a:pt x="112" y="195"/>
                    <a:pt x="112" y="167"/>
                  </a:cubicBezTo>
                  <a:cubicBezTo>
                    <a:pt x="112" y="139"/>
                    <a:pt x="140" y="112"/>
                    <a:pt x="167" y="112"/>
                  </a:cubicBezTo>
                  <a:close/>
                  <a:moveTo>
                    <a:pt x="167" y="0"/>
                  </a:moveTo>
                  <a:cubicBezTo>
                    <a:pt x="75" y="0"/>
                    <a:pt x="0" y="74"/>
                    <a:pt x="0" y="167"/>
                  </a:cubicBezTo>
                  <a:cubicBezTo>
                    <a:pt x="0" y="260"/>
                    <a:pt x="75" y="344"/>
                    <a:pt x="167" y="344"/>
                  </a:cubicBezTo>
                  <a:cubicBezTo>
                    <a:pt x="260" y="344"/>
                    <a:pt x="344" y="260"/>
                    <a:pt x="344" y="167"/>
                  </a:cubicBezTo>
                  <a:cubicBezTo>
                    <a:pt x="344" y="74"/>
                    <a:pt x="260" y="0"/>
                    <a:pt x="167" y="0"/>
                  </a:cubicBezTo>
                  <a:close/>
                </a:path>
              </a:pathLst>
            </a:cu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043" name="Google Shape;2043;p14"/>
            <p:cNvSpPr/>
            <p:nvPr/>
          </p:nvSpPr>
          <p:spPr>
            <a:xfrm>
              <a:off x="2696574" y="2148988"/>
              <a:ext cx="19584" cy="19584"/>
            </a:xfrm>
            <a:custGeom>
              <a:rect b="b" l="l" r="r" t="t"/>
              <a:pathLst>
                <a:path extrusionOk="0" h="344" w="344">
                  <a:moveTo>
                    <a:pt x="167" y="112"/>
                  </a:moveTo>
                  <a:cubicBezTo>
                    <a:pt x="205" y="112"/>
                    <a:pt x="223" y="139"/>
                    <a:pt x="223" y="167"/>
                  </a:cubicBezTo>
                  <a:cubicBezTo>
                    <a:pt x="223" y="195"/>
                    <a:pt x="205" y="223"/>
                    <a:pt x="167" y="223"/>
                  </a:cubicBezTo>
                  <a:cubicBezTo>
                    <a:pt x="140" y="223"/>
                    <a:pt x="121" y="195"/>
                    <a:pt x="121" y="167"/>
                  </a:cubicBezTo>
                  <a:cubicBezTo>
                    <a:pt x="121" y="139"/>
                    <a:pt x="140" y="112"/>
                    <a:pt x="167" y="112"/>
                  </a:cubicBezTo>
                  <a:close/>
                  <a:moveTo>
                    <a:pt x="167" y="0"/>
                  </a:moveTo>
                  <a:cubicBezTo>
                    <a:pt x="75" y="0"/>
                    <a:pt x="0" y="74"/>
                    <a:pt x="0" y="167"/>
                  </a:cubicBezTo>
                  <a:cubicBezTo>
                    <a:pt x="0" y="260"/>
                    <a:pt x="75" y="344"/>
                    <a:pt x="167" y="344"/>
                  </a:cubicBezTo>
                  <a:cubicBezTo>
                    <a:pt x="269" y="344"/>
                    <a:pt x="344" y="260"/>
                    <a:pt x="344" y="167"/>
                  </a:cubicBezTo>
                  <a:cubicBezTo>
                    <a:pt x="344" y="74"/>
                    <a:pt x="269" y="0"/>
                    <a:pt x="167" y="0"/>
                  </a:cubicBezTo>
                  <a:close/>
                </a:path>
              </a:pathLst>
            </a:cu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044" name="Google Shape;2044;p14"/>
            <p:cNvSpPr/>
            <p:nvPr/>
          </p:nvSpPr>
          <p:spPr>
            <a:xfrm>
              <a:off x="2734602" y="2148988"/>
              <a:ext cx="19584" cy="19584"/>
            </a:xfrm>
            <a:custGeom>
              <a:rect b="b" l="l" r="r" t="t"/>
              <a:pathLst>
                <a:path extrusionOk="0" h="344" w="344">
                  <a:moveTo>
                    <a:pt x="177" y="112"/>
                  </a:moveTo>
                  <a:cubicBezTo>
                    <a:pt x="204" y="112"/>
                    <a:pt x="232" y="139"/>
                    <a:pt x="232" y="167"/>
                  </a:cubicBezTo>
                  <a:cubicBezTo>
                    <a:pt x="232" y="195"/>
                    <a:pt x="204" y="223"/>
                    <a:pt x="177" y="223"/>
                  </a:cubicBezTo>
                  <a:cubicBezTo>
                    <a:pt x="149" y="223"/>
                    <a:pt x="121" y="195"/>
                    <a:pt x="121" y="167"/>
                  </a:cubicBezTo>
                  <a:cubicBezTo>
                    <a:pt x="121" y="139"/>
                    <a:pt x="149" y="112"/>
                    <a:pt x="177" y="112"/>
                  </a:cubicBezTo>
                  <a:close/>
                  <a:moveTo>
                    <a:pt x="177" y="0"/>
                  </a:moveTo>
                  <a:cubicBezTo>
                    <a:pt x="84" y="0"/>
                    <a:pt x="0" y="74"/>
                    <a:pt x="0" y="167"/>
                  </a:cubicBezTo>
                  <a:cubicBezTo>
                    <a:pt x="0" y="260"/>
                    <a:pt x="84" y="344"/>
                    <a:pt x="177" y="344"/>
                  </a:cubicBezTo>
                  <a:cubicBezTo>
                    <a:pt x="269" y="344"/>
                    <a:pt x="344" y="260"/>
                    <a:pt x="344" y="167"/>
                  </a:cubicBezTo>
                  <a:cubicBezTo>
                    <a:pt x="344" y="74"/>
                    <a:pt x="269" y="0"/>
                    <a:pt x="177" y="0"/>
                  </a:cubicBezTo>
                  <a:close/>
                </a:path>
              </a:pathLst>
            </a:cu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045" name="Google Shape;2045;p14"/>
            <p:cNvSpPr/>
            <p:nvPr/>
          </p:nvSpPr>
          <p:spPr>
            <a:xfrm>
              <a:off x="2494304" y="2179616"/>
              <a:ext cx="173295" cy="173295"/>
            </a:xfrm>
            <a:custGeom>
              <a:rect b="b" l="l" r="r" t="t"/>
              <a:pathLst>
                <a:path extrusionOk="0" h="3044" w="3044">
                  <a:moveTo>
                    <a:pt x="1522" y="0"/>
                  </a:moveTo>
                  <a:cubicBezTo>
                    <a:pt x="678" y="0"/>
                    <a:pt x="0" y="687"/>
                    <a:pt x="0" y="1522"/>
                  </a:cubicBezTo>
                  <a:cubicBezTo>
                    <a:pt x="0" y="2366"/>
                    <a:pt x="678" y="3043"/>
                    <a:pt x="1522" y="3043"/>
                  </a:cubicBezTo>
                  <a:cubicBezTo>
                    <a:pt x="2357" y="3043"/>
                    <a:pt x="3043" y="2366"/>
                    <a:pt x="3043" y="1522"/>
                  </a:cubicBezTo>
                  <a:cubicBezTo>
                    <a:pt x="3043" y="687"/>
                    <a:pt x="2357" y="0"/>
                    <a:pt x="1522" y="0"/>
                  </a:cubicBezTo>
                  <a:close/>
                </a:path>
              </a:pathLst>
            </a:custGeom>
            <a:solidFill>
              <a:schemeClr val="l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046" name="Google Shape;2046;p14"/>
            <p:cNvSpPr/>
            <p:nvPr/>
          </p:nvSpPr>
          <p:spPr>
            <a:xfrm>
              <a:off x="2491116" y="2176428"/>
              <a:ext cx="179614" cy="180127"/>
            </a:xfrm>
            <a:custGeom>
              <a:rect b="b" l="l" r="r" t="t"/>
              <a:pathLst>
                <a:path extrusionOk="0" h="3164" w="3155">
                  <a:moveTo>
                    <a:pt x="1578" y="112"/>
                  </a:moveTo>
                  <a:cubicBezTo>
                    <a:pt x="2385" y="112"/>
                    <a:pt x="3044" y="771"/>
                    <a:pt x="3044" y="1578"/>
                  </a:cubicBezTo>
                  <a:cubicBezTo>
                    <a:pt x="3044" y="2385"/>
                    <a:pt x="2385" y="3043"/>
                    <a:pt x="1578" y="3043"/>
                  </a:cubicBezTo>
                  <a:cubicBezTo>
                    <a:pt x="771" y="3043"/>
                    <a:pt x="112" y="2385"/>
                    <a:pt x="112" y="1578"/>
                  </a:cubicBezTo>
                  <a:cubicBezTo>
                    <a:pt x="112" y="771"/>
                    <a:pt x="771" y="112"/>
                    <a:pt x="1578" y="112"/>
                  </a:cubicBezTo>
                  <a:close/>
                  <a:moveTo>
                    <a:pt x="1578" y="1"/>
                  </a:moveTo>
                  <a:cubicBezTo>
                    <a:pt x="706" y="1"/>
                    <a:pt x="1" y="706"/>
                    <a:pt x="1" y="1578"/>
                  </a:cubicBezTo>
                  <a:cubicBezTo>
                    <a:pt x="1" y="2450"/>
                    <a:pt x="706" y="3164"/>
                    <a:pt x="1578" y="3164"/>
                  </a:cubicBezTo>
                  <a:cubicBezTo>
                    <a:pt x="2450" y="3164"/>
                    <a:pt x="3155" y="2450"/>
                    <a:pt x="3155" y="1578"/>
                  </a:cubicBezTo>
                  <a:cubicBezTo>
                    <a:pt x="3155" y="706"/>
                    <a:pt x="2450" y="1"/>
                    <a:pt x="1578" y="1"/>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047" name="Google Shape;2047;p14"/>
            <p:cNvSpPr/>
            <p:nvPr/>
          </p:nvSpPr>
          <p:spPr>
            <a:xfrm>
              <a:off x="2512806" y="2198118"/>
              <a:ext cx="136290" cy="136290"/>
            </a:xfrm>
            <a:custGeom>
              <a:rect b="b" l="l" r="r" t="t"/>
              <a:pathLst>
                <a:path extrusionOk="0" h="2394" w="2394">
                  <a:moveTo>
                    <a:pt x="1197" y="0"/>
                  </a:moveTo>
                  <a:cubicBezTo>
                    <a:pt x="538" y="0"/>
                    <a:pt x="0" y="538"/>
                    <a:pt x="0" y="1197"/>
                  </a:cubicBezTo>
                  <a:cubicBezTo>
                    <a:pt x="0" y="1855"/>
                    <a:pt x="538" y="2393"/>
                    <a:pt x="1197" y="2393"/>
                  </a:cubicBezTo>
                  <a:cubicBezTo>
                    <a:pt x="1855" y="2393"/>
                    <a:pt x="2394" y="1855"/>
                    <a:pt x="2394" y="1197"/>
                  </a:cubicBezTo>
                  <a:cubicBezTo>
                    <a:pt x="2394" y="538"/>
                    <a:pt x="1855" y="0"/>
                    <a:pt x="1197" y="0"/>
                  </a:cubicBezTo>
                  <a:close/>
                </a:path>
              </a:pathLst>
            </a:cu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048" name="Google Shape;2048;p14"/>
            <p:cNvSpPr/>
            <p:nvPr/>
          </p:nvSpPr>
          <p:spPr>
            <a:xfrm>
              <a:off x="2509618" y="2194930"/>
              <a:ext cx="142667" cy="142667"/>
            </a:xfrm>
            <a:custGeom>
              <a:rect b="b" l="l" r="r" t="t"/>
              <a:pathLst>
                <a:path extrusionOk="0" h="2506" w="2506">
                  <a:moveTo>
                    <a:pt x="1253" y="121"/>
                  </a:moveTo>
                  <a:cubicBezTo>
                    <a:pt x="1874" y="121"/>
                    <a:pt x="2385" y="631"/>
                    <a:pt x="2385" y="1253"/>
                  </a:cubicBezTo>
                  <a:cubicBezTo>
                    <a:pt x="2385" y="1884"/>
                    <a:pt x="1874" y="2394"/>
                    <a:pt x="1253" y="2394"/>
                  </a:cubicBezTo>
                  <a:cubicBezTo>
                    <a:pt x="622" y="2394"/>
                    <a:pt x="112" y="1884"/>
                    <a:pt x="112" y="1253"/>
                  </a:cubicBezTo>
                  <a:cubicBezTo>
                    <a:pt x="112" y="631"/>
                    <a:pt x="622" y="121"/>
                    <a:pt x="1253" y="121"/>
                  </a:cubicBezTo>
                  <a:close/>
                  <a:moveTo>
                    <a:pt x="1253" y="0"/>
                  </a:moveTo>
                  <a:cubicBezTo>
                    <a:pt x="557" y="0"/>
                    <a:pt x="0" y="566"/>
                    <a:pt x="0" y="1253"/>
                  </a:cubicBezTo>
                  <a:cubicBezTo>
                    <a:pt x="0" y="1948"/>
                    <a:pt x="557" y="2505"/>
                    <a:pt x="1253" y="2505"/>
                  </a:cubicBezTo>
                  <a:cubicBezTo>
                    <a:pt x="1939" y="2505"/>
                    <a:pt x="2505" y="1948"/>
                    <a:pt x="2505" y="1253"/>
                  </a:cubicBezTo>
                  <a:cubicBezTo>
                    <a:pt x="2505" y="566"/>
                    <a:pt x="1939" y="0"/>
                    <a:pt x="1253" y="0"/>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049" name="Google Shape;2049;p14"/>
            <p:cNvSpPr/>
            <p:nvPr/>
          </p:nvSpPr>
          <p:spPr>
            <a:xfrm>
              <a:off x="2576168" y="2227664"/>
              <a:ext cx="38599" cy="43381"/>
            </a:xfrm>
            <a:custGeom>
              <a:rect b="b" l="l" r="r" t="t"/>
              <a:pathLst>
                <a:path extrusionOk="0" h="762" w="678">
                  <a:moveTo>
                    <a:pt x="84" y="1"/>
                  </a:moveTo>
                  <a:cubicBezTo>
                    <a:pt x="37" y="1"/>
                    <a:pt x="0" y="38"/>
                    <a:pt x="0" y="75"/>
                  </a:cubicBezTo>
                  <a:lnTo>
                    <a:pt x="0" y="761"/>
                  </a:lnTo>
                  <a:lnTo>
                    <a:pt x="603" y="761"/>
                  </a:lnTo>
                  <a:cubicBezTo>
                    <a:pt x="640" y="761"/>
                    <a:pt x="678" y="724"/>
                    <a:pt x="678" y="678"/>
                  </a:cubicBezTo>
                  <a:cubicBezTo>
                    <a:pt x="678" y="631"/>
                    <a:pt x="640" y="603"/>
                    <a:pt x="603" y="603"/>
                  </a:cubicBezTo>
                  <a:lnTo>
                    <a:pt x="167" y="603"/>
                  </a:lnTo>
                  <a:lnTo>
                    <a:pt x="167" y="75"/>
                  </a:lnTo>
                  <a:cubicBezTo>
                    <a:pt x="167" y="38"/>
                    <a:pt x="130" y="1"/>
                    <a:pt x="84" y="1"/>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050" name="Google Shape;2050;p14"/>
            <p:cNvSpPr/>
            <p:nvPr/>
          </p:nvSpPr>
          <p:spPr>
            <a:xfrm>
              <a:off x="2570874" y="2256698"/>
              <a:ext cx="20666" cy="20666"/>
            </a:xfrm>
            <a:custGeom>
              <a:rect b="b" l="l" r="r" t="t"/>
              <a:pathLst>
                <a:path extrusionOk="0" h="363" w="363">
                  <a:moveTo>
                    <a:pt x="177" y="1"/>
                  </a:moveTo>
                  <a:cubicBezTo>
                    <a:pt x="84" y="1"/>
                    <a:pt x="1" y="84"/>
                    <a:pt x="1" y="186"/>
                  </a:cubicBezTo>
                  <a:cubicBezTo>
                    <a:pt x="1" y="288"/>
                    <a:pt x="84" y="363"/>
                    <a:pt x="177" y="363"/>
                  </a:cubicBezTo>
                  <a:cubicBezTo>
                    <a:pt x="279" y="363"/>
                    <a:pt x="362" y="288"/>
                    <a:pt x="362" y="186"/>
                  </a:cubicBezTo>
                  <a:cubicBezTo>
                    <a:pt x="362" y="84"/>
                    <a:pt x="279" y="1"/>
                    <a:pt x="177" y="1"/>
                  </a:cubicBezTo>
                  <a:close/>
                </a:path>
              </a:pathLst>
            </a:custGeom>
            <a:solidFill>
              <a:schemeClr val="l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051" name="Google Shape;2051;p14"/>
            <p:cNvSpPr/>
            <p:nvPr/>
          </p:nvSpPr>
          <p:spPr>
            <a:xfrm>
              <a:off x="2567686" y="2253567"/>
              <a:ext cx="26985" cy="26985"/>
            </a:xfrm>
            <a:custGeom>
              <a:rect b="b" l="l" r="r" t="t"/>
              <a:pathLst>
                <a:path extrusionOk="0" h="474" w="474">
                  <a:moveTo>
                    <a:pt x="233" y="111"/>
                  </a:moveTo>
                  <a:cubicBezTo>
                    <a:pt x="307" y="111"/>
                    <a:pt x="363" y="167"/>
                    <a:pt x="363" y="241"/>
                  </a:cubicBezTo>
                  <a:cubicBezTo>
                    <a:pt x="363" y="306"/>
                    <a:pt x="307" y="362"/>
                    <a:pt x="233" y="362"/>
                  </a:cubicBezTo>
                  <a:cubicBezTo>
                    <a:pt x="168" y="362"/>
                    <a:pt x="112" y="306"/>
                    <a:pt x="112" y="241"/>
                  </a:cubicBezTo>
                  <a:cubicBezTo>
                    <a:pt x="112" y="167"/>
                    <a:pt x="168" y="111"/>
                    <a:pt x="233" y="111"/>
                  </a:cubicBezTo>
                  <a:close/>
                  <a:moveTo>
                    <a:pt x="233" y="0"/>
                  </a:moveTo>
                  <a:cubicBezTo>
                    <a:pt x="103" y="0"/>
                    <a:pt x="1" y="102"/>
                    <a:pt x="1" y="232"/>
                  </a:cubicBezTo>
                  <a:cubicBezTo>
                    <a:pt x="1" y="371"/>
                    <a:pt x="103" y="473"/>
                    <a:pt x="233" y="473"/>
                  </a:cubicBezTo>
                  <a:cubicBezTo>
                    <a:pt x="372" y="473"/>
                    <a:pt x="474" y="371"/>
                    <a:pt x="474" y="232"/>
                  </a:cubicBezTo>
                  <a:cubicBezTo>
                    <a:pt x="474" y="102"/>
                    <a:pt x="372" y="0"/>
                    <a:pt x="233" y="0"/>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052" name="Google Shape;2052;p14"/>
            <p:cNvSpPr/>
            <p:nvPr/>
          </p:nvSpPr>
          <p:spPr>
            <a:xfrm>
              <a:off x="1792423" y="2126273"/>
              <a:ext cx="556206" cy="494892"/>
            </a:xfrm>
            <a:custGeom>
              <a:rect b="b" l="l" r="r" t="t"/>
              <a:pathLst>
                <a:path extrusionOk="0" h="8693" w="9770">
                  <a:moveTo>
                    <a:pt x="771" y="0"/>
                  </a:moveTo>
                  <a:cubicBezTo>
                    <a:pt x="344" y="0"/>
                    <a:pt x="1" y="353"/>
                    <a:pt x="1" y="780"/>
                  </a:cubicBezTo>
                  <a:lnTo>
                    <a:pt x="1" y="7923"/>
                  </a:lnTo>
                  <a:cubicBezTo>
                    <a:pt x="1" y="8349"/>
                    <a:pt x="344" y="8693"/>
                    <a:pt x="771" y="8693"/>
                  </a:cubicBezTo>
                  <a:lnTo>
                    <a:pt x="8999" y="8693"/>
                  </a:lnTo>
                  <a:cubicBezTo>
                    <a:pt x="9426" y="8693"/>
                    <a:pt x="9769" y="8349"/>
                    <a:pt x="9769" y="7923"/>
                  </a:cubicBezTo>
                  <a:lnTo>
                    <a:pt x="9769" y="780"/>
                  </a:lnTo>
                  <a:cubicBezTo>
                    <a:pt x="9769" y="353"/>
                    <a:pt x="9426" y="0"/>
                    <a:pt x="8999" y="0"/>
                  </a:cubicBezTo>
                  <a:close/>
                </a:path>
              </a:pathLst>
            </a:custGeom>
            <a:solidFill>
              <a:schemeClr val="dk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053" name="Google Shape;2053;p14"/>
            <p:cNvSpPr/>
            <p:nvPr/>
          </p:nvSpPr>
          <p:spPr>
            <a:xfrm>
              <a:off x="1788722" y="2123085"/>
              <a:ext cx="563550" cy="501269"/>
            </a:xfrm>
            <a:custGeom>
              <a:rect b="b" l="l" r="r" t="t"/>
              <a:pathLst>
                <a:path extrusionOk="0" h="8805" w="9899">
                  <a:moveTo>
                    <a:pt x="9064" y="121"/>
                  </a:moveTo>
                  <a:cubicBezTo>
                    <a:pt x="9454" y="121"/>
                    <a:pt x="9778" y="437"/>
                    <a:pt x="9778" y="836"/>
                  </a:cubicBezTo>
                  <a:lnTo>
                    <a:pt x="9778" y="7979"/>
                  </a:lnTo>
                  <a:cubicBezTo>
                    <a:pt x="9778" y="8368"/>
                    <a:pt x="9454" y="8693"/>
                    <a:pt x="9064" y="8693"/>
                  </a:cubicBezTo>
                  <a:lnTo>
                    <a:pt x="836" y="8693"/>
                  </a:lnTo>
                  <a:cubicBezTo>
                    <a:pt x="446" y="8693"/>
                    <a:pt x="121" y="8368"/>
                    <a:pt x="121" y="7979"/>
                  </a:cubicBezTo>
                  <a:lnTo>
                    <a:pt x="121" y="836"/>
                  </a:lnTo>
                  <a:cubicBezTo>
                    <a:pt x="121" y="437"/>
                    <a:pt x="446" y="121"/>
                    <a:pt x="836" y="121"/>
                  </a:cubicBezTo>
                  <a:close/>
                  <a:moveTo>
                    <a:pt x="836" y="1"/>
                  </a:moveTo>
                  <a:cubicBezTo>
                    <a:pt x="381" y="1"/>
                    <a:pt x="1" y="372"/>
                    <a:pt x="1" y="836"/>
                  </a:cubicBezTo>
                  <a:lnTo>
                    <a:pt x="1" y="7979"/>
                  </a:lnTo>
                  <a:cubicBezTo>
                    <a:pt x="1" y="8433"/>
                    <a:pt x="381" y="8804"/>
                    <a:pt x="836" y="8804"/>
                  </a:cubicBezTo>
                  <a:lnTo>
                    <a:pt x="9064" y="8804"/>
                  </a:lnTo>
                  <a:cubicBezTo>
                    <a:pt x="9519" y="8804"/>
                    <a:pt x="9899" y="8433"/>
                    <a:pt x="9899" y="7979"/>
                  </a:cubicBezTo>
                  <a:lnTo>
                    <a:pt x="9899" y="836"/>
                  </a:lnTo>
                  <a:cubicBezTo>
                    <a:pt x="9899" y="372"/>
                    <a:pt x="9519" y="1"/>
                    <a:pt x="9064" y="1"/>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054" name="Google Shape;2054;p14"/>
            <p:cNvSpPr/>
            <p:nvPr/>
          </p:nvSpPr>
          <p:spPr>
            <a:xfrm>
              <a:off x="1978354" y="2178819"/>
              <a:ext cx="183827" cy="167488"/>
            </a:xfrm>
            <a:custGeom>
              <a:rect b="b" l="l" r="r" t="t"/>
              <a:pathLst>
                <a:path extrusionOk="0" h="2942" w="3229">
                  <a:moveTo>
                    <a:pt x="1618" y="0"/>
                  </a:moveTo>
                  <a:cubicBezTo>
                    <a:pt x="1241" y="0"/>
                    <a:pt x="863" y="144"/>
                    <a:pt x="575" y="432"/>
                  </a:cubicBezTo>
                  <a:cubicBezTo>
                    <a:pt x="0" y="1007"/>
                    <a:pt x="0" y="1935"/>
                    <a:pt x="575" y="2510"/>
                  </a:cubicBezTo>
                  <a:cubicBezTo>
                    <a:pt x="863" y="2797"/>
                    <a:pt x="1241" y="2941"/>
                    <a:pt x="1618" y="2941"/>
                  </a:cubicBezTo>
                  <a:cubicBezTo>
                    <a:pt x="1995" y="2941"/>
                    <a:pt x="2370" y="2797"/>
                    <a:pt x="2653" y="2510"/>
                  </a:cubicBezTo>
                  <a:cubicBezTo>
                    <a:pt x="3228" y="1935"/>
                    <a:pt x="3228" y="1007"/>
                    <a:pt x="2653" y="432"/>
                  </a:cubicBezTo>
                  <a:cubicBezTo>
                    <a:pt x="2370" y="144"/>
                    <a:pt x="1995" y="0"/>
                    <a:pt x="1618" y="0"/>
                  </a:cubicBezTo>
                  <a:close/>
                </a:path>
              </a:pathLst>
            </a:cu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055" name="Google Shape;2055;p14"/>
            <p:cNvSpPr/>
            <p:nvPr/>
          </p:nvSpPr>
          <p:spPr>
            <a:xfrm>
              <a:off x="1983591" y="2175403"/>
              <a:ext cx="173807" cy="174320"/>
            </a:xfrm>
            <a:custGeom>
              <a:rect b="b" l="l" r="r" t="t"/>
              <a:pathLst>
                <a:path extrusionOk="0" h="3062" w="3053">
                  <a:moveTo>
                    <a:pt x="1532" y="121"/>
                  </a:moveTo>
                  <a:cubicBezTo>
                    <a:pt x="2311" y="121"/>
                    <a:pt x="2942" y="752"/>
                    <a:pt x="2942" y="1531"/>
                  </a:cubicBezTo>
                  <a:cubicBezTo>
                    <a:pt x="2942" y="2310"/>
                    <a:pt x="2311" y="2941"/>
                    <a:pt x="1532" y="2941"/>
                  </a:cubicBezTo>
                  <a:cubicBezTo>
                    <a:pt x="752" y="2941"/>
                    <a:pt x="112" y="2310"/>
                    <a:pt x="112" y="1531"/>
                  </a:cubicBezTo>
                  <a:cubicBezTo>
                    <a:pt x="112" y="752"/>
                    <a:pt x="752" y="121"/>
                    <a:pt x="1532" y="121"/>
                  </a:cubicBezTo>
                  <a:close/>
                  <a:moveTo>
                    <a:pt x="1532" y="0"/>
                  </a:moveTo>
                  <a:cubicBezTo>
                    <a:pt x="687" y="0"/>
                    <a:pt x="1" y="687"/>
                    <a:pt x="1" y="1531"/>
                  </a:cubicBezTo>
                  <a:cubicBezTo>
                    <a:pt x="1" y="2375"/>
                    <a:pt x="687" y="3061"/>
                    <a:pt x="1532" y="3061"/>
                  </a:cubicBezTo>
                  <a:cubicBezTo>
                    <a:pt x="2366" y="3061"/>
                    <a:pt x="3053" y="2375"/>
                    <a:pt x="3053" y="1531"/>
                  </a:cubicBezTo>
                  <a:cubicBezTo>
                    <a:pt x="3053" y="687"/>
                    <a:pt x="2366" y="0"/>
                    <a:pt x="1532" y="0"/>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056" name="Google Shape;2056;p14"/>
            <p:cNvSpPr/>
            <p:nvPr/>
          </p:nvSpPr>
          <p:spPr>
            <a:xfrm>
              <a:off x="2031697" y="2262505"/>
              <a:ext cx="76058" cy="38485"/>
            </a:xfrm>
            <a:custGeom>
              <a:rect b="b" l="l" r="r" t="t"/>
              <a:pathLst>
                <a:path extrusionOk="0" h="676" w="1336">
                  <a:moveTo>
                    <a:pt x="668" y="1"/>
                  </a:moveTo>
                  <a:cubicBezTo>
                    <a:pt x="297" y="1"/>
                    <a:pt x="0" y="307"/>
                    <a:pt x="0" y="669"/>
                  </a:cubicBezTo>
                  <a:cubicBezTo>
                    <a:pt x="0" y="673"/>
                    <a:pt x="334" y="676"/>
                    <a:pt x="668" y="676"/>
                  </a:cubicBezTo>
                  <a:cubicBezTo>
                    <a:pt x="1002" y="676"/>
                    <a:pt x="1336" y="673"/>
                    <a:pt x="1336" y="669"/>
                  </a:cubicBezTo>
                  <a:cubicBezTo>
                    <a:pt x="1336" y="307"/>
                    <a:pt x="1039" y="1"/>
                    <a:pt x="668" y="1"/>
                  </a:cubicBezTo>
                  <a:close/>
                </a:path>
              </a:pathLst>
            </a:custGeom>
            <a:solidFill>
              <a:schemeClr val="l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057" name="Google Shape;2057;p14"/>
            <p:cNvSpPr/>
            <p:nvPr/>
          </p:nvSpPr>
          <p:spPr>
            <a:xfrm>
              <a:off x="2027996" y="2259374"/>
              <a:ext cx="82947" cy="44918"/>
            </a:xfrm>
            <a:custGeom>
              <a:rect b="b" l="l" r="r" t="t"/>
              <a:pathLst>
                <a:path extrusionOk="0" h="789" w="1457">
                  <a:moveTo>
                    <a:pt x="733" y="121"/>
                  </a:moveTo>
                  <a:cubicBezTo>
                    <a:pt x="1048" y="121"/>
                    <a:pt x="1308" y="362"/>
                    <a:pt x="1336" y="668"/>
                  </a:cubicBezTo>
                  <a:lnTo>
                    <a:pt x="121" y="668"/>
                  </a:lnTo>
                  <a:cubicBezTo>
                    <a:pt x="149" y="362"/>
                    <a:pt x="418" y="121"/>
                    <a:pt x="733" y="121"/>
                  </a:cubicBezTo>
                  <a:close/>
                  <a:moveTo>
                    <a:pt x="733" y="0"/>
                  </a:moveTo>
                  <a:cubicBezTo>
                    <a:pt x="334" y="0"/>
                    <a:pt x="0" y="325"/>
                    <a:pt x="0" y="733"/>
                  </a:cubicBezTo>
                  <a:cubicBezTo>
                    <a:pt x="0" y="789"/>
                    <a:pt x="0" y="789"/>
                    <a:pt x="297" y="789"/>
                  </a:cubicBezTo>
                  <a:lnTo>
                    <a:pt x="807" y="789"/>
                  </a:lnTo>
                  <a:cubicBezTo>
                    <a:pt x="1457" y="789"/>
                    <a:pt x="1457" y="789"/>
                    <a:pt x="1457" y="733"/>
                  </a:cubicBezTo>
                  <a:cubicBezTo>
                    <a:pt x="1457" y="325"/>
                    <a:pt x="1132" y="0"/>
                    <a:pt x="733" y="0"/>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058" name="Google Shape;2058;p14"/>
            <p:cNvSpPr/>
            <p:nvPr/>
          </p:nvSpPr>
          <p:spPr>
            <a:xfrm>
              <a:off x="2048035" y="2214456"/>
              <a:ext cx="43381" cy="43381"/>
            </a:xfrm>
            <a:custGeom>
              <a:rect b="b" l="l" r="r" t="t"/>
              <a:pathLst>
                <a:path extrusionOk="0" h="762" w="762">
                  <a:moveTo>
                    <a:pt x="381" y="1"/>
                  </a:moveTo>
                  <a:cubicBezTo>
                    <a:pt x="177" y="1"/>
                    <a:pt x="1" y="168"/>
                    <a:pt x="1" y="381"/>
                  </a:cubicBezTo>
                  <a:cubicBezTo>
                    <a:pt x="1" y="585"/>
                    <a:pt x="177" y="761"/>
                    <a:pt x="381" y="761"/>
                  </a:cubicBezTo>
                  <a:cubicBezTo>
                    <a:pt x="594" y="761"/>
                    <a:pt x="761" y="585"/>
                    <a:pt x="761" y="381"/>
                  </a:cubicBezTo>
                  <a:cubicBezTo>
                    <a:pt x="761" y="168"/>
                    <a:pt x="594" y="1"/>
                    <a:pt x="381" y="1"/>
                  </a:cubicBezTo>
                  <a:close/>
                </a:path>
              </a:pathLst>
            </a:custGeom>
            <a:solidFill>
              <a:schemeClr val="l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059" name="Google Shape;2059;p14"/>
            <p:cNvSpPr/>
            <p:nvPr/>
          </p:nvSpPr>
          <p:spPr>
            <a:xfrm>
              <a:off x="2044847" y="2210756"/>
              <a:ext cx="50269" cy="50212"/>
            </a:xfrm>
            <a:custGeom>
              <a:rect b="b" l="l" r="r" t="t"/>
              <a:pathLst>
                <a:path extrusionOk="0" h="882" w="883">
                  <a:moveTo>
                    <a:pt x="437" y="121"/>
                  </a:moveTo>
                  <a:cubicBezTo>
                    <a:pt x="613" y="121"/>
                    <a:pt x="762" y="260"/>
                    <a:pt x="762" y="437"/>
                  </a:cubicBezTo>
                  <a:cubicBezTo>
                    <a:pt x="762" y="622"/>
                    <a:pt x="613" y="761"/>
                    <a:pt x="437" y="761"/>
                  </a:cubicBezTo>
                  <a:cubicBezTo>
                    <a:pt x="261" y="761"/>
                    <a:pt x="122" y="622"/>
                    <a:pt x="122" y="437"/>
                  </a:cubicBezTo>
                  <a:cubicBezTo>
                    <a:pt x="122" y="260"/>
                    <a:pt x="261" y="121"/>
                    <a:pt x="437" y="121"/>
                  </a:cubicBezTo>
                  <a:close/>
                  <a:moveTo>
                    <a:pt x="437" y="1"/>
                  </a:moveTo>
                  <a:cubicBezTo>
                    <a:pt x="196" y="1"/>
                    <a:pt x="1" y="195"/>
                    <a:pt x="1" y="437"/>
                  </a:cubicBezTo>
                  <a:cubicBezTo>
                    <a:pt x="1" y="687"/>
                    <a:pt x="196" y="882"/>
                    <a:pt x="437" y="882"/>
                  </a:cubicBezTo>
                  <a:cubicBezTo>
                    <a:pt x="678" y="882"/>
                    <a:pt x="873" y="687"/>
                    <a:pt x="882" y="437"/>
                  </a:cubicBezTo>
                  <a:cubicBezTo>
                    <a:pt x="882" y="195"/>
                    <a:pt x="678" y="1"/>
                    <a:pt x="437" y="1"/>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060" name="Google Shape;2060;p14"/>
            <p:cNvSpPr/>
            <p:nvPr/>
          </p:nvSpPr>
          <p:spPr>
            <a:xfrm>
              <a:off x="1908103" y="2387692"/>
              <a:ext cx="324843" cy="58695"/>
            </a:xfrm>
            <a:custGeom>
              <a:rect b="b" l="l" r="r" t="t"/>
              <a:pathLst>
                <a:path extrusionOk="0" h="1031" w="5706">
                  <a:moveTo>
                    <a:pt x="511" y="0"/>
                  </a:moveTo>
                  <a:cubicBezTo>
                    <a:pt x="232" y="0"/>
                    <a:pt x="0" y="232"/>
                    <a:pt x="0" y="511"/>
                  </a:cubicBezTo>
                  <a:cubicBezTo>
                    <a:pt x="0" y="798"/>
                    <a:pt x="232" y="1030"/>
                    <a:pt x="511" y="1030"/>
                  </a:cubicBezTo>
                  <a:lnTo>
                    <a:pt x="5195" y="1030"/>
                  </a:lnTo>
                  <a:cubicBezTo>
                    <a:pt x="5483" y="1030"/>
                    <a:pt x="5705" y="798"/>
                    <a:pt x="5705" y="511"/>
                  </a:cubicBezTo>
                  <a:cubicBezTo>
                    <a:pt x="5705" y="232"/>
                    <a:pt x="5474" y="0"/>
                    <a:pt x="5195" y="0"/>
                  </a:cubicBezTo>
                  <a:close/>
                </a:path>
              </a:pathLst>
            </a:cu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061" name="Google Shape;2061;p14"/>
            <p:cNvSpPr/>
            <p:nvPr/>
          </p:nvSpPr>
          <p:spPr>
            <a:xfrm>
              <a:off x="1904915" y="2384504"/>
              <a:ext cx="331731" cy="65014"/>
            </a:xfrm>
            <a:custGeom>
              <a:rect b="b" l="l" r="r" t="t"/>
              <a:pathLst>
                <a:path extrusionOk="0" h="1142" w="5827">
                  <a:moveTo>
                    <a:pt x="5251" y="112"/>
                  </a:moveTo>
                  <a:cubicBezTo>
                    <a:pt x="5502" y="112"/>
                    <a:pt x="5706" y="316"/>
                    <a:pt x="5706" y="567"/>
                  </a:cubicBezTo>
                  <a:cubicBezTo>
                    <a:pt x="5706" y="817"/>
                    <a:pt x="5502" y="1021"/>
                    <a:pt x="5251" y="1021"/>
                  </a:cubicBezTo>
                  <a:lnTo>
                    <a:pt x="567" y="1021"/>
                  </a:lnTo>
                  <a:cubicBezTo>
                    <a:pt x="316" y="1021"/>
                    <a:pt x="112" y="817"/>
                    <a:pt x="112" y="567"/>
                  </a:cubicBezTo>
                  <a:cubicBezTo>
                    <a:pt x="112" y="316"/>
                    <a:pt x="316" y="112"/>
                    <a:pt x="567" y="112"/>
                  </a:cubicBezTo>
                  <a:close/>
                  <a:moveTo>
                    <a:pt x="567" y="1"/>
                  </a:moveTo>
                  <a:cubicBezTo>
                    <a:pt x="251" y="1"/>
                    <a:pt x="1" y="251"/>
                    <a:pt x="1" y="567"/>
                  </a:cubicBezTo>
                  <a:cubicBezTo>
                    <a:pt x="1" y="882"/>
                    <a:pt x="251" y="1142"/>
                    <a:pt x="567" y="1142"/>
                  </a:cubicBezTo>
                  <a:lnTo>
                    <a:pt x="5251" y="1142"/>
                  </a:lnTo>
                  <a:cubicBezTo>
                    <a:pt x="5567" y="1142"/>
                    <a:pt x="5826" y="882"/>
                    <a:pt x="5826" y="567"/>
                  </a:cubicBezTo>
                  <a:cubicBezTo>
                    <a:pt x="5826" y="251"/>
                    <a:pt x="5567" y="1"/>
                    <a:pt x="5251" y="1"/>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062" name="Google Shape;2062;p14"/>
            <p:cNvSpPr/>
            <p:nvPr/>
          </p:nvSpPr>
          <p:spPr>
            <a:xfrm>
              <a:off x="2023726" y="2561439"/>
              <a:ext cx="93536" cy="10589"/>
            </a:xfrm>
            <a:custGeom>
              <a:rect b="b" l="l" r="r" t="t"/>
              <a:pathLst>
                <a:path extrusionOk="0" h="186" w="1643">
                  <a:moveTo>
                    <a:pt x="94" y="0"/>
                  </a:moveTo>
                  <a:cubicBezTo>
                    <a:pt x="38" y="0"/>
                    <a:pt x="1" y="37"/>
                    <a:pt x="1" y="84"/>
                  </a:cubicBezTo>
                  <a:lnTo>
                    <a:pt x="1" y="93"/>
                  </a:lnTo>
                  <a:cubicBezTo>
                    <a:pt x="1" y="149"/>
                    <a:pt x="38" y="186"/>
                    <a:pt x="94" y="186"/>
                  </a:cubicBezTo>
                  <a:lnTo>
                    <a:pt x="1550" y="186"/>
                  </a:lnTo>
                  <a:cubicBezTo>
                    <a:pt x="1606" y="186"/>
                    <a:pt x="1643" y="149"/>
                    <a:pt x="1643" y="93"/>
                  </a:cubicBezTo>
                  <a:lnTo>
                    <a:pt x="1643" y="84"/>
                  </a:lnTo>
                  <a:cubicBezTo>
                    <a:pt x="1643" y="37"/>
                    <a:pt x="1606" y="0"/>
                    <a:pt x="1550" y="0"/>
                  </a:cubicBezTo>
                  <a:close/>
                </a:path>
              </a:pathLst>
            </a:custGeom>
            <a:solidFill>
              <a:srgbClr val="FFFFFF"/>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063" name="Google Shape;2063;p14"/>
            <p:cNvSpPr/>
            <p:nvPr/>
          </p:nvSpPr>
          <p:spPr>
            <a:xfrm>
              <a:off x="2269832" y="2159406"/>
              <a:ext cx="39680" cy="38769"/>
            </a:xfrm>
            <a:custGeom>
              <a:rect b="b" l="l" r="r" t="t"/>
              <a:pathLst>
                <a:path extrusionOk="0" h="681" w="697">
                  <a:moveTo>
                    <a:pt x="631" y="0"/>
                  </a:moveTo>
                  <a:cubicBezTo>
                    <a:pt x="615" y="0"/>
                    <a:pt x="599" y="7"/>
                    <a:pt x="585" y="21"/>
                  </a:cubicBezTo>
                  <a:lnTo>
                    <a:pt x="29" y="578"/>
                  </a:lnTo>
                  <a:cubicBezTo>
                    <a:pt x="1" y="597"/>
                    <a:pt x="1" y="634"/>
                    <a:pt x="29" y="661"/>
                  </a:cubicBezTo>
                  <a:cubicBezTo>
                    <a:pt x="38" y="671"/>
                    <a:pt x="57" y="680"/>
                    <a:pt x="66" y="680"/>
                  </a:cubicBezTo>
                  <a:cubicBezTo>
                    <a:pt x="84" y="680"/>
                    <a:pt x="94" y="671"/>
                    <a:pt x="112" y="661"/>
                  </a:cubicBezTo>
                  <a:lnTo>
                    <a:pt x="669" y="96"/>
                  </a:lnTo>
                  <a:cubicBezTo>
                    <a:pt x="697" y="77"/>
                    <a:pt x="697" y="40"/>
                    <a:pt x="669" y="21"/>
                  </a:cubicBezTo>
                  <a:cubicBezTo>
                    <a:pt x="659" y="7"/>
                    <a:pt x="646" y="0"/>
                    <a:pt x="631" y="0"/>
                  </a:cubicBezTo>
                  <a:close/>
                </a:path>
              </a:pathLst>
            </a:cu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064" name="Google Shape;2064;p14"/>
            <p:cNvSpPr/>
            <p:nvPr/>
          </p:nvSpPr>
          <p:spPr>
            <a:xfrm>
              <a:off x="2269832" y="2159406"/>
              <a:ext cx="39680" cy="38769"/>
            </a:xfrm>
            <a:custGeom>
              <a:rect b="b" l="l" r="r" t="t"/>
              <a:pathLst>
                <a:path extrusionOk="0" h="681" w="697">
                  <a:moveTo>
                    <a:pt x="67" y="0"/>
                  </a:moveTo>
                  <a:cubicBezTo>
                    <a:pt x="52" y="0"/>
                    <a:pt x="38" y="7"/>
                    <a:pt x="29" y="21"/>
                  </a:cubicBezTo>
                  <a:cubicBezTo>
                    <a:pt x="1" y="40"/>
                    <a:pt x="1" y="77"/>
                    <a:pt x="29" y="96"/>
                  </a:cubicBezTo>
                  <a:lnTo>
                    <a:pt x="585" y="661"/>
                  </a:lnTo>
                  <a:cubicBezTo>
                    <a:pt x="595" y="671"/>
                    <a:pt x="613" y="680"/>
                    <a:pt x="632" y="680"/>
                  </a:cubicBezTo>
                  <a:cubicBezTo>
                    <a:pt x="641" y="680"/>
                    <a:pt x="659" y="671"/>
                    <a:pt x="669" y="661"/>
                  </a:cubicBezTo>
                  <a:cubicBezTo>
                    <a:pt x="697" y="634"/>
                    <a:pt x="697" y="597"/>
                    <a:pt x="669" y="578"/>
                  </a:cubicBezTo>
                  <a:lnTo>
                    <a:pt x="112" y="21"/>
                  </a:lnTo>
                  <a:cubicBezTo>
                    <a:pt x="98" y="7"/>
                    <a:pt x="82" y="0"/>
                    <a:pt x="67" y="0"/>
                  </a:cubicBezTo>
                  <a:close/>
                </a:path>
              </a:pathLst>
            </a:cu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065" name="Google Shape;2065;p14"/>
            <p:cNvSpPr/>
            <p:nvPr/>
          </p:nvSpPr>
          <p:spPr>
            <a:xfrm>
              <a:off x="2127793" y="2705071"/>
              <a:ext cx="71903" cy="201248"/>
            </a:xfrm>
            <a:custGeom>
              <a:rect b="b" l="l" r="r" t="t"/>
              <a:pathLst>
                <a:path extrusionOk="0" h="3535" w="1263">
                  <a:moveTo>
                    <a:pt x="0" y="1"/>
                  </a:moveTo>
                  <a:lnTo>
                    <a:pt x="0" y="3535"/>
                  </a:lnTo>
                  <a:lnTo>
                    <a:pt x="1262" y="3535"/>
                  </a:lnTo>
                  <a:lnTo>
                    <a:pt x="1262" y="1"/>
                  </a:lnTo>
                  <a:close/>
                </a:path>
              </a:pathLst>
            </a:custGeom>
            <a:solidFill>
              <a:srgbClr val="01004C"/>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066" name="Google Shape;2066;p14"/>
            <p:cNvSpPr/>
            <p:nvPr/>
          </p:nvSpPr>
          <p:spPr>
            <a:xfrm>
              <a:off x="2124605" y="2701883"/>
              <a:ext cx="78222" cy="208136"/>
            </a:xfrm>
            <a:custGeom>
              <a:rect b="b" l="l" r="r" t="t"/>
              <a:pathLst>
                <a:path extrusionOk="0" h="3656" w="1374">
                  <a:moveTo>
                    <a:pt x="1262" y="112"/>
                  </a:moveTo>
                  <a:lnTo>
                    <a:pt x="1262" y="3535"/>
                  </a:lnTo>
                  <a:lnTo>
                    <a:pt x="121" y="3535"/>
                  </a:lnTo>
                  <a:lnTo>
                    <a:pt x="121" y="112"/>
                  </a:lnTo>
                  <a:close/>
                  <a:moveTo>
                    <a:pt x="66" y="1"/>
                  </a:moveTo>
                  <a:cubicBezTo>
                    <a:pt x="29" y="1"/>
                    <a:pt x="1" y="29"/>
                    <a:pt x="1" y="57"/>
                  </a:cubicBezTo>
                  <a:lnTo>
                    <a:pt x="1" y="3591"/>
                  </a:lnTo>
                  <a:cubicBezTo>
                    <a:pt x="1" y="3628"/>
                    <a:pt x="29" y="3656"/>
                    <a:pt x="66" y="3656"/>
                  </a:cubicBezTo>
                  <a:lnTo>
                    <a:pt x="1318" y="3656"/>
                  </a:lnTo>
                  <a:cubicBezTo>
                    <a:pt x="1355" y="3656"/>
                    <a:pt x="1374" y="3628"/>
                    <a:pt x="1374" y="3591"/>
                  </a:cubicBezTo>
                  <a:lnTo>
                    <a:pt x="1374" y="57"/>
                  </a:lnTo>
                  <a:cubicBezTo>
                    <a:pt x="1374" y="29"/>
                    <a:pt x="1355" y="1"/>
                    <a:pt x="1318" y="1"/>
                  </a:cubicBezTo>
                  <a:close/>
                </a:path>
              </a:pathLst>
            </a:custGeom>
            <a:solidFill>
              <a:srgbClr val="01004C"/>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067" name="Google Shape;2067;p14"/>
            <p:cNvSpPr/>
            <p:nvPr/>
          </p:nvSpPr>
          <p:spPr>
            <a:xfrm>
              <a:off x="2026402" y="2792742"/>
              <a:ext cx="71846" cy="113575"/>
            </a:xfrm>
            <a:custGeom>
              <a:rect b="b" l="l" r="r" t="t"/>
              <a:pathLst>
                <a:path extrusionOk="0" h="1995" w="1262">
                  <a:moveTo>
                    <a:pt x="0" y="1"/>
                  </a:moveTo>
                  <a:lnTo>
                    <a:pt x="0" y="1995"/>
                  </a:lnTo>
                  <a:lnTo>
                    <a:pt x="1262" y="1995"/>
                  </a:lnTo>
                  <a:lnTo>
                    <a:pt x="1262" y="1"/>
                  </a:lnTo>
                  <a:close/>
                </a:path>
              </a:pathLst>
            </a:custGeom>
            <a:solidFill>
              <a:srgbClr val="01004C"/>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068" name="Google Shape;2068;p14"/>
            <p:cNvSpPr/>
            <p:nvPr/>
          </p:nvSpPr>
          <p:spPr>
            <a:xfrm>
              <a:off x="2023214" y="2789554"/>
              <a:ext cx="78222" cy="120464"/>
            </a:xfrm>
            <a:custGeom>
              <a:rect b="b" l="l" r="r" t="t"/>
              <a:pathLst>
                <a:path extrusionOk="0" h="2116" w="1374">
                  <a:moveTo>
                    <a:pt x="1262" y="112"/>
                  </a:moveTo>
                  <a:lnTo>
                    <a:pt x="1262" y="1995"/>
                  </a:lnTo>
                  <a:lnTo>
                    <a:pt x="121" y="1995"/>
                  </a:lnTo>
                  <a:lnTo>
                    <a:pt x="121" y="112"/>
                  </a:lnTo>
                  <a:close/>
                  <a:moveTo>
                    <a:pt x="56" y="1"/>
                  </a:moveTo>
                  <a:cubicBezTo>
                    <a:pt x="28" y="1"/>
                    <a:pt x="1" y="19"/>
                    <a:pt x="1" y="57"/>
                  </a:cubicBezTo>
                  <a:lnTo>
                    <a:pt x="1" y="2051"/>
                  </a:lnTo>
                  <a:cubicBezTo>
                    <a:pt x="1" y="2088"/>
                    <a:pt x="28" y="2116"/>
                    <a:pt x="56" y="2116"/>
                  </a:cubicBezTo>
                  <a:lnTo>
                    <a:pt x="1318" y="2116"/>
                  </a:lnTo>
                  <a:cubicBezTo>
                    <a:pt x="1355" y="2116"/>
                    <a:pt x="1374" y="2088"/>
                    <a:pt x="1374" y="2051"/>
                  </a:cubicBezTo>
                  <a:lnTo>
                    <a:pt x="1374" y="57"/>
                  </a:lnTo>
                  <a:cubicBezTo>
                    <a:pt x="1374" y="19"/>
                    <a:pt x="1355" y="1"/>
                    <a:pt x="1318" y="1"/>
                  </a:cubicBezTo>
                  <a:close/>
                </a:path>
              </a:pathLst>
            </a:custGeom>
            <a:solidFill>
              <a:srgbClr val="01004C"/>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069" name="Google Shape;2069;p14"/>
            <p:cNvSpPr/>
            <p:nvPr/>
          </p:nvSpPr>
          <p:spPr>
            <a:xfrm>
              <a:off x="2123011" y="2705071"/>
              <a:ext cx="71390" cy="194416"/>
            </a:xfrm>
            <a:custGeom>
              <a:rect b="b" l="l" r="r" t="t"/>
              <a:pathLst>
                <a:path extrusionOk="0" h="3415" w="1254">
                  <a:moveTo>
                    <a:pt x="1" y="1"/>
                  </a:moveTo>
                  <a:lnTo>
                    <a:pt x="1" y="3414"/>
                  </a:lnTo>
                  <a:lnTo>
                    <a:pt x="1253" y="3414"/>
                  </a:lnTo>
                  <a:lnTo>
                    <a:pt x="1253" y="1"/>
                  </a:lnTo>
                  <a:close/>
                </a:path>
              </a:pathLst>
            </a:custGeom>
            <a:solidFill>
              <a:srgbClr val="7C55FF"/>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070" name="Google Shape;2070;p14"/>
            <p:cNvSpPr/>
            <p:nvPr/>
          </p:nvSpPr>
          <p:spPr>
            <a:xfrm>
              <a:off x="2119311" y="2701883"/>
              <a:ext cx="78791" cy="200792"/>
            </a:xfrm>
            <a:custGeom>
              <a:rect b="b" l="l" r="r" t="t"/>
              <a:pathLst>
                <a:path extrusionOk="0" h="3527" w="1384">
                  <a:moveTo>
                    <a:pt x="1263" y="112"/>
                  </a:moveTo>
                  <a:lnTo>
                    <a:pt x="1263" y="3405"/>
                  </a:lnTo>
                  <a:lnTo>
                    <a:pt x="122" y="3405"/>
                  </a:lnTo>
                  <a:lnTo>
                    <a:pt x="122" y="112"/>
                  </a:lnTo>
                  <a:close/>
                  <a:moveTo>
                    <a:pt x="1" y="1"/>
                  </a:moveTo>
                  <a:lnTo>
                    <a:pt x="1" y="3526"/>
                  </a:lnTo>
                  <a:lnTo>
                    <a:pt x="1383" y="3526"/>
                  </a:lnTo>
                  <a:lnTo>
                    <a:pt x="1383" y="1"/>
                  </a:lnTo>
                  <a:close/>
                </a:path>
              </a:pathLst>
            </a:custGeom>
            <a:solidFill>
              <a:srgbClr val="01004C"/>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071" name="Google Shape;2071;p14"/>
            <p:cNvSpPr/>
            <p:nvPr/>
          </p:nvSpPr>
          <p:spPr>
            <a:xfrm>
              <a:off x="2021108" y="2792742"/>
              <a:ext cx="71903" cy="106744"/>
            </a:xfrm>
            <a:custGeom>
              <a:rect b="b" l="l" r="r" t="t"/>
              <a:pathLst>
                <a:path extrusionOk="0" h="1875" w="1263">
                  <a:moveTo>
                    <a:pt x="1" y="1"/>
                  </a:moveTo>
                  <a:lnTo>
                    <a:pt x="1" y="1874"/>
                  </a:lnTo>
                  <a:lnTo>
                    <a:pt x="1262" y="1874"/>
                  </a:lnTo>
                  <a:lnTo>
                    <a:pt x="1262" y="1"/>
                  </a:lnTo>
                  <a:close/>
                </a:path>
              </a:pathLst>
            </a:custGeom>
            <a:solidFill>
              <a:srgbClr val="2AAFEB"/>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072" name="Google Shape;2072;p14"/>
            <p:cNvSpPr/>
            <p:nvPr/>
          </p:nvSpPr>
          <p:spPr>
            <a:xfrm>
              <a:off x="2017920" y="2789554"/>
              <a:ext cx="78222" cy="113120"/>
            </a:xfrm>
            <a:custGeom>
              <a:rect b="b" l="l" r="r" t="t"/>
              <a:pathLst>
                <a:path extrusionOk="0" h="1987" w="1374">
                  <a:moveTo>
                    <a:pt x="1262" y="112"/>
                  </a:moveTo>
                  <a:lnTo>
                    <a:pt x="1262" y="1865"/>
                  </a:lnTo>
                  <a:lnTo>
                    <a:pt x="121" y="1865"/>
                  </a:lnTo>
                  <a:lnTo>
                    <a:pt x="121" y="112"/>
                  </a:lnTo>
                  <a:close/>
                  <a:moveTo>
                    <a:pt x="57" y="1"/>
                  </a:moveTo>
                  <a:cubicBezTo>
                    <a:pt x="29" y="1"/>
                    <a:pt x="1" y="19"/>
                    <a:pt x="1" y="57"/>
                  </a:cubicBezTo>
                  <a:lnTo>
                    <a:pt x="1" y="1930"/>
                  </a:lnTo>
                  <a:cubicBezTo>
                    <a:pt x="1" y="1958"/>
                    <a:pt x="29" y="1986"/>
                    <a:pt x="57" y="1986"/>
                  </a:cubicBezTo>
                  <a:lnTo>
                    <a:pt x="1318" y="1986"/>
                  </a:lnTo>
                  <a:cubicBezTo>
                    <a:pt x="1355" y="1986"/>
                    <a:pt x="1374" y="1958"/>
                    <a:pt x="1374" y="1930"/>
                  </a:cubicBezTo>
                  <a:lnTo>
                    <a:pt x="1374" y="57"/>
                  </a:lnTo>
                  <a:cubicBezTo>
                    <a:pt x="1374" y="19"/>
                    <a:pt x="1355" y="1"/>
                    <a:pt x="1318" y="1"/>
                  </a:cubicBezTo>
                  <a:close/>
                </a:path>
              </a:pathLst>
            </a:custGeom>
            <a:solidFill>
              <a:srgbClr val="01004C"/>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073" name="Google Shape;2073;p14"/>
            <p:cNvSpPr/>
            <p:nvPr/>
          </p:nvSpPr>
          <p:spPr>
            <a:xfrm>
              <a:off x="1924442" y="2844490"/>
              <a:ext cx="71903" cy="62395"/>
            </a:xfrm>
            <a:custGeom>
              <a:rect b="b" l="l" r="r" t="t"/>
              <a:pathLst>
                <a:path extrusionOk="0" h="1096" w="1263">
                  <a:moveTo>
                    <a:pt x="1" y="1"/>
                  </a:moveTo>
                  <a:lnTo>
                    <a:pt x="1" y="1095"/>
                  </a:lnTo>
                  <a:lnTo>
                    <a:pt x="1263" y="1095"/>
                  </a:lnTo>
                  <a:lnTo>
                    <a:pt x="1263" y="1"/>
                  </a:lnTo>
                  <a:close/>
                </a:path>
              </a:pathLst>
            </a:custGeom>
            <a:solidFill>
              <a:srgbClr val="01004C"/>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074" name="Google Shape;2074;p14"/>
            <p:cNvSpPr/>
            <p:nvPr/>
          </p:nvSpPr>
          <p:spPr>
            <a:xfrm>
              <a:off x="1921311" y="2841302"/>
              <a:ext cx="78222" cy="68715"/>
            </a:xfrm>
            <a:custGeom>
              <a:rect b="b" l="l" r="r" t="t"/>
              <a:pathLst>
                <a:path extrusionOk="0" h="1207" w="1374">
                  <a:moveTo>
                    <a:pt x="1253" y="122"/>
                  </a:moveTo>
                  <a:lnTo>
                    <a:pt x="1253" y="1096"/>
                  </a:lnTo>
                  <a:lnTo>
                    <a:pt x="112" y="1096"/>
                  </a:lnTo>
                  <a:lnTo>
                    <a:pt x="112" y="122"/>
                  </a:lnTo>
                  <a:close/>
                  <a:moveTo>
                    <a:pt x="56" y="1"/>
                  </a:moveTo>
                  <a:cubicBezTo>
                    <a:pt x="19" y="1"/>
                    <a:pt x="0" y="29"/>
                    <a:pt x="0" y="57"/>
                  </a:cubicBezTo>
                  <a:lnTo>
                    <a:pt x="0" y="1151"/>
                  </a:lnTo>
                  <a:cubicBezTo>
                    <a:pt x="0" y="1188"/>
                    <a:pt x="19" y="1207"/>
                    <a:pt x="56" y="1207"/>
                  </a:cubicBezTo>
                  <a:lnTo>
                    <a:pt x="1318" y="1207"/>
                  </a:lnTo>
                  <a:cubicBezTo>
                    <a:pt x="1345" y="1207"/>
                    <a:pt x="1373" y="1188"/>
                    <a:pt x="1373" y="1151"/>
                  </a:cubicBezTo>
                  <a:lnTo>
                    <a:pt x="1373" y="57"/>
                  </a:lnTo>
                  <a:cubicBezTo>
                    <a:pt x="1373" y="29"/>
                    <a:pt x="1345" y="1"/>
                    <a:pt x="1318" y="1"/>
                  </a:cubicBezTo>
                  <a:close/>
                </a:path>
              </a:pathLst>
            </a:custGeom>
            <a:solidFill>
              <a:srgbClr val="01004C"/>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075" name="Google Shape;2075;p14"/>
            <p:cNvSpPr/>
            <p:nvPr/>
          </p:nvSpPr>
          <p:spPr>
            <a:xfrm>
              <a:off x="1919204" y="2844490"/>
              <a:ext cx="71846" cy="58182"/>
            </a:xfrm>
            <a:custGeom>
              <a:rect b="b" l="l" r="r" t="t"/>
              <a:pathLst>
                <a:path extrusionOk="0" h="1022" w="1262">
                  <a:moveTo>
                    <a:pt x="0" y="1"/>
                  </a:moveTo>
                  <a:lnTo>
                    <a:pt x="0" y="1021"/>
                  </a:lnTo>
                  <a:lnTo>
                    <a:pt x="1262" y="1021"/>
                  </a:lnTo>
                  <a:lnTo>
                    <a:pt x="1262" y="1"/>
                  </a:lnTo>
                  <a:close/>
                </a:path>
              </a:pathLst>
            </a:custGeom>
            <a:solidFill>
              <a:srgbClr val="7C55FF"/>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076" name="Google Shape;2076;p14"/>
            <p:cNvSpPr/>
            <p:nvPr/>
          </p:nvSpPr>
          <p:spPr>
            <a:xfrm>
              <a:off x="1916016" y="2841302"/>
              <a:ext cx="78222" cy="64502"/>
            </a:xfrm>
            <a:custGeom>
              <a:rect b="b" l="l" r="r" t="t"/>
              <a:pathLst>
                <a:path extrusionOk="0" h="1133" w="1374">
                  <a:moveTo>
                    <a:pt x="1253" y="122"/>
                  </a:moveTo>
                  <a:lnTo>
                    <a:pt x="1253" y="1021"/>
                  </a:lnTo>
                  <a:lnTo>
                    <a:pt x="112" y="1021"/>
                  </a:lnTo>
                  <a:lnTo>
                    <a:pt x="112" y="122"/>
                  </a:lnTo>
                  <a:close/>
                  <a:moveTo>
                    <a:pt x="0" y="1"/>
                  </a:moveTo>
                  <a:lnTo>
                    <a:pt x="0" y="1133"/>
                  </a:lnTo>
                  <a:lnTo>
                    <a:pt x="1373" y="1133"/>
                  </a:lnTo>
                  <a:lnTo>
                    <a:pt x="1373" y="1"/>
                  </a:lnTo>
                  <a:close/>
                </a:path>
              </a:pathLst>
            </a:custGeom>
            <a:solidFill>
              <a:srgbClr val="01004C"/>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077" name="Google Shape;2077;p14"/>
            <p:cNvSpPr/>
            <p:nvPr/>
          </p:nvSpPr>
          <p:spPr>
            <a:xfrm>
              <a:off x="1958258" y="2712984"/>
              <a:ext cx="49188" cy="58182"/>
            </a:xfrm>
            <a:custGeom>
              <a:rect b="b" l="l" r="r" t="t"/>
              <a:pathLst>
                <a:path extrusionOk="0" h="1022" w="864">
                  <a:moveTo>
                    <a:pt x="863" y="1"/>
                  </a:moveTo>
                  <a:lnTo>
                    <a:pt x="1" y="576"/>
                  </a:lnTo>
                  <a:lnTo>
                    <a:pt x="437" y="659"/>
                  </a:lnTo>
                  <a:lnTo>
                    <a:pt x="678" y="1021"/>
                  </a:lnTo>
                  <a:lnTo>
                    <a:pt x="863" y="1"/>
                  </a:lnTo>
                  <a:close/>
                </a:path>
              </a:pathLst>
            </a:custGeom>
            <a:solidFill>
              <a:srgbClr val="01004C"/>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078" name="Google Shape;2078;p14"/>
            <p:cNvSpPr/>
            <p:nvPr/>
          </p:nvSpPr>
          <p:spPr>
            <a:xfrm>
              <a:off x="2564555" y="2795930"/>
              <a:ext cx="268880" cy="282031"/>
            </a:xfrm>
            <a:custGeom>
              <a:rect b="b" l="l" r="r" t="t"/>
              <a:pathLst>
                <a:path extrusionOk="0" h="4954" w="4723">
                  <a:moveTo>
                    <a:pt x="2960" y="0"/>
                  </a:moveTo>
                  <a:cubicBezTo>
                    <a:pt x="2087" y="0"/>
                    <a:pt x="1373" y="640"/>
                    <a:pt x="1373" y="1429"/>
                  </a:cubicBezTo>
                  <a:lnTo>
                    <a:pt x="1373" y="3126"/>
                  </a:lnTo>
                  <a:lnTo>
                    <a:pt x="1373" y="3423"/>
                  </a:lnTo>
                  <a:cubicBezTo>
                    <a:pt x="1373" y="4267"/>
                    <a:pt x="946" y="4954"/>
                    <a:pt x="0" y="4954"/>
                  </a:cubicBezTo>
                  <a:lnTo>
                    <a:pt x="4722" y="4954"/>
                  </a:lnTo>
                  <a:lnTo>
                    <a:pt x="4722" y="1429"/>
                  </a:lnTo>
                  <a:cubicBezTo>
                    <a:pt x="4722" y="631"/>
                    <a:pt x="4017" y="0"/>
                    <a:pt x="3136" y="0"/>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079" name="Google Shape;2079;p14"/>
            <p:cNvSpPr/>
            <p:nvPr/>
          </p:nvSpPr>
          <p:spPr>
            <a:xfrm>
              <a:off x="2561367" y="2792230"/>
              <a:ext cx="275200" cy="288920"/>
            </a:xfrm>
            <a:custGeom>
              <a:rect b="b" l="l" r="r" t="t"/>
              <a:pathLst>
                <a:path extrusionOk="0" h="5075" w="4834">
                  <a:moveTo>
                    <a:pt x="3192" y="121"/>
                  </a:moveTo>
                  <a:cubicBezTo>
                    <a:pt x="4036" y="121"/>
                    <a:pt x="4722" y="733"/>
                    <a:pt x="4722" y="1494"/>
                  </a:cubicBezTo>
                  <a:lnTo>
                    <a:pt x="4722" y="4963"/>
                  </a:lnTo>
                  <a:lnTo>
                    <a:pt x="669" y="4963"/>
                  </a:lnTo>
                  <a:cubicBezTo>
                    <a:pt x="1188" y="4741"/>
                    <a:pt x="1485" y="4221"/>
                    <a:pt x="1485" y="3488"/>
                  </a:cubicBezTo>
                  <a:lnTo>
                    <a:pt x="1485" y="1494"/>
                  </a:lnTo>
                  <a:cubicBezTo>
                    <a:pt x="1485" y="733"/>
                    <a:pt x="2171" y="121"/>
                    <a:pt x="3016" y="121"/>
                  </a:cubicBezTo>
                  <a:close/>
                  <a:moveTo>
                    <a:pt x="3016" y="0"/>
                  </a:moveTo>
                  <a:cubicBezTo>
                    <a:pt x="2106" y="0"/>
                    <a:pt x="1374" y="668"/>
                    <a:pt x="1374" y="1494"/>
                  </a:cubicBezTo>
                  <a:lnTo>
                    <a:pt x="1374" y="3488"/>
                  </a:lnTo>
                  <a:cubicBezTo>
                    <a:pt x="1374" y="4416"/>
                    <a:pt x="882" y="4963"/>
                    <a:pt x="56" y="4963"/>
                  </a:cubicBezTo>
                  <a:cubicBezTo>
                    <a:pt x="28" y="4963"/>
                    <a:pt x="1" y="4991"/>
                    <a:pt x="1" y="5019"/>
                  </a:cubicBezTo>
                  <a:cubicBezTo>
                    <a:pt x="1" y="5056"/>
                    <a:pt x="28" y="5075"/>
                    <a:pt x="56" y="5075"/>
                  </a:cubicBezTo>
                  <a:lnTo>
                    <a:pt x="4778" y="5075"/>
                  </a:lnTo>
                  <a:cubicBezTo>
                    <a:pt x="4815" y="5075"/>
                    <a:pt x="4834" y="5056"/>
                    <a:pt x="4834" y="5019"/>
                  </a:cubicBezTo>
                  <a:lnTo>
                    <a:pt x="4834" y="1494"/>
                  </a:lnTo>
                  <a:cubicBezTo>
                    <a:pt x="4834" y="668"/>
                    <a:pt x="4101" y="0"/>
                    <a:pt x="3192" y="0"/>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080" name="Google Shape;2080;p14"/>
            <p:cNvSpPr/>
            <p:nvPr/>
          </p:nvSpPr>
          <p:spPr>
            <a:xfrm>
              <a:off x="2572468" y="2799630"/>
              <a:ext cx="260967" cy="274630"/>
            </a:xfrm>
            <a:custGeom>
              <a:rect b="b" l="l" r="r" t="t"/>
              <a:pathLst>
                <a:path extrusionOk="0" h="4824" w="4584">
                  <a:moveTo>
                    <a:pt x="4583" y="4824"/>
                  </a:moveTo>
                  <a:lnTo>
                    <a:pt x="0" y="4824"/>
                  </a:lnTo>
                  <a:lnTo>
                    <a:pt x="0" y="4824"/>
                  </a:lnTo>
                  <a:cubicBezTo>
                    <a:pt x="910" y="4824"/>
                    <a:pt x="1327" y="4156"/>
                    <a:pt x="1327" y="3330"/>
                  </a:cubicBezTo>
                  <a:lnTo>
                    <a:pt x="1327" y="3043"/>
                  </a:lnTo>
                  <a:lnTo>
                    <a:pt x="1327" y="1392"/>
                  </a:lnTo>
                  <a:cubicBezTo>
                    <a:pt x="1327" y="622"/>
                    <a:pt x="2023" y="0"/>
                    <a:pt x="2876" y="0"/>
                  </a:cubicBezTo>
                  <a:lnTo>
                    <a:pt x="3043" y="0"/>
                  </a:lnTo>
                  <a:cubicBezTo>
                    <a:pt x="3897" y="0"/>
                    <a:pt x="4583" y="622"/>
                    <a:pt x="4583" y="1392"/>
                  </a:cubicBezTo>
                  <a:lnTo>
                    <a:pt x="4583" y="4824"/>
                  </a:ln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081" name="Google Shape;2081;p14"/>
            <p:cNvSpPr/>
            <p:nvPr/>
          </p:nvSpPr>
          <p:spPr>
            <a:xfrm>
              <a:off x="2730902" y="2795361"/>
              <a:ext cx="742595" cy="638071"/>
            </a:xfrm>
            <a:custGeom>
              <a:rect b="b" l="l" r="r" t="t"/>
              <a:pathLst>
                <a:path extrusionOk="0" h="11208" w="13044">
                  <a:moveTo>
                    <a:pt x="0" y="1"/>
                  </a:moveTo>
                  <a:lnTo>
                    <a:pt x="1" y="1"/>
                  </a:lnTo>
                  <a:lnTo>
                    <a:pt x="1" y="1"/>
                  </a:lnTo>
                  <a:cubicBezTo>
                    <a:pt x="0" y="1"/>
                    <a:pt x="0" y="1"/>
                    <a:pt x="0" y="1"/>
                  </a:cubicBezTo>
                  <a:close/>
                  <a:moveTo>
                    <a:pt x="1" y="1"/>
                  </a:moveTo>
                  <a:cubicBezTo>
                    <a:pt x="17" y="1"/>
                    <a:pt x="1689" y="20"/>
                    <a:pt x="1689" y="1977"/>
                  </a:cubicBezTo>
                  <a:lnTo>
                    <a:pt x="1689" y="3071"/>
                  </a:lnTo>
                  <a:lnTo>
                    <a:pt x="1633" y="9760"/>
                  </a:lnTo>
                  <a:cubicBezTo>
                    <a:pt x="1633" y="10558"/>
                    <a:pt x="2394" y="11207"/>
                    <a:pt x="3331" y="11207"/>
                  </a:cubicBezTo>
                  <a:lnTo>
                    <a:pt x="13025" y="11207"/>
                  </a:lnTo>
                  <a:lnTo>
                    <a:pt x="13034" y="1977"/>
                  </a:lnTo>
                  <a:cubicBezTo>
                    <a:pt x="13043" y="901"/>
                    <a:pt x="12014" y="29"/>
                    <a:pt x="10743" y="19"/>
                  </a:cubicBezTo>
                  <a:lnTo>
                    <a:pt x="3757" y="29"/>
                  </a:lnTo>
                  <a:lnTo>
                    <a:pt x="1" y="1"/>
                  </a:lnTo>
                  <a:close/>
                </a:path>
              </a:pathLst>
            </a:cu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082" name="Google Shape;2082;p14"/>
            <p:cNvSpPr/>
            <p:nvPr/>
          </p:nvSpPr>
          <p:spPr>
            <a:xfrm>
              <a:off x="2726689" y="2792230"/>
              <a:ext cx="749427" cy="644334"/>
            </a:xfrm>
            <a:custGeom>
              <a:rect b="b" l="l" r="r" t="t"/>
              <a:pathLst>
                <a:path extrusionOk="0" h="11318" w="13164">
                  <a:moveTo>
                    <a:pt x="650" y="121"/>
                  </a:moveTo>
                  <a:lnTo>
                    <a:pt x="3822" y="139"/>
                  </a:lnTo>
                  <a:lnTo>
                    <a:pt x="3831" y="139"/>
                  </a:lnTo>
                  <a:lnTo>
                    <a:pt x="10817" y="130"/>
                  </a:lnTo>
                  <a:cubicBezTo>
                    <a:pt x="11485" y="139"/>
                    <a:pt x="12106" y="381"/>
                    <a:pt x="12533" y="817"/>
                  </a:cubicBezTo>
                  <a:cubicBezTo>
                    <a:pt x="12867" y="1160"/>
                    <a:pt x="13052" y="1587"/>
                    <a:pt x="13052" y="2032"/>
                  </a:cubicBezTo>
                  <a:lnTo>
                    <a:pt x="13043" y="11197"/>
                  </a:lnTo>
                  <a:lnTo>
                    <a:pt x="3405" y="11197"/>
                  </a:lnTo>
                  <a:cubicBezTo>
                    <a:pt x="2913" y="11197"/>
                    <a:pt x="2459" y="11021"/>
                    <a:pt x="2143" y="10705"/>
                  </a:cubicBezTo>
                  <a:cubicBezTo>
                    <a:pt x="1902" y="10455"/>
                    <a:pt x="1763" y="10140"/>
                    <a:pt x="1772" y="9824"/>
                  </a:cubicBezTo>
                  <a:lnTo>
                    <a:pt x="1828" y="2032"/>
                  </a:lnTo>
                  <a:cubicBezTo>
                    <a:pt x="1828" y="789"/>
                    <a:pt x="1160" y="306"/>
                    <a:pt x="650" y="121"/>
                  </a:cubicBezTo>
                  <a:close/>
                  <a:moveTo>
                    <a:pt x="74" y="0"/>
                  </a:moveTo>
                  <a:cubicBezTo>
                    <a:pt x="9" y="0"/>
                    <a:pt x="0" y="47"/>
                    <a:pt x="0" y="56"/>
                  </a:cubicBezTo>
                  <a:cubicBezTo>
                    <a:pt x="0" y="84"/>
                    <a:pt x="9" y="121"/>
                    <a:pt x="74" y="121"/>
                  </a:cubicBezTo>
                  <a:cubicBezTo>
                    <a:pt x="149" y="121"/>
                    <a:pt x="1707" y="149"/>
                    <a:pt x="1707" y="2032"/>
                  </a:cubicBezTo>
                  <a:lnTo>
                    <a:pt x="1651" y="9824"/>
                  </a:lnTo>
                  <a:cubicBezTo>
                    <a:pt x="1651" y="10177"/>
                    <a:pt x="1800" y="10520"/>
                    <a:pt x="2060" y="10789"/>
                  </a:cubicBezTo>
                  <a:cubicBezTo>
                    <a:pt x="2394" y="11123"/>
                    <a:pt x="2885" y="11318"/>
                    <a:pt x="3405" y="11318"/>
                  </a:cubicBezTo>
                  <a:lnTo>
                    <a:pt x="13099" y="11318"/>
                  </a:lnTo>
                  <a:cubicBezTo>
                    <a:pt x="13127" y="11318"/>
                    <a:pt x="13155" y="11290"/>
                    <a:pt x="13155" y="11262"/>
                  </a:cubicBezTo>
                  <a:lnTo>
                    <a:pt x="13164" y="2032"/>
                  </a:lnTo>
                  <a:cubicBezTo>
                    <a:pt x="13164" y="1559"/>
                    <a:pt x="12969" y="1095"/>
                    <a:pt x="12616" y="733"/>
                  </a:cubicBezTo>
                  <a:cubicBezTo>
                    <a:pt x="12171" y="279"/>
                    <a:pt x="11513" y="19"/>
                    <a:pt x="10817" y="19"/>
                  </a:cubicBezTo>
                  <a:lnTo>
                    <a:pt x="3841" y="28"/>
                  </a:lnTo>
                  <a:lnTo>
                    <a:pt x="3831" y="28"/>
                  </a:lnTo>
                  <a:lnTo>
                    <a:pt x="93" y="0"/>
                  </a:ln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083" name="Google Shape;2083;p14"/>
            <p:cNvSpPr/>
            <p:nvPr/>
          </p:nvSpPr>
          <p:spPr>
            <a:xfrm>
              <a:off x="2931065" y="2916847"/>
              <a:ext cx="88242" cy="87729"/>
            </a:xfrm>
            <a:custGeom>
              <a:rect b="b" l="l" r="r" t="t"/>
              <a:pathLst>
                <a:path extrusionOk="0" h="1541" w="1550">
                  <a:moveTo>
                    <a:pt x="780" y="1"/>
                  </a:moveTo>
                  <a:cubicBezTo>
                    <a:pt x="353" y="1"/>
                    <a:pt x="0" y="344"/>
                    <a:pt x="0" y="770"/>
                  </a:cubicBezTo>
                  <a:cubicBezTo>
                    <a:pt x="0" y="1197"/>
                    <a:pt x="353" y="1540"/>
                    <a:pt x="780" y="1540"/>
                  </a:cubicBezTo>
                  <a:cubicBezTo>
                    <a:pt x="1197" y="1540"/>
                    <a:pt x="1549" y="1197"/>
                    <a:pt x="1549" y="770"/>
                  </a:cubicBezTo>
                  <a:cubicBezTo>
                    <a:pt x="1549" y="344"/>
                    <a:pt x="1197" y="1"/>
                    <a:pt x="780" y="1"/>
                  </a:cubicBezTo>
                  <a:close/>
                </a:path>
              </a:pathLst>
            </a:cu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084" name="Google Shape;2084;p14"/>
            <p:cNvSpPr/>
            <p:nvPr/>
          </p:nvSpPr>
          <p:spPr>
            <a:xfrm>
              <a:off x="2927877" y="2913659"/>
              <a:ext cx="94618" cy="94105"/>
            </a:xfrm>
            <a:custGeom>
              <a:rect b="b" l="l" r="r" t="t"/>
              <a:pathLst>
                <a:path extrusionOk="0" h="1653" w="1662">
                  <a:moveTo>
                    <a:pt x="836" y="112"/>
                  </a:moveTo>
                  <a:cubicBezTo>
                    <a:pt x="1225" y="112"/>
                    <a:pt x="1541" y="437"/>
                    <a:pt x="1541" y="826"/>
                  </a:cubicBezTo>
                  <a:cubicBezTo>
                    <a:pt x="1541" y="1216"/>
                    <a:pt x="1225" y="1541"/>
                    <a:pt x="836" y="1541"/>
                  </a:cubicBezTo>
                  <a:cubicBezTo>
                    <a:pt x="437" y="1541"/>
                    <a:pt x="121" y="1216"/>
                    <a:pt x="121" y="826"/>
                  </a:cubicBezTo>
                  <a:cubicBezTo>
                    <a:pt x="121" y="437"/>
                    <a:pt x="437" y="112"/>
                    <a:pt x="836" y="112"/>
                  </a:cubicBezTo>
                  <a:close/>
                  <a:moveTo>
                    <a:pt x="836" y="1"/>
                  </a:moveTo>
                  <a:cubicBezTo>
                    <a:pt x="372" y="1"/>
                    <a:pt x="1" y="372"/>
                    <a:pt x="1" y="826"/>
                  </a:cubicBezTo>
                  <a:cubicBezTo>
                    <a:pt x="1" y="1281"/>
                    <a:pt x="372" y="1652"/>
                    <a:pt x="836" y="1652"/>
                  </a:cubicBezTo>
                  <a:cubicBezTo>
                    <a:pt x="1290" y="1652"/>
                    <a:pt x="1661" y="1281"/>
                    <a:pt x="1661" y="826"/>
                  </a:cubicBezTo>
                  <a:cubicBezTo>
                    <a:pt x="1661" y="372"/>
                    <a:pt x="1290" y="1"/>
                    <a:pt x="836" y="1"/>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085" name="Google Shape;2085;p14"/>
            <p:cNvSpPr/>
            <p:nvPr/>
          </p:nvSpPr>
          <p:spPr>
            <a:xfrm>
              <a:off x="3072079" y="2925842"/>
              <a:ext cx="278331" cy="6376"/>
            </a:xfrm>
            <a:custGeom>
              <a:rect b="b" l="l" r="r" t="t"/>
              <a:pathLst>
                <a:path extrusionOk="0" h="112" w="4889">
                  <a:moveTo>
                    <a:pt x="56" y="0"/>
                  </a:moveTo>
                  <a:cubicBezTo>
                    <a:pt x="28" y="0"/>
                    <a:pt x="0" y="28"/>
                    <a:pt x="0" y="56"/>
                  </a:cubicBezTo>
                  <a:cubicBezTo>
                    <a:pt x="0" y="93"/>
                    <a:pt x="28" y="112"/>
                    <a:pt x="56" y="112"/>
                  </a:cubicBezTo>
                  <a:lnTo>
                    <a:pt x="4833" y="112"/>
                  </a:lnTo>
                  <a:cubicBezTo>
                    <a:pt x="4870" y="112"/>
                    <a:pt x="4889" y="93"/>
                    <a:pt x="4889" y="56"/>
                  </a:cubicBezTo>
                  <a:cubicBezTo>
                    <a:pt x="4889" y="28"/>
                    <a:pt x="4870" y="0"/>
                    <a:pt x="4833" y="0"/>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086" name="Google Shape;2086;p14"/>
            <p:cNvSpPr/>
            <p:nvPr/>
          </p:nvSpPr>
          <p:spPr>
            <a:xfrm>
              <a:off x="3072079" y="2960683"/>
              <a:ext cx="115682" cy="6945"/>
            </a:xfrm>
            <a:custGeom>
              <a:rect b="b" l="l" r="r" t="t"/>
              <a:pathLst>
                <a:path extrusionOk="0" h="122" w="2032">
                  <a:moveTo>
                    <a:pt x="56" y="0"/>
                  </a:moveTo>
                  <a:cubicBezTo>
                    <a:pt x="28" y="0"/>
                    <a:pt x="0" y="28"/>
                    <a:pt x="0" y="65"/>
                  </a:cubicBezTo>
                  <a:cubicBezTo>
                    <a:pt x="0" y="93"/>
                    <a:pt x="28" y="121"/>
                    <a:pt x="56" y="121"/>
                  </a:cubicBezTo>
                  <a:lnTo>
                    <a:pt x="1976" y="121"/>
                  </a:lnTo>
                  <a:cubicBezTo>
                    <a:pt x="2013" y="121"/>
                    <a:pt x="2032" y="93"/>
                    <a:pt x="2032" y="65"/>
                  </a:cubicBezTo>
                  <a:cubicBezTo>
                    <a:pt x="2032" y="28"/>
                    <a:pt x="2013" y="0"/>
                    <a:pt x="1976" y="0"/>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087" name="Google Shape;2087;p14"/>
            <p:cNvSpPr/>
            <p:nvPr/>
          </p:nvSpPr>
          <p:spPr>
            <a:xfrm>
              <a:off x="3234214" y="2960683"/>
              <a:ext cx="116194" cy="6945"/>
            </a:xfrm>
            <a:custGeom>
              <a:rect b="b" l="l" r="r" t="t"/>
              <a:pathLst>
                <a:path extrusionOk="0" h="122" w="2041">
                  <a:moveTo>
                    <a:pt x="65" y="0"/>
                  </a:moveTo>
                  <a:cubicBezTo>
                    <a:pt x="28" y="0"/>
                    <a:pt x="0" y="28"/>
                    <a:pt x="0" y="65"/>
                  </a:cubicBezTo>
                  <a:cubicBezTo>
                    <a:pt x="0" y="93"/>
                    <a:pt x="28" y="121"/>
                    <a:pt x="65" y="121"/>
                  </a:cubicBezTo>
                  <a:lnTo>
                    <a:pt x="1976" y="121"/>
                  </a:lnTo>
                  <a:cubicBezTo>
                    <a:pt x="2013" y="121"/>
                    <a:pt x="2041" y="93"/>
                    <a:pt x="2041" y="65"/>
                  </a:cubicBezTo>
                  <a:cubicBezTo>
                    <a:pt x="2041" y="28"/>
                    <a:pt x="2013" y="0"/>
                    <a:pt x="1976" y="0"/>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088" name="Google Shape;2088;p14"/>
            <p:cNvSpPr/>
            <p:nvPr/>
          </p:nvSpPr>
          <p:spPr>
            <a:xfrm>
              <a:off x="3074698" y="3010325"/>
              <a:ext cx="115739" cy="6376"/>
            </a:xfrm>
            <a:custGeom>
              <a:rect b="b" l="l" r="r" t="t"/>
              <a:pathLst>
                <a:path extrusionOk="0" h="112" w="2033">
                  <a:moveTo>
                    <a:pt x="56" y="0"/>
                  </a:moveTo>
                  <a:cubicBezTo>
                    <a:pt x="19" y="0"/>
                    <a:pt x="1" y="28"/>
                    <a:pt x="1" y="56"/>
                  </a:cubicBezTo>
                  <a:cubicBezTo>
                    <a:pt x="1" y="93"/>
                    <a:pt x="19" y="112"/>
                    <a:pt x="56" y="112"/>
                  </a:cubicBezTo>
                  <a:lnTo>
                    <a:pt x="1976" y="112"/>
                  </a:lnTo>
                  <a:cubicBezTo>
                    <a:pt x="2004" y="112"/>
                    <a:pt x="2032" y="93"/>
                    <a:pt x="2032" y="56"/>
                  </a:cubicBezTo>
                  <a:cubicBezTo>
                    <a:pt x="2032" y="28"/>
                    <a:pt x="2004" y="0"/>
                    <a:pt x="1976" y="0"/>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089" name="Google Shape;2089;p14"/>
            <p:cNvSpPr/>
            <p:nvPr/>
          </p:nvSpPr>
          <p:spPr>
            <a:xfrm>
              <a:off x="2932659" y="3068962"/>
              <a:ext cx="85053" cy="84541"/>
            </a:xfrm>
            <a:custGeom>
              <a:rect b="b" l="l" r="r" t="t"/>
              <a:pathLst>
                <a:path extrusionOk="0" h="1485" w="1494">
                  <a:moveTo>
                    <a:pt x="752" y="0"/>
                  </a:moveTo>
                  <a:cubicBezTo>
                    <a:pt x="334" y="0"/>
                    <a:pt x="0" y="334"/>
                    <a:pt x="0" y="742"/>
                  </a:cubicBezTo>
                  <a:cubicBezTo>
                    <a:pt x="0" y="1150"/>
                    <a:pt x="334" y="1484"/>
                    <a:pt x="752" y="1484"/>
                  </a:cubicBezTo>
                  <a:cubicBezTo>
                    <a:pt x="1160" y="1484"/>
                    <a:pt x="1494" y="1150"/>
                    <a:pt x="1494" y="742"/>
                  </a:cubicBezTo>
                  <a:cubicBezTo>
                    <a:pt x="1494" y="334"/>
                    <a:pt x="1160" y="0"/>
                    <a:pt x="752" y="0"/>
                  </a:cubicBezTo>
                  <a:close/>
                </a:path>
              </a:pathLst>
            </a:custGeom>
            <a:solidFill>
              <a:schemeClr val="l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090" name="Google Shape;2090;p14"/>
            <p:cNvSpPr/>
            <p:nvPr/>
          </p:nvSpPr>
          <p:spPr>
            <a:xfrm>
              <a:off x="2929471" y="3065774"/>
              <a:ext cx="91430" cy="91430"/>
            </a:xfrm>
            <a:custGeom>
              <a:rect b="b" l="l" r="r" t="t"/>
              <a:pathLst>
                <a:path extrusionOk="0" h="1606" w="1606">
                  <a:moveTo>
                    <a:pt x="808" y="112"/>
                  </a:moveTo>
                  <a:cubicBezTo>
                    <a:pt x="1179" y="112"/>
                    <a:pt x="1485" y="418"/>
                    <a:pt x="1485" y="798"/>
                  </a:cubicBezTo>
                  <a:cubicBezTo>
                    <a:pt x="1485" y="1179"/>
                    <a:pt x="1179" y="1485"/>
                    <a:pt x="808" y="1485"/>
                  </a:cubicBezTo>
                  <a:cubicBezTo>
                    <a:pt x="427" y="1485"/>
                    <a:pt x="121" y="1179"/>
                    <a:pt x="121" y="798"/>
                  </a:cubicBezTo>
                  <a:cubicBezTo>
                    <a:pt x="121" y="418"/>
                    <a:pt x="427" y="112"/>
                    <a:pt x="808" y="112"/>
                  </a:cubicBezTo>
                  <a:close/>
                  <a:moveTo>
                    <a:pt x="808" y="1"/>
                  </a:moveTo>
                  <a:cubicBezTo>
                    <a:pt x="362" y="1"/>
                    <a:pt x="0" y="362"/>
                    <a:pt x="0" y="798"/>
                  </a:cubicBezTo>
                  <a:cubicBezTo>
                    <a:pt x="0" y="1244"/>
                    <a:pt x="362" y="1605"/>
                    <a:pt x="808" y="1605"/>
                  </a:cubicBezTo>
                  <a:cubicBezTo>
                    <a:pt x="1244" y="1605"/>
                    <a:pt x="1605" y="1244"/>
                    <a:pt x="1605" y="798"/>
                  </a:cubicBezTo>
                  <a:cubicBezTo>
                    <a:pt x="1605" y="362"/>
                    <a:pt x="1244" y="1"/>
                    <a:pt x="808" y="1"/>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091" name="Google Shape;2091;p14"/>
            <p:cNvSpPr/>
            <p:nvPr/>
          </p:nvSpPr>
          <p:spPr>
            <a:xfrm>
              <a:off x="3072079" y="3076363"/>
              <a:ext cx="278331" cy="6889"/>
            </a:xfrm>
            <a:custGeom>
              <a:rect b="b" l="l" r="r" t="t"/>
              <a:pathLst>
                <a:path extrusionOk="0" h="121" w="4889">
                  <a:moveTo>
                    <a:pt x="56" y="0"/>
                  </a:moveTo>
                  <a:cubicBezTo>
                    <a:pt x="28" y="0"/>
                    <a:pt x="0" y="28"/>
                    <a:pt x="0" y="56"/>
                  </a:cubicBezTo>
                  <a:cubicBezTo>
                    <a:pt x="0" y="93"/>
                    <a:pt x="28" y="121"/>
                    <a:pt x="56" y="121"/>
                  </a:cubicBezTo>
                  <a:lnTo>
                    <a:pt x="4833" y="121"/>
                  </a:lnTo>
                  <a:cubicBezTo>
                    <a:pt x="4870" y="121"/>
                    <a:pt x="4889" y="93"/>
                    <a:pt x="4889" y="56"/>
                  </a:cubicBezTo>
                  <a:cubicBezTo>
                    <a:pt x="4889" y="28"/>
                    <a:pt x="4870" y="0"/>
                    <a:pt x="4833" y="0"/>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092" name="Google Shape;2092;p14"/>
            <p:cNvSpPr/>
            <p:nvPr/>
          </p:nvSpPr>
          <p:spPr>
            <a:xfrm>
              <a:off x="2927365" y="3123841"/>
              <a:ext cx="323249" cy="309016"/>
            </a:xfrm>
            <a:custGeom>
              <a:rect b="b" l="l" r="r" t="t"/>
              <a:pathLst>
                <a:path extrusionOk="0" h="5428" w="5678">
                  <a:moveTo>
                    <a:pt x="3618" y="1"/>
                  </a:moveTo>
                  <a:cubicBezTo>
                    <a:pt x="2589" y="1"/>
                    <a:pt x="1754" y="697"/>
                    <a:pt x="1754" y="1559"/>
                  </a:cubicBezTo>
                  <a:lnTo>
                    <a:pt x="1754" y="3424"/>
                  </a:lnTo>
                  <a:lnTo>
                    <a:pt x="1754" y="3749"/>
                  </a:lnTo>
                  <a:cubicBezTo>
                    <a:pt x="1754" y="4676"/>
                    <a:pt x="1095" y="5428"/>
                    <a:pt x="0" y="5428"/>
                  </a:cubicBezTo>
                  <a:lnTo>
                    <a:pt x="5678" y="5428"/>
                  </a:lnTo>
                  <a:lnTo>
                    <a:pt x="5678" y="1559"/>
                  </a:lnTo>
                  <a:cubicBezTo>
                    <a:pt x="5678" y="697"/>
                    <a:pt x="4843" y="1"/>
                    <a:pt x="3822" y="1"/>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093" name="Google Shape;2093;p14"/>
            <p:cNvSpPr/>
            <p:nvPr/>
          </p:nvSpPr>
          <p:spPr>
            <a:xfrm>
              <a:off x="2924177" y="3120198"/>
              <a:ext cx="329625" cy="315848"/>
            </a:xfrm>
            <a:custGeom>
              <a:rect b="b" l="l" r="r" t="t"/>
              <a:pathLst>
                <a:path extrusionOk="0" h="5548" w="5790">
                  <a:moveTo>
                    <a:pt x="3878" y="121"/>
                  </a:moveTo>
                  <a:cubicBezTo>
                    <a:pt x="4871" y="121"/>
                    <a:pt x="5678" y="798"/>
                    <a:pt x="5678" y="1623"/>
                  </a:cubicBezTo>
                  <a:lnTo>
                    <a:pt x="5678" y="5427"/>
                  </a:lnTo>
                  <a:lnTo>
                    <a:pt x="761" y="5427"/>
                  </a:lnTo>
                  <a:cubicBezTo>
                    <a:pt x="1439" y="5195"/>
                    <a:pt x="1865" y="4592"/>
                    <a:pt x="1865" y="3813"/>
                  </a:cubicBezTo>
                  <a:lnTo>
                    <a:pt x="1865" y="1623"/>
                  </a:lnTo>
                  <a:cubicBezTo>
                    <a:pt x="1865" y="798"/>
                    <a:pt x="2682" y="121"/>
                    <a:pt x="3674" y="121"/>
                  </a:cubicBezTo>
                  <a:close/>
                  <a:moveTo>
                    <a:pt x="3674" y="0"/>
                  </a:moveTo>
                  <a:cubicBezTo>
                    <a:pt x="2617" y="0"/>
                    <a:pt x="1754" y="733"/>
                    <a:pt x="1754" y="1623"/>
                  </a:cubicBezTo>
                  <a:lnTo>
                    <a:pt x="1754" y="3813"/>
                  </a:lnTo>
                  <a:cubicBezTo>
                    <a:pt x="1754" y="4768"/>
                    <a:pt x="1058" y="5427"/>
                    <a:pt x="56" y="5427"/>
                  </a:cubicBezTo>
                  <a:cubicBezTo>
                    <a:pt x="19" y="5427"/>
                    <a:pt x="1" y="5455"/>
                    <a:pt x="1" y="5492"/>
                  </a:cubicBezTo>
                  <a:cubicBezTo>
                    <a:pt x="1" y="5520"/>
                    <a:pt x="19" y="5547"/>
                    <a:pt x="56" y="5547"/>
                  </a:cubicBezTo>
                  <a:lnTo>
                    <a:pt x="5734" y="5547"/>
                  </a:lnTo>
                  <a:cubicBezTo>
                    <a:pt x="5771" y="5547"/>
                    <a:pt x="5789" y="5520"/>
                    <a:pt x="5789" y="5492"/>
                  </a:cubicBezTo>
                  <a:lnTo>
                    <a:pt x="5789" y="1623"/>
                  </a:lnTo>
                  <a:cubicBezTo>
                    <a:pt x="5789" y="733"/>
                    <a:pt x="4936" y="0"/>
                    <a:pt x="3878" y="0"/>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094" name="Google Shape;2094;p14"/>
            <p:cNvSpPr/>
            <p:nvPr/>
          </p:nvSpPr>
          <p:spPr>
            <a:xfrm>
              <a:off x="2936360" y="3132324"/>
              <a:ext cx="307934" cy="294214"/>
            </a:xfrm>
            <a:custGeom>
              <a:rect b="b" l="l" r="r" t="t"/>
              <a:pathLst>
                <a:path extrusionOk="0" h="5168" w="5409">
                  <a:moveTo>
                    <a:pt x="5408" y="5167"/>
                  </a:moveTo>
                  <a:lnTo>
                    <a:pt x="56" y="5167"/>
                  </a:lnTo>
                  <a:lnTo>
                    <a:pt x="0" y="5167"/>
                  </a:lnTo>
                  <a:cubicBezTo>
                    <a:pt x="1048" y="5167"/>
                    <a:pt x="1670" y="4453"/>
                    <a:pt x="1670" y="3572"/>
                  </a:cubicBezTo>
                  <a:lnTo>
                    <a:pt x="1670" y="3266"/>
                  </a:lnTo>
                  <a:lnTo>
                    <a:pt x="1670" y="1485"/>
                  </a:lnTo>
                  <a:cubicBezTo>
                    <a:pt x="1670" y="659"/>
                    <a:pt x="2468" y="0"/>
                    <a:pt x="3442" y="0"/>
                  </a:cubicBezTo>
                  <a:lnTo>
                    <a:pt x="3636" y="0"/>
                  </a:lnTo>
                  <a:cubicBezTo>
                    <a:pt x="4620" y="0"/>
                    <a:pt x="5408" y="659"/>
                    <a:pt x="5408" y="1485"/>
                  </a:cubicBezTo>
                  <a:lnTo>
                    <a:pt x="5408" y="5167"/>
                  </a:ln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095" name="Google Shape;2095;p14"/>
            <p:cNvSpPr/>
            <p:nvPr/>
          </p:nvSpPr>
          <p:spPr>
            <a:xfrm>
              <a:off x="3142273" y="3123841"/>
              <a:ext cx="634883" cy="497056"/>
            </a:xfrm>
            <a:custGeom>
              <a:rect b="b" l="l" r="r" t="t"/>
              <a:pathLst>
                <a:path extrusionOk="0" h="8731" w="11152">
                  <a:moveTo>
                    <a:pt x="1" y="1"/>
                  </a:moveTo>
                  <a:cubicBezTo>
                    <a:pt x="1031" y="1"/>
                    <a:pt x="1856" y="669"/>
                    <a:pt x="1856" y="1504"/>
                  </a:cubicBezTo>
                  <a:lnTo>
                    <a:pt x="1856" y="7766"/>
                  </a:lnTo>
                  <a:cubicBezTo>
                    <a:pt x="1856" y="8294"/>
                    <a:pt x="2385" y="8730"/>
                    <a:pt x="3044" y="8730"/>
                  </a:cubicBezTo>
                  <a:lnTo>
                    <a:pt x="11152" y="8730"/>
                  </a:lnTo>
                  <a:lnTo>
                    <a:pt x="11152" y="2162"/>
                  </a:lnTo>
                  <a:cubicBezTo>
                    <a:pt x="11152" y="966"/>
                    <a:pt x="9964" y="1"/>
                    <a:pt x="8489" y="1"/>
                  </a:cubicBezTo>
                  <a:close/>
                </a:path>
              </a:pathLst>
            </a:cu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096" name="Google Shape;2096;p14"/>
            <p:cNvSpPr/>
            <p:nvPr/>
          </p:nvSpPr>
          <p:spPr>
            <a:xfrm>
              <a:off x="3139142" y="3120198"/>
              <a:ext cx="641203" cy="503831"/>
            </a:xfrm>
            <a:custGeom>
              <a:rect b="b" l="l" r="r" t="t"/>
              <a:pathLst>
                <a:path extrusionOk="0" h="8850" w="11263">
                  <a:moveTo>
                    <a:pt x="8544" y="121"/>
                  </a:moveTo>
                  <a:cubicBezTo>
                    <a:pt x="9982" y="121"/>
                    <a:pt x="11142" y="1067"/>
                    <a:pt x="11142" y="2226"/>
                  </a:cubicBezTo>
                  <a:lnTo>
                    <a:pt x="11142" y="8739"/>
                  </a:lnTo>
                  <a:lnTo>
                    <a:pt x="3099" y="8739"/>
                  </a:lnTo>
                  <a:cubicBezTo>
                    <a:pt x="2477" y="8739"/>
                    <a:pt x="1967" y="8330"/>
                    <a:pt x="1967" y="7830"/>
                  </a:cubicBezTo>
                  <a:lnTo>
                    <a:pt x="1967" y="1568"/>
                  </a:lnTo>
                  <a:cubicBezTo>
                    <a:pt x="1967" y="909"/>
                    <a:pt x="1475" y="353"/>
                    <a:pt x="780" y="121"/>
                  </a:cubicBezTo>
                  <a:close/>
                  <a:moveTo>
                    <a:pt x="65" y="0"/>
                  </a:moveTo>
                  <a:cubicBezTo>
                    <a:pt x="28" y="0"/>
                    <a:pt x="0" y="28"/>
                    <a:pt x="0" y="56"/>
                  </a:cubicBezTo>
                  <a:cubicBezTo>
                    <a:pt x="0" y="93"/>
                    <a:pt x="28" y="121"/>
                    <a:pt x="65" y="121"/>
                  </a:cubicBezTo>
                  <a:cubicBezTo>
                    <a:pt x="1049" y="121"/>
                    <a:pt x="1846" y="770"/>
                    <a:pt x="1846" y="1568"/>
                  </a:cubicBezTo>
                  <a:lnTo>
                    <a:pt x="1846" y="7820"/>
                  </a:lnTo>
                  <a:cubicBezTo>
                    <a:pt x="1846" y="8395"/>
                    <a:pt x="2412" y="8850"/>
                    <a:pt x="3099" y="8850"/>
                  </a:cubicBezTo>
                  <a:lnTo>
                    <a:pt x="11207" y="8850"/>
                  </a:lnTo>
                  <a:cubicBezTo>
                    <a:pt x="11234" y="8850"/>
                    <a:pt x="11262" y="8831"/>
                    <a:pt x="11262" y="8794"/>
                  </a:cubicBezTo>
                  <a:lnTo>
                    <a:pt x="11262" y="2217"/>
                  </a:lnTo>
                  <a:cubicBezTo>
                    <a:pt x="11262" y="993"/>
                    <a:pt x="10047" y="0"/>
                    <a:pt x="8544" y="0"/>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097" name="Google Shape;2097;p14"/>
            <p:cNvSpPr/>
            <p:nvPr/>
          </p:nvSpPr>
          <p:spPr>
            <a:xfrm>
              <a:off x="3355132" y="3261724"/>
              <a:ext cx="82435" cy="82435"/>
            </a:xfrm>
            <a:custGeom>
              <a:rect b="b" l="l" r="r" t="t"/>
              <a:pathLst>
                <a:path extrusionOk="0" h="1448" w="1448">
                  <a:moveTo>
                    <a:pt x="724" y="0"/>
                  </a:moveTo>
                  <a:cubicBezTo>
                    <a:pt x="325" y="0"/>
                    <a:pt x="0" y="325"/>
                    <a:pt x="0" y="724"/>
                  </a:cubicBezTo>
                  <a:cubicBezTo>
                    <a:pt x="0" y="1123"/>
                    <a:pt x="325" y="1447"/>
                    <a:pt x="724" y="1447"/>
                  </a:cubicBezTo>
                  <a:cubicBezTo>
                    <a:pt x="1123" y="1447"/>
                    <a:pt x="1448" y="1123"/>
                    <a:pt x="1438" y="724"/>
                  </a:cubicBezTo>
                  <a:cubicBezTo>
                    <a:pt x="1438" y="325"/>
                    <a:pt x="1123" y="0"/>
                    <a:pt x="724" y="0"/>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098" name="Google Shape;2098;p14"/>
            <p:cNvSpPr/>
            <p:nvPr/>
          </p:nvSpPr>
          <p:spPr>
            <a:xfrm>
              <a:off x="3351944" y="3258536"/>
              <a:ext cx="88811" cy="88754"/>
            </a:xfrm>
            <a:custGeom>
              <a:rect b="b" l="l" r="r" t="t"/>
              <a:pathLst>
                <a:path extrusionOk="0" h="1559" w="1560">
                  <a:moveTo>
                    <a:pt x="780" y="121"/>
                  </a:moveTo>
                  <a:cubicBezTo>
                    <a:pt x="1142" y="121"/>
                    <a:pt x="1439" y="418"/>
                    <a:pt x="1439" y="780"/>
                  </a:cubicBezTo>
                  <a:cubicBezTo>
                    <a:pt x="1439" y="1142"/>
                    <a:pt x="1142" y="1448"/>
                    <a:pt x="780" y="1448"/>
                  </a:cubicBezTo>
                  <a:cubicBezTo>
                    <a:pt x="409" y="1448"/>
                    <a:pt x="112" y="1142"/>
                    <a:pt x="112" y="780"/>
                  </a:cubicBezTo>
                  <a:cubicBezTo>
                    <a:pt x="112" y="418"/>
                    <a:pt x="409" y="121"/>
                    <a:pt x="780" y="121"/>
                  </a:cubicBezTo>
                  <a:close/>
                  <a:moveTo>
                    <a:pt x="780" y="1"/>
                  </a:moveTo>
                  <a:cubicBezTo>
                    <a:pt x="344" y="1"/>
                    <a:pt x="1" y="353"/>
                    <a:pt x="1" y="780"/>
                  </a:cubicBezTo>
                  <a:cubicBezTo>
                    <a:pt x="1" y="1206"/>
                    <a:pt x="353" y="1559"/>
                    <a:pt x="780" y="1559"/>
                  </a:cubicBezTo>
                  <a:cubicBezTo>
                    <a:pt x="1207" y="1559"/>
                    <a:pt x="1559" y="1206"/>
                    <a:pt x="1559" y="780"/>
                  </a:cubicBezTo>
                  <a:cubicBezTo>
                    <a:pt x="1559" y="353"/>
                    <a:pt x="1207" y="1"/>
                    <a:pt x="780" y="1"/>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099" name="Google Shape;2099;p14"/>
            <p:cNvSpPr/>
            <p:nvPr/>
          </p:nvSpPr>
          <p:spPr>
            <a:xfrm>
              <a:off x="3478725" y="3265936"/>
              <a:ext cx="219237" cy="6889"/>
            </a:xfrm>
            <a:custGeom>
              <a:rect b="b" l="l" r="r" t="t"/>
              <a:pathLst>
                <a:path extrusionOk="0" h="121" w="3851">
                  <a:moveTo>
                    <a:pt x="65" y="0"/>
                  </a:moveTo>
                  <a:cubicBezTo>
                    <a:pt x="28" y="0"/>
                    <a:pt x="0" y="28"/>
                    <a:pt x="0" y="65"/>
                  </a:cubicBezTo>
                  <a:cubicBezTo>
                    <a:pt x="0" y="93"/>
                    <a:pt x="28" y="121"/>
                    <a:pt x="65" y="121"/>
                  </a:cubicBezTo>
                  <a:lnTo>
                    <a:pt x="3785" y="121"/>
                  </a:lnTo>
                  <a:cubicBezTo>
                    <a:pt x="3822" y="121"/>
                    <a:pt x="3850" y="93"/>
                    <a:pt x="3850" y="65"/>
                  </a:cubicBezTo>
                  <a:cubicBezTo>
                    <a:pt x="3850" y="28"/>
                    <a:pt x="3822" y="0"/>
                    <a:pt x="3785" y="0"/>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100" name="Google Shape;2100;p14"/>
            <p:cNvSpPr/>
            <p:nvPr/>
          </p:nvSpPr>
          <p:spPr>
            <a:xfrm>
              <a:off x="3478725" y="3309772"/>
              <a:ext cx="111981" cy="6889"/>
            </a:xfrm>
            <a:custGeom>
              <a:rect b="b" l="l" r="r" t="t"/>
              <a:pathLst>
                <a:path extrusionOk="0" h="121" w="1967">
                  <a:moveTo>
                    <a:pt x="65" y="0"/>
                  </a:moveTo>
                  <a:cubicBezTo>
                    <a:pt x="28" y="0"/>
                    <a:pt x="0" y="28"/>
                    <a:pt x="0" y="65"/>
                  </a:cubicBezTo>
                  <a:cubicBezTo>
                    <a:pt x="0" y="93"/>
                    <a:pt x="28" y="121"/>
                    <a:pt x="65" y="121"/>
                  </a:cubicBezTo>
                  <a:lnTo>
                    <a:pt x="1911" y="121"/>
                  </a:lnTo>
                  <a:cubicBezTo>
                    <a:pt x="1948" y="121"/>
                    <a:pt x="1967" y="93"/>
                    <a:pt x="1967" y="65"/>
                  </a:cubicBezTo>
                  <a:cubicBezTo>
                    <a:pt x="1967" y="28"/>
                    <a:pt x="1948" y="0"/>
                    <a:pt x="1911" y="0"/>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101" name="Google Shape;2101;p14"/>
            <p:cNvSpPr/>
            <p:nvPr/>
          </p:nvSpPr>
          <p:spPr>
            <a:xfrm>
              <a:off x="3478725" y="3346206"/>
              <a:ext cx="219237" cy="6945"/>
            </a:xfrm>
            <a:custGeom>
              <a:rect b="b" l="l" r="r" t="t"/>
              <a:pathLst>
                <a:path extrusionOk="0" h="122" w="3851">
                  <a:moveTo>
                    <a:pt x="65" y="0"/>
                  </a:moveTo>
                  <a:cubicBezTo>
                    <a:pt x="28" y="0"/>
                    <a:pt x="0" y="28"/>
                    <a:pt x="0" y="65"/>
                  </a:cubicBezTo>
                  <a:cubicBezTo>
                    <a:pt x="0" y="93"/>
                    <a:pt x="28" y="121"/>
                    <a:pt x="65" y="121"/>
                  </a:cubicBezTo>
                  <a:lnTo>
                    <a:pt x="3785" y="121"/>
                  </a:lnTo>
                  <a:cubicBezTo>
                    <a:pt x="3822" y="121"/>
                    <a:pt x="3850" y="93"/>
                    <a:pt x="3850" y="65"/>
                  </a:cubicBezTo>
                  <a:cubicBezTo>
                    <a:pt x="3850" y="28"/>
                    <a:pt x="3822" y="0"/>
                    <a:pt x="3785" y="0"/>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102" name="Google Shape;2102;p14"/>
            <p:cNvSpPr/>
            <p:nvPr/>
          </p:nvSpPr>
          <p:spPr>
            <a:xfrm>
              <a:off x="3314484" y="3420670"/>
              <a:ext cx="598904" cy="199654"/>
            </a:xfrm>
            <a:custGeom>
              <a:rect b="b" l="l" r="r" t="t"/>
              <a:pathLst>
                <a:path extrusionOk="0" h="3507" w="10520">
                  <a:moveTo>
                    <a:pt x="10511" y="0"/>
                  </a:moveTo>
                  <a:lnTo>
                    <a:pt x="974" y="10"/>
                  </a:lnTo>
                  <a:lnTo>
                    <a:pt x="974" y="2403"/>
                  </a:lnTo>
                  <a:cubicBezTo>
                    <a:pt x="983" y="2941"/>
                    <a:pt x="640" y="3396"/>
                    <a:pt x="0" y="3498"/>
                  </a:cubicBezTo>
                  <a:cubicBezTo>
                    <a:pt x="40" y="3501"/>
                    <a:pt x="77" y="3502"/>
                    <a:pt x="109" y="3502"/>
                  </a:cubicBezTo>
                  <a:cubicBezTo>
                    <a:pt x="172" y="3502"/>
                    <a:pt x="214" y="3498"/>
                    <a:pt x="214" y="3498"/>
                  </a:cubicBezTo>
                  <a:lnTo>
                    <a:pt x="6429" y="3507"/>
                  </a:lnTo>
                  <a:lnTo>
                    <a:pt x="9138" y="3507"/>
                  </a:lnTo>
                  <a:cubicBezTo>
                    <a:pt x="9898" y="3507"/>
                    <a:pt x="10520" y="3006"/>
                    <a:pt x="10520" y="2403"/>
                  </a:cubicBezTo>
                  <a:lnTo>
                    <a:pt x="10511" y="0"/>
                  </a:ln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103" name="Google Shape;2103;p14"/>
            <p:cNvSpPr/>
            <p:nvPr/>
          </p:nvSpPr>
          <p:spPr>
            <a:xfrm>
              <a:off x="3309190" y="3417482"/>
              <a:ext cx="607386" cy="206030"/>
            </a:xfrm>
            <a:custGeom>
              <a:rect b="b" l="l" r="r" t="t"/>
              <a:pathLst>
                <a:path extrusionOk="0" h="3619" w="10669">
                  <a:moveTo>
                    <a:pt x="10548" y="121"/>
                  </a:moveTo>
                  <a:lnTo>
                    <a:pt x="10548" y="2459"/>
                  </a:lnTo>
                  <a:cubicBezTo>
                    <a:pt x="10548" y="2691"/>
                    <a:pt x="10455" y="2914"/>
                    <a:pt x="10270" y="3099"/>
                  </a:cubicBezTo>
                  <a:cubicBezTo>
                    <a:pt x="10019" y="3359"/>
                    <a:pt x="9639" y="3498"/>
                    <a:pt x="9231" y="3507"/>
                  </a:cubicBezTo>
                  <a:lnTo>
                    <a:pt x="6605" y="3498"/>
                  </a:lnTo>
                  <a:cubicBezTo>
                    <a:pt x="6578" y="3507"/>
                    <a:pt x="6550" y="3507"/>
                    <a:pt x="6522" y="3507"/>
                  </a:cubicBezTo>
                  <a:lnTo>
                    <a:pt x="473" y="3498"/>
                  </a:lnTo>
                  <a:cubicBezTo>
                    <a:pt x="891" y="3313"/>
                    <a:pt x="1132" y="2932"/>
                    <a:pt x="1132" y="2459"/>
                  </a:cubicBezTo>
                  <a:lnTo>
                    <a:pt x="1123" y="121"/>
                  </a:lnTo>
                  <a:close/>
                  <a:moveTo>
                    <a:pt x="10604" y="1"/>
                  </a:moveTo>
                  <a:lnTo>
                    <a:pt x="1067" y="10"/>
                  </a:lnTo>
                  <a:cubicBezTo>
                    <a:pt x="1049" y="10"/>
                    <a:pt x="1039" y="19"/>
                    <a:pt x="1030" y="29"/>
                  </a:cubicBezTo>
                  <a:cubicBezTo>
                    <a:pt x="1012" y="38"/>
                    <a:pt x="1012" y="56"/>
                    <a:pt x="1012" y="66"/>
                  </a:cubicBezTo>
                  <a:lnTo>
                    <a:pt x="1012" y="2459"/>
                  </a:lnTo>
                  <a:cubicBezTo>
                    <a:pt x="1021" y="3006"/>
                    <a:pt x="659" y="3405"/>
                    <a:pt x="84" y="3498"/>
                  </a:cubicBezTo>
                  <a:lnTo>
                    <a:pt x="65" y="3498"/>
                  </a:lnTo>
                  <a:cubicBezTo>
                    <a:pt x="10" y="3498"/>
                    <a:pt x="0" y="3526"/>
                    <a:pt x="0" y="3554"/>
                  </a:cubicBezTo>
                  <a:cubicBezTo>
                    <a:pt x="0" y="3609"/>
                    <a:pt x="47" y="3609"/>
                    <a:pt x="93" y="3619"/>
                  </a:cubicBezTo>
                  <a:lnTo>
                    <a:pt x="9231" y="3619"/>
                  </a:lnTo>
                  <a:cubicBezTo>
                    <a:pt x="9676" y="3619"/>
                    <a:pt x="10084" y="3461"/>
                    <a:pt x="10353" y="3183"/>
                  </a:cubicBezTo>
                  <a:cubicBezTo>
                    <a:pt x="10557" y="2979"/>
                    <a:pt x="10669" y="2719"/>
                    <a:pt x="10669" y="2459"/>
                  </a:cubicBezTo>
                  <a:lnTo>
                    <a:pt x="10659" y="56"/>
                  </a:lnTo>
                  <a:cubicBezTo>
                    <a:pt x="10659" y="29"/>
                    <a:pt x="10631" y="1"/>
                    <a:pt x="10604" y="1"/>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104" name="Google Shape;2104;p14"/>
            <p:cNvSpPr/>
            <p:nvPr/>
          </p:nvSpPr>
          <p:spPr>
            <a:xfrm>
              <a:off x="3319722" y="3424370"/>
              <a:ext cx="583646" cy="192822"/>
            </a:xfrm>
            <a:custGeom>
              <a:rect b="b" l="l" r="r" t="t"/>
              <a:pathLst>
                <a:path extrusionOk="0" h="3387" w="10252">
                  <a:moveTo>
                    <a:pt x="10242" y="0"/>
                  </a:moveTo>
                  <a:lnTo>
                    <a:pt x="1021" y="0"/>
                  </a:lnTo>
                  <a:lnTo>
                    <a:pt x="1031" y="2320"/>
                  </a:lnTo>
                  <a:cubicBezTo>
                    <a:pt x="1031" y="2839"/>
                    <a:pt x="706" y="3275"/>
                    <a:pt x="84" y="3377"/>
                  </a:cubicBezTo>
                  <a:cubicBezTo>
                    <a:pt x="66" y="3377"/>
                    <a:pt x="1" y="3377"/>
                    <a:pt x="84" y="3377"/>
                  </a:cubicBezTo>
                  <a:cubicBezTo>
                    <a:pt x="196" y="3377"/>
                    <a:pt x="288" y="3377"/>
                    <a:pt x="288" y="3377"/>
                  </a:cubicBezTo>
                  <a:lnTo>
                    <a:pt x="6300" y="3386"/>
                  </a:lnTo>
                  <a:cubicBezTo>
                    <a:pt x="6328" y="3386"/>
                    <a:pt x="6346" y="3386"/>
                    <a:pt x="6374" y="3386"/>
                  </a:cubicBezTo>
                  <a:lnTo>
                    <a:pt x="8916" y="3386"/>
                  </a:lnTo>
                  <a:cubicBezTo>
                    <a:pt x="9658" y="3377"/>
                    <a:pt x="10252" y="2904"/>
                    <a:pt x="10252" y="2320"/>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105" name="Google Shape;2105;p14"/>
            <p:cNvSpPr/>
            <p:nvPr/>
          </p:nvSpPr>
          <p:spPr>
            <a:xfrm>
              <a:off x="1858973" y="2558251"/>
              <a:ext cx="562525" cy="562525"/>
            </a:xfrm>
            <a:custGeom>
              <a:rect b="b" l="l" r="r" t="t"/>
              <a:pathLst>
                <a:path extrusionOk="0" h="9881" w="9881">
                  <a:moveTo>
                    <a:pt x="4945" y="1"/>
                  </a:moveTo>
                  <a:cubicBezTo>
                    <a:pt x="2218" y="1"/>
                    <a:pt x="1" y="2218"/>
                    <a:pt x="1" y="4945"/>
                  </a:cubicBezTo>
                  <a:cubicBezTo>
                    <a:pt x="1" y="7672"/>
                    <a:pt x="2218" y="9880"/>
                    <a:pt x="4945" y="9880"/>
                  </a:cubicBezTo>
                  <a:cubicBezTo>
                    <a:pt x="7672" y="9880"/>
                    <a:pt x="9880" y="7672"/>
                    <a:pt x="9880" y="4945"/>
                  </a:cubicBezTo>
                  <a:cubicBezTo>
                    <a:pt x="9880" y="2218"/>
                    <a:pt x="7672" y="1"/>
                    <a:pt x="4945" y="1"/>
                  </a:cubicBezTo>
                  <a:close/>
                </a:path>
              </a:pathLst>
            </a:cu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106" name="Google Shape;2106;p14"/>
            <p:cNvSpPr/>
            <p:nvPr/>
          </p:nvSpPr>
          <p:spPr>
            <a:xfrm>
              <a:off x="1748957" y="2524435"/>
              <a:ext cx="630101" cy="630158"/>
            </a:xfrm>
            <a:custGeom>
              <a:rect b="b" l="l" r="r" t="t"/>
              <a:pathLst>
                <a:path extrusionOk="0" h="11069" w="11068">
                  <a:moveTo>
                    <a:pt x="5539" y="1"/>
                  </a:moveTo>
                  <a:cubicBezTo>
                    <a:pt x="2487" y="1"/>
                    <a:pt x="1" y="2487"/>
                    <a:pt x="1" y="5539"/>
                  </a:cubicBezTo>
                  <a:cubicBezTo>
                    <a:pt x="1" y="8591"/>
                    <a:pt x="2487" y="11068"/>
                    <a:pt x="5539" y="11068"/>
                  </a:cubicBezTo>
                  <a:cubicBezTo>
                    <a:pt x="8591" y="11068"/>
                    <a:pt x="11068" y="8591"/>
                    <a:pt x="11068" y="5539"/>
                  </a:cubicBezTo>
                  <a:cubicBezTo>
                    <a:pt x="11068" y="2487"/>
                    <a:pt x="8591" y="1"/>
                    <a:pt x="5539" y="1"/>
                  </a:cubicBezTo>
                  <a:close/>
                </a:path>
              </a:pathLst>
            </a:custGeom>
            <a:solidFill>
              <a:schemeClr val="l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107" name="Google Shape;2107;p14"/>
            <p:cNvSpPr/>
            <p:nvPr/>
          </p:nvSpPr>
          <p:spPr>
            <a:xfrm>
              <a:off x="1866886" y="2566164"/>
              <a:ext cx="547211" cy="547211"/>
            </a:xfrm>
            <a:custGeom>
              <a:rect b="b" l="l" r="r" t="t"/>
              <a:pathLst>
                <a:path extrusionOk="0" h="9612" w="9612">
                  <a:moveTo>
                    <a:pt x="4806" y="1"/>
                  </a:moveTo>
                  <a:cubicBezTo>
                    <a:pt x="4769" y="1"/>
                    <a:pt x="4750" y="29"/>
                    <a:pt x="4750" y="56"/>
                  </a:cubicBezTo>
                  <a:cubicBezTo>
                    <a:pt x="4750" y="94"/>
                    <a:pt x="4769" y="112"/>
                    <a:pt x="4806" y="112"/>
                  </a:cubicBezTo>
                  <a:cubicBezTo>
                    <a:pt x="7394" y="112"/>
                    <a:pt x="9500" y="2218"/>
                    <a:pt x="9500" y="4806"/>
                  </a:cubicBezTo>
                  <a:cubicBezTo>
                    <a:pt x="9500" y="7394"/>
                    <a:pt x="7394" y="9491"/>
                    <a:pt x="4806" y="9491"/>
                  </a:cubicBezTo>
                  <a:cubicBezTo>
                    <a:pt x="2218" y="9491"/>
                    <a:pt x="112" y="7394"/>
                    <a:pt x="112" y="4806"/>
                  </a:cubicBezTo>
                  <a:cubicBezTo>
                    <a:pt x="112" y="4407"/>
                    <a:pt x="168" y="3999"/>
                    <a:pt x="270" y="3619"/>
                  </a:cubicBezTo>
                  <a:cubicBezTo>
                    <a:pt x="279" y="3582"/>
                    <a:pt x="260" y="3554"/>
                    <a:pt x="223" y="3545"/>
                  </a:cubicBezTo>
                  <a:cubicBezTo>
                    <a:pt x="219" y="3543"/>
                    <a:pt x="214" y="3542"/>
                    <a:pt x="209" y="3542"/>
                  </a:cubicBezTo>
                  <a:cubicBezTo>
                    <a:pt x="187" y="3542"/>
                    <a:pt x="166" y="3560"/>
                    <a:pt x="158" y="3591"/>
                  </a:cubicBezTo>
                  <a:cubicBezTo>
                    <a:pt x="56" y="3981"/>
                    <a:pt x="1" y="4389"/>
                    <a:pt x="1" y="4806"/>
                  </a:cubicBezTo>
                  <a:cubicBezTo>
                    <a:pt x="1" y="7459"/>
                    <a:pt x="2153" y="9611"/>
                    <a:pt x="4806" y="9611"/>
                  </a:cubicBezTo>
                  <a:cubicBezTo>
                    <a:pt x="7459" y="9611"/>
                    <a:pt x="9611" y="7459"/>
                    <a:pt x="9611" y="4806"/>
                  </a:cubicBezTo>
                  <a:cubicBezTo>
                    <a:pt x="9611" y="2153"/>
                    <a:pt x="7459" y="1"/>
                    <a:pt x="4806" y="1"/>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108" name="Google Shape;2108;p14"/>
            <p:cNvSpPr/>
            <p:nvPr/>
          </p:nvSpPr>
          <p:spPr>
            <a:xfrm>
              <a:off x="1890683" y="2596621"/>
              <a:ext cx="128890" cy="134412"/>
            </a:xfrm>
            <a:custGeom>
              <a:rect b="b" l="l" r="r" t="t"/>
              <a:pathLst>
                <a:path extrusionOk="0" h="2361" w="2264">
                  <a:moveTo>
                    <a:pt x="2193" y="0"/>
                  </a:moveTo>
                  <a:cubicBezTo>
                    <a:pt x="2185" y="0"/>
                    <a:pt x="2178" y="2"/>
                    <a:pt x="2171" y="4"/>
                  </a:cubicBezTo>
                  <a:cubicBezTo>
                    <a:pt x="1985" y="97"/>
                    <a:pt x="1809" y="208"/>
                    <a:pt x="1642" y="319"/>
                  </a:cubicBezTo>
                  <a:cubicBezTo>
                    <a:pt x="1253" y="598"/>
                    <a:pt x="909" y="922"/>
                    <a:pt x="612" y="1293"/>
                  </a:cubicBezTo>
                  <a:cubicBezTo>
                    <a:pt x="371" y="1599"/>
                    <a:pt x="167" y="1933"/>
                    <a:pt x="9" y="2286"/>
                  </a:cubicBezTo>
                  <a:cubicBezTo>
                    <a:pt x="0" y="2314"/>
                    <a:pt x="9" y="2342"/>
                    <a:pt x="37" y="2360"/>
                  </a:cubicBezTo>
                  <a:lnTo>
                    <a:pt x="65" y="2360"/>
                  </a:lnTo>
                  <a:cubicBezTo>
                    <a:pt x="84" y="2360"/>
                    <a:pt x="102" y="2351"/>
                    <a:pt x="111" y="2332"/>
                  </a:cubicBezTo>
                  <a:cubicBezTo>
                    <a:pt x="269" y="1989"/>
                    <a:pt x="464" y="1664"/>
                    <a:pt x="696" y="1368"/>
                  </a:cubicBezTo>
                  <a:cubicBezTo>
                    <a:pt x="993" y="1006"/>
                    <a:pt x="1327" y="681"/>
                    <a:pt x="1716" y="412"/>
                  </a:cubicBezTo>
                  <a:cubicBezTo>
                    <a:pt x="1874" y="301"/>
                    <a:pt x="2050" y="199"/>
                    <a:pt x="2227" y="106"/>
                  </a:cubicBezTo>
                  <a:cubicBezTo>
                    <a:pt x="2254" y="97"/>
                    <a:pt x="2264" y="60"/>
                    <a:pt x="2245" y="32"/>
                  </a:cubicBezTo>
                  <a:cubicBezTo>
                    <a:pt x="2238" y="11"/>
                    <a:pt x="2216" y="0"/>
                    <a:pt x="2193" y="0"/>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109" name="Google Shape;2109;p14"/>
            <p:cNvSpPr/>
            <p:nvPr/>
          </p:nvSpPr>
          <p:spPr>
            <a:xfrm>
              <a:off x="1712152" y="3085073"/>
              <a:ext cx="182802" cy="179216"/>
            </a:xfrm>
            <a:custGeom>
              <a:rect b="b" l="l" r="r" t="t"/>
              <a:pathLst>
                <a:path extrusionOk="0" h="3148" w="3211">
                  <a:moveTo>
                    <a:pt x="1354" y="0"/>
                  </a:moveTo>
                  <a:cubicBezTo>
                    <a:pt x="1272" y="0"/>
                    <a:pt x="1188" y="33"/>
                    <a:pt x="1123" y="98"/>
                  </a:cubicBezTo>
                  <a:lnTo>
                    <a:pt x="121" y="1090"/>
                  </a:lnTo>
                  <a:cubicBezTo>
                    <a:pt x="1" y="1220"/>
                    <a:pt x="1" y="1424"/>
                    <a:pt x="121" y="1545"/>
                  </a:cubicBezTo>
                  <a:lnTo>
                    <a:pt x="205" y="1619"/>
                  </a:lnTo>
                  <a:lnTo>
                    <a:pt x="1439" y="2862"/>
                  </a:lnTo>
                  <a:lnTo>
                    <a:pt x="1633" y="3057"/>
                  </a:lnTo>
                  <a:cubicBezTo>
                    <a:pt x="1694" y="3117"/>
                    <a:pt x="1775" y="3147"/>
                    <a:pt x="1857" y="3147"/>
                  </a:cubicBezTo>
                  <a:cubicBezTo>
                    <a:pt x="1939" y="3147"/>
                    <a:pt x="2023" y="3117"/>
                    <a:pt x="2088" y="3057"/>
                  </a:cubicBezTo>
                  <a:lnTo>
                    <a:pt x="3090" y="2055"/>
                  </a:lnTo>
                  <a:cubicBezTo>
                    <a:pt x="3201" y="1934"/>
                    <a:pt x="3210" y="1749"/>
                    <a:pt x="3099" y="1619"/>
                  </a:cubicBezTo>
                  <a:cubicBezTo>
                    <a:pt x="3099" y="1619"/>
                    <a:pt x="3090" y="1610"/>
                    <a:pt x="3081" y="1600"/>
                  </a:cubicBezTo>
                  <a:lnTo>
                    <a:pt x="1587" y="107"/>
                  </a:lnTo>
                  <a:lnTo>
                    <a:pt x="1578" y="98"/>
                  </a:lnTo>
                  <a:cubicBezTo>
                    <a:pt x="1517" y="33"/>
                    <a:pt x="1436" y="0"/>
                    <a:pt x="1354" y="0"/>
                  </a:cubicBezTo>
                  <a:close/>
                </a:path>
              </a:pathLst>
            </a:cu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110" name="Google Shape;2110;p14"/>
            <p:cNvSpPr/>
            <p:nvPr/>
          </p:nvSpPr>
          <p:spPr>
            <a:xfrm>
              <a:off x="1710558" y="3081600"/>
              <a:ext cx="188097" cy="185990"/>
            </a:xfrm>
            <a:custGeom>
              <a:rect b="b" l="l" r="r" t="t"/>
              <a:pathLst>
                <a:path extrusionOk="0" h="3267" w="3304">
                  <a:moveTo>
                    <a:pt x="1383" y="121"/>
                  </a:moveTo>
                  <a:cubicBezTo>
                    <a:pt x="1448" y="121"/>
                    <a:pt x="1513" y="140"/>
                    <a:pt x="1569" y="196"/>
                  </a:cubicBezTo>
                  <a:lnTo>
                    <a:pt x="3081" y="1708"/>
                  </a:lnTo>
                  <a:lnTo>
                    <a:pt x="3090" y="1717"/>
                  </a:lnTo>
                  <a:cubicBezTo>
                    <a:pt x="3173" y="1828"/>
                    <a:pt x="3173" y="1977"/>
                    <a:pt x="3071" y="2070"/>
                  </a:cubicBezTo>
                  <a:lnTo>
                    <a:pt x="2070" y="3071"/>
                  </a:lnTo>
                  <a:cubicBezTo>
                    <a:pt x="2019" y="3122"/>
                    <a:pt x="1954" y="3148"/>
                    <a:pt x="1889" y="3148"/>
                  </a:cubicBezTo>
                  <a:cubicBezTo>
                    <a:pt x="1824" y="3148"/>
                    <a:pt x="1759" y="3122"/>
                    <a:pt x="1708" y="3071"/>
                  </a:cubicBezTo>
                  <a:lnTo>
                    <a:pt x="196" y="1569"/>
                  </a:lnTo>
                  <a:cubicBezTo>
                    <a:pt x="94" y="1467"/>
                    <a:pt x="94" y="1300"/>
                    <a:pt x="196" y="1198"/>
                  </a:cubicBezTo>
                  <a:lnTo>
                    <a:pt x="1198" y="196"/>
                  </a:lnTo>
                  <a:cubicBezTo>
                    <a:pt x="1244" y="140"/>
                    <a:pt x="1318" y="121"/>
                    <a:pt x="1383" y="121"/>
                  </a:cubicBezTo>
                  <a:close/>
                  <a:moveTo>
                    <a:pt x="1383" y="1"/>
                  </a:moveTo>
                  <a:cubicBezTo>
                    <a:pt x="1286" y="1"/>
                    <a:pt x="1188" y="38"/>
                    <a:pt x="1114" y="112"/>
                  </a:cubicBezTo>
                  <a:lnTo>
                    <a:pt x="112" y="1114"/>
                  </a:lnTo>
                  <a:cubicBezTo>
                    <a:pt x="47" y="1188"/>
                    <a:pt x="1" y="1281"/>
                    <a:pt x="1" y="1383"/>
                  </a:cubicBezTo>
                  <a:cubicBezTo>
                    <a:pt x="1" y="1485"/>
                    <a:pt x="47" y="1578"/>
                    <a:pt x="112" y="1643"/>
                  </a:cubicBezTo>
                  <a:lnTo>
                    <a:pt x="1624" y="3155"/>
                  </a:lnTo>
                  <a:cubicBezTo>
                    <a:pt x="1689" y="3229"/>
                    <a:pt x="1791" y="3266"/>
                    <a:pt x="1884" y="3266"/>
                  </a:cubicBezTo>
                  <a:cubicBezTo>
                    <a:pt x="1986" y="3266"/>
                    <a:pt x="2079" y="3229"/>
                    <a:pt x="2153" y="3155"/>
                  </a:cubicBezTo>
                  <a:lnTo>
                    <a:pt x="3155" y="2153"/>
                  </a:lnTo>
                  <a:cubicBezTo>
                    <a:pt x="3294" y="2014"/>
                    <a:pt x="3303" y="1801"/>
                    <a:pt x="3173" y="1643"/>
                  </a:cubicBezTo>
                  <a:cubicBezTo>
                    <a:pt x="3164" y="1634"/>
                    <a:pt x="3164" y="1624"/>
                    <a:pt x="3155" y="1624"/>
                  </a:cubicBezTo>
                  <a:lnTo>
                    <a:pt x="1652" y="112"/>
                  </a:lnTo>
                  <a:cubicBezTo>
                    <a:pt x="1578" y="38"/>
                    <a:pt x="1480" y="1"/>
                    <a:pt x="1383" y="1"/>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111" name="Google Shape;2111;p14"/>
            <p:cNvSpPr/>
            <p:nvPr/>
          </p:nvSpPr>
          <p:spPr>
            <a:xfrm>
              <a:off x="1663022" y="3177184"/>
              <a:ext cx="131053" cy="132135"/>
            </a:xfrm>
            <a:custGeom>
              <a:rect b="b" l="l" r="r" t="t"/>
              <a:pathLst>
                <a:path extrusionOk="0" h="2321" w="2302">
                  <a:moveTo>
                    <a:pt x="1068" y="1"/>
                  </a:moveTo>
                  <a:lnTo>
                    <a:pt x="1" y="1096"/>
                  </a:lnTo>
                  <a:cubicBezTo>
                    <a:pt x="353" y="1383"/>
                    <a:pt x="864" y="1893"/>
                    <a:pt x="1188" y="2255"/>
                  </a:cubicBezTo>
                  <a:cubicBezTo>
                    <a:pt x="1207" y="2283"/>
                    <a:pt x="1225" y="2302"/>
                    <a:pt x="1244" y="2320"/>
                  </a:cubicBezTo>
                  <a:lnTo>
                    <a:pt x="2302" y="1244"/>
                  </a:lnTo>
                  <a:lnTo>
                    <a:pt x="1068" y="1"/>
                  </a:lnTo>
                  <a:close/>
                </a:path>
              </a:pathLst>
            </a:cu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112" name="Google Shape;2112;p14"/>
            <p:cNvSpPr/>
            <p:nvPr/>
          </p:nvSpPr>
          <p:spPr>
            <a:xfrm>
              <a:off x="1659322" y="3174053"/>
              <a:ext cx="138454" cy="138909"/>
            </a:xfrm>
            <a:custGeom>
              <a:rect b="b" l="l" r="r" t="t"/>
              <a:pathLst>
                <a:path extrusionOk="0" h="2440" w="2432">
                  <a:moveTo>
                    <a:pt x="1133" y="139"/>
                  </a:moveTo>
                  <a:lnTo>
                    <a:pt x="2292" y="1290"/>
                  </a:lnTo>
                  <a:lnTo>
                    <a:pt x="1309" y="2292"/>
                  </a:lnTo>
                  <a:cubicBezTo>
                    <a:pt x="1309" y="2282"/>
                    <a:pt x="1300" y="2282"/>
                    <a:pt x="1300" y="2273"/>
                  </a:cubicBezTo>
                  <a:cubicBezTo>
                    <a:pt x="975" y="1911"/>
                    <a:pt x="493" y="1438"/>
                    <a:pt x="149" y="1141"/>
                  </a:cubicBezTo>
                  <a:lnTo>
                    <a:pt x="1133" y="139"/>
                  </a:lnTo>
                  <a:close/>
                  <a:moveTo>
                    <a:pt x="1123" y="0"/>
                  </a:moveTo>
                  <a:cubicBezTo>
                    <a:pt x="1114" y="0"/>
                    <a:pt x="1096" y="0"/>
                    <a:pt x="1086" y="10"/>
                  </a:cubicBezTo>
                  <a:lnTo>
                    <a:pt x="20" y="1104"/>
                  </a:lnTo>
                  <a:cubicBezTo>
                    <a:pt x="10" y="1113"/>
                    <a:pt x="1" y="1132"/>
                    <a:pt x="1" y="1151"/>
                  </a:cubicBezTo>
                  <a:cubicBezTo>
                    <a:pt x="10" y="1169"/>
                    <a:pt x="20" y="1188"/>
                    <a:pt x="29" y="1197"/>
                  </a:cubicBezTo>
                  <a:cubicBezTo>
                    <a:pt x="363" y="1475"/>
                    <a:pt x="882" y="1985"/>
                    <a:pt x="1207" y="2357"/>
                  </a:cubicBezTo>
                  <a:cubicBezTo>
                    <a:pt x="1226" y="2375"/>
                    <a:pt x="1244" y="2394"/>
                    <a:pt x="1263" y="2412"/>
                  </a:cubicBezTo>
                  <a:cubicBezTo>
                    <a:pt x="1272" y="2431"/>
                    <a:pt x="1290" y="2440"/>
                    <a:pt x="1309" y="2440"/>
                  </a:cubicBezTo>
                  <a:cubicBezTo>
                    <a:pt x="1328" y="2440"/>
                    <a:pt x="1337" y="2431"/>
                    <a:pt x="1346" y="2421"/>
                  </a:cubicBezTo>
                  <a:lnTo>
                    <a:pt x="2404" y="1336"/>
                  </a:lnTo>
                  <a:cubicBezTo>
                    <a:pt x="2431" y="1308"/>
                    <a:pt x="2431" y="1271"/>
                    <a:pt x="2404" y="1253"/>
                  </a:cubicBezTo>
                  <a:lnTo>
                    <a:pt x="1170" y="10"/>
                  </a:lnTo>
                  <a:cubicBezTo>
                    <a:pt x="1161" y="0"/>
                    <a:pt x="1142" y="0"/>
                    <a:pt x="1123" y="0"/>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113" name="Google Shape;2113;p14"/>
            <p:cNvSpPr/>
            <p:nvPr/>
          </p:nvSpPr>
          <p:spPr>
            <a:xfrm>
              <a:off x="1329815" y="3227054"/>
              <a:ext cx="419403" cy="406252"/>
            </a:xfrm>
            <a:custGeom>
              <a:rect b="b" l="l" r="r" t="t"/>
              <a:pathLst>
                <a:path extrusionOk="0" h="7136" w="7367">
                  <a:moveTo>
                    <a:pt x="5511" y="1"/>
                  </a:moveTo>
                  <a:cubicBezTo>
                    <a:pt x="5503" y="1"/>
                    <a:pt x="5497" y="3"/>
                    <a:pt x="5492" y="6"/>
                  </a:cubicBezTo>
                  <a:lnTo>
                    <a:pt x="511" y="4941"/>
                  </a:lnTo>
                  <a:cubicBezTo>
                    <a:pt x="0" y="5442"/>
                    <a:pt x="0" y="6259"/>
                    <a:pt x="511" y="6760"/>
                  </a:cubicBezTo>
                  <a:cubicBezTo>
                    <a:pt x="761" y="7010"/>
                    <a:pt x="1093" y="7135"/>
                    <a:pt x="1425" y="7135"/>
                  </a:cubicBezTo>
                  <a:cubicBezTo>
                    <a:pt x="1758" y="7135"/>
                    <a:pt x="2092" y="7010"/>
                    <a:pt x="2347" y="6760"/>
                  </a:cubicBezTo>
                  <a:lnTo>
                    <a:pt x="7329" y="1824"/>
                  </a:lnTo>
                  <a:cubicBezTo>
                    <a:pt x="7366" y="1797"/>
                    <a:pt x="7264" y="1648"/>
                    <a:pt x="7097" y="1453"/>
                  </a:cubicBezTo>
                  <a:cubicBezTo>
                    <a:pt x="7078" y="1426"/>
                    <a:pt x="7060" y="1407"/>
                    <a:pt x="7041" y="1388"/>
                  </a:cubicBezTo>
                  <a:cubicBezTo>
                    <a:pt x="6717" y="1017"/>
                    <a:pt x="6206" y="507"/>
                    <a:pt x="5854" y="220"/>
                  </a:cubicBezTo>
                  <a:cubicBezTo>
                    <a:pt x="5854" y="220"/>
                    <a:pt x="5854" y="220"/>
                    <a:pt x="5854" y="210"/>
                  </a:cubicBezTo>
                  <a:cubicBezTo>
                    <a:pt x="5692" y="81"/>
                    <a:pt x="5566" y="1"/>
                    <a:pt x="5511" y="1"/>
                  </a:cubicBezTo>
                  <a:close/>
                </a:path>
              </a:pathLst>
            </a:cu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114" name="Google Shape;2114;p14"/>
            <p:cNvSpPr/>
            <p:nvPr/>
          </p:nvSpPr>
          <p:spPr>
            <a:xfrm>
              <a:off x="1333516" y="3223752"/>
              <a:ext cx="419346" cy="412970"/>
            </a:xfrm>
            <a:custGeom>
              <a:rect b="b" l="l" r="r" t="t"/>
              <a:pathLst>
                <a:path extrusionOk="0" h="7254" w="7366">
                  <a:moveTo>
                    <a:pt x="5455" y="120"/>
                  </a:moveTo>
                  <a:cubicBezTo>
                    <a:pt x="5483" y="129"/>
                    <a:pt x="5557" y="166"/>
                    <a:pt x="5752" y="324"/>
                  </a:cubicBezTo>
                  <a:cubicBezTo>
                    <a:pt x="6086" y="602"/>
                    <a:pt x="6605" y="1112"/>
                    <a:pt x="6930" y="1484"/>
                  </a:cubicBezTo>
                  <a:cubicBezTo>
                    <a:pt x="6949" y="1502"/>
                    <a:pt x="6967" y="1521"/>
                    <a:pt x="6986" y="1548"/>
                  </a:cubicBezTo>
                  <a:cubicBezTo>
                    <a:pt x="7162" y="1753"/>
                    <a:pt x="7199" y="1827"/>
                    <a:pt x="7208" y="1855"/>
                  </a:cubicBezTo>
                  <a:lnTo>
                    <a:pt x="2236" y="6771"/>
                  </a:lnTo>
                  <a:cubicBezTo>
                    <a:pt x="1995" y="7012"/>
                    <a:pt x="1677" y="7133"/>
                    <a:pt x="1359" y="7133"/>
                  </a:cubicBezTo>
                  <a:cubicBezTo>
                    <a:pt x="1042" y="7133"/>
                    <a:pt x="724" y="7012"/>
                    <a:pt x="483" y="6771"/>
                  </a:cubicBezTo>
                  <a:cubicBezTo>
                    <a:pt x="251" y="6539"/>
                    <a:pt x="121" y="6233"/>
                    <a:pt x="121" y="5908"/>
                  </a:cubicBezTo>
                  <a:cubicBezTo>
                    <a:pt x="121" y="5575"/>
                    <a:pt x="251" y="5268"/>
                    <a:pt x="483" y="5036"/>
                  </a:cubicBezTo>
                  <a:lnTo>
                    <a:pt x="5455" y="120"/>
                  </a:lnTo>
                  <a:close/>
                  <a:moveTo>
                    <a:pt x="5450" y="1"/>
                  </a:moveTo>
                  <a:cubicBezTo>
                    <a:pt x="5425" y="1"/>
                    <a:pt x="5406" y="11"/>
                    <a:pt x="5390" y="27"/>
                  </a:cubicBezTo>
                  <a:lnTo>
                    <a:pt x="399" y="4962"/>
                  </a:lnTo>
                  <a:cubicBezTo>
                    <a:pt x="149" y="5213"/>
                    <a:pt x="0" y="5547"/>
                    <a:pt x="0" y="5908"/>
                  </a:cubicBezTo>
                  <a:cubicBezTo>
                    <a:pt x="0" y="6270"/>
                    <a:pt x="149" y="6604"/>
                    <a:pt x="399" y="6855"/>
                  </a:cubicBezTo>
                  <a:cubicBezTo>
                    <a:pt x="668" y="7114"/>
                    <a:pt x="1011" y="7254"/>
                    <a:pt x="1364" y="7254"/>
                  </a:cubicBezTo>
                  <a:cubicBezTo>
                    <a:pt x="1707" y="7254"/>
                    <a:pt x="2060" y="7114"/>
                    <a:pt x="2319" y="6855"/>
                  </a:cubicBezTo>
                  <a:lnTo>
                    <a:pt x="7310" y="1920"/>
                  </a:lnTo>
                  <a:cubicBezTo>
                    <a:pt x="7366" y="1873"/>
                    <a:pt x="7338" y="1780"/>
                    <a:pt x="7078" y="1465"/>
                  </a:cubicBezTo>
                  <a:cubicBezTo>
                    <a:pt x="7060" y="1446"/>
                    <a:pt x="7041" y="1428"/>
                    <a:pt x="7023" y="1400"/>
                  </a:cubicBezTo>
                  <a:cubicBezTo>
                    <a:pt x="6689" y="1020"/>
                    <a:pt x="6179" y="519"/>
                    <a:pt x="5826" y="231"/>
                  </a:cubicBezTo>
                  <a:cubicBezTo>
                    <a:pt x="5615" y="60"/>
                    <a:pt x="5512" y="1"/>
                    <a:pt x="5450" y="1"/>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115" name="Google Shape;2115;p14"/>
            <p:cNvSpPr/>
            <p:nvPr/>
          </p:nvSpPr>
          <p:spPr>
            <a:xfrm>
              <a:off x="1719553" y="2418832"/>
              <a:ext cx="841881" cy="841881"/>
            </a:xfrm>
            <a:custGeom>
              <a:rect b="b" l="l" r="r" t="t"/>
              <a:pathLst>
                <a:path extrusionOk="0" h="14788" w="14788">
                  <a:moveTo>
                    <a:pt x="7394" y="1856"/>
                  </a:moveTo>
                  <a:cubicBezTo>
                    <a:pt x="10446" y="1856"/>
                    <a:pt x="12923" y="4333"/>
                    <a:pt x="12923" y="7394"/>
                  </a:cubicBezTo>
                  <a:cubicBezTo>
                    <a:pt x="12923" y="10446"/>
                    <a:pt x="10446" y="12923"/>
                    <a:pt x="7394" y="12923"/>
                  </a:cubicBezTo>
                  <a:cubicBezTo>
                    <a:pt x="4342" y="12923"/>
                    <a:pt x="1865" y="10446"/>
                    <a:pt x="1865" y="7394"/>
                  </a:cubicBezTo>
                  <a:cubicBezTo>
                    <a:pt x="1865" y="6912"/>
                    <a:pt x="1921" y="6439"/>
                    <a:pt x="2041" y="5993"/>
                  </a:cubicBezTo>
                  <a:cubicBezTo>
                    <a:pt x="2069" y="5863"/>
                    <a:pt x="2116" y="5743"/>
                    <a:pt x="2153" y="5613"/>
                  </a:cubicBezTo>
                  <a:cubicBezTo>
                    <a:pt x="2208" y="5446"/>
                    <a:pt x="2283" y="5270"/>
                    <a:pt x="2357" y="5103"/>
                  </a:cubicBezTo>
                  <a:cubicBezTo>
                    <a:pt x="2542" y="4695"/>
                    <a:pt x="2774" y="4314"/>
                    <a:pt x="3043" y="3971"/>
                  </a:cubicBezTo>
                  <a:cubicBezTo>
                    <a:pt x="3387" y="3544"/>
                    <a:pt x="3785" y="3164"/>
                    <a:pt x="4240" y="2849"/>
                  </a:cubicBezTo>
                  <a:cubicBezTo>
                    <a:pt x="4435" y="2709"/>
                    <a:pt x="4630" y="2589"/>
                    <a:pt x="4843" y="2478"/>
                  </a:cubicBezTo>
                  <a:cubicBezTo>
                    <a:pt x="5019" y="2385"/>
                    <a:pt x="5214" y="2301"/>
                    <a:pt x="5400" y="2227"/>
                  </a:cubicBezTo>
                  <a:cubicBezTo>
                    <a:pt x="6021" y="1995"/>
                    <a:pt x="6689" y="1856"/>
                    <a:pt x="7394" y="1856"/>
                  </a:cubicBezTo>
                  <a:close/>
                  <a:moveTo>
                    <a:pt x="7394" y="1"/>
                  </a:moveTo>
                  <a:cubicBezTo>
                    <a:pt x="3312" y="1"/>
                    <a:pt x="1" y="3312"/>
                    <a:pt x="1" y="7394"/>
                  </a:cubicBezTo>
                  <a:cubicBezTo>
                    <a:pt x="1" y="9045"/>
                    <a:pt x="539" y="10576"/>
                    <a:pt x="1457" y="11810"/>
                  </a:cubicBezTo>
                  <a:lnTo>
                    <a:pt x="2960" y="13303"/>
                  </a:lnTo>
                  <a:cubicBezTo>
                    <a:pt x="2969" y="13313"/>
                    <a:pt x="2969" y="13322"/>
                    <a:pt x="2978" y="13322"/>
                  </a:cubicBezTo>
                  <a:cubicBezTo>
                    <a:pt x="4212" y="14250"/>
                    <a:pt x="5734" y="14788"/>
                    <a:pt x="7394" y="14788"/>
                  </a:cubicBezTo>
                  <a:cubicBezTo>
                    <a:pt x="11476" y="14788"/>
                    <a:pt x="14788" y="11476"/>
                    <a:pt x="14788" y="7394"/>
                  </a:cubicBezTo>
                  <a:cubicBezTo>
                    <a:pt x="14788" y="3312"/>
                    <a:pt x="11476" y="1"/>
                    <a:pt x="7394" y="1"/>
                  </a:cubicBezTo>
                  <a:close/>
                </a:path>
              </a:pathLst>
            </a:custGeom>
            <a:solidFill>
              <a:schemeClr val="l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116" name="Google Shape;2116;p14"/>
            <p:cNvSpPr/>
            <p:nvPr/>
          </p:nvSpPr>
          <p:spPr>
            <a:xfrm>
              <a:off x="1792053" y="2415131"/>
              <a:ext cx="849282" cy="849282"/>
            </a:xfrm>
            <a:custGeom>
              <a:rect b="b" l="l" r="r" t="t"/>
              <a:pathLst>
                <a:path extrusionOk="0" h="14918" w="14918">
                  <a:moveTo>
                    <a:pt x="7459" y="1986"/>
                  </a:moveTo>
                  <a:cubicBezTo>
                    <a:pt x="10474" y="1986"/>
                    <a:pt x="12932" y="4444"/>
                    <a:pt x="12932" y="7459"/>
                  </a:cubicBezTo>
                  <a:cubicBezTo>
                    <a:pt x="12932" y="10474"/>
                    <a:pt x="10474" y="12932"/>
                    <a:pt x="7459" y="12932"/>
                  </a:cubicBezTo>
                  <a:cubicBezTo>
                    <a:pt x="4435" y="12932"/>
                    <a:pt x="1986" y="10474"/>
                    <a:pt x="1986" y="7459"/>
                  </a:cubicBezTo>
                  <a:cubicBezTo>
                    <a:pt x="1986" y="6986"/>
                    <a:pt x="2041" y="6522"/>
                    <a:pt x="2162" y="6068"/>
                  </a:cubicBezTo>
                  <a:cubicBezTo>
                    <a:pt x="2190" y="5947"/>
                    <a:pt x="2227" y="5826"/>
                    <a:pt x="2273" y="5706"/>
                  </a:cubicBezTo>
                  <a:cubicBezTo>
                    <a:pt x="2329" y="5530"/>
                    <a:pt x="2394" y="5363"/>
                    <a:pt x="2468" y="5196"/>
                  </a:cubicBezTo>
                  <a:cubicBezTo>
                    <a:pt x="2654" y="4797"/>
                    <a:pt x="2886" y="4416"/>
                    <a:pt x="3155" y="4073"/>
                  </a:cubicBezTo>
                  <a:cubicBezTo>
                    <a:pt x="3489" y="3646"/>
                    <a:pt x="3888" y="3275"/>
                    <a:pt x="4333" y="2960"/>
                  </a:cubicBezTo>
                  <a:cubicBezTo>
                    <a:pt x="4528" y="2830"/>
                    <a:pt x="4732" y="2709"/>
                    <a:pt x="4936" y="2598"/>
                  </a:cubicBezTo>
                  <a:cubicBezTo>
                    <a:pt x="5112" y="2505"/>
                    <a:pt x="5298" y="2422"/>
                    <a:pt x="5492" y="2348"/>
                  </a:cubicBezTo>
                  <a:cubicBezTo>
                    <a:pt x="6114" y="2107"/>
                    <a:pt x="6782" y="1986"/>
                    <a:pt x="7459" y="1986"/>
                  </a:cubicBezTo>
                  <a:close/>
                  <a:moveTo>
                    <a:pt x="7459" y="1865"/>
                  </a:moveTo>
                  <a:cubicBezTo>
                    <a:pt x="6763" y="1865"/>
                    <a:pt x="6086" y="1995"/>
                    <a:pt x="5446" y="2236"/>
                  </a:cubicBezTo>
                  <a:cubicBezTo>
                    <a:pt x="5251" y="2311"/>
                    <a:pt x="5066" y="2403"/>
                    <a:pt x="4880" y="2496"/>
                  </a:cubicBezTo>
                  <a:cubicBezTo>
                    <a:pt x="4676" y="2607"/>
                    <a:pt x="4463" y="2728"/>
                    <a:pt x="4268" y="2867"/>
                  </a:cubicBezTo>
                  <a:cubicBezTo>
                    <a:pt x="3813" y="3183"/>
                    <a:pt x="3414" y="3563"/>
                    <a:pt x="3062" y="3999"/>
                  </a:cubicBezTo>
                  <a:cubicBezTo>
                    <a:pt x="2784" y="4351"/>
                    <a:pt x="2552" y="4741"/>
                    <a:pt x="2366" y="5149"/>
                  </a:cubicBezTo>
                  <a:cubicBezTo>
                    <a:pt x="2292" y="5316"/>
                    <a:pt x="2218" y="5492"/>
                    <a:pt x="2162" y="5669"/>
                  </a:cubicBezTo>
                  <a:cubicBezTo>
                    <a:pt x="2116" y="5789"/>
                    <a:pt x="2079" y="5919"/>
                    <a:pt x="2051" y="6040"/>
                  </a:cubicBezTo>
                  <a:cubicBezTo>
                    <a:pt x="1930" y="6504"/>
                    <a:pt x="1865" y="6977"/>
                    <a:pt x="1865" y="7459"/>
                  </a:cubicBezTo>
                  <a:cubicBezTo>
                    <a:pt x="1865" y="10539"/>
                    <a:pt x="4379" y="13053"/>
                    <a:pt x="7459" y="13053"/>
                  </a:cubicBezTo>
                  <a:cubicBezTo>
                    <a:pt x="10539" y="13053"/>
                    <a:pt x="13053" y="10539"/>
                    <a:pt x="13053" y="7459"/>
                  </a:cubicBezTo>
                  <a:cubicBezTo>
                    <a:pt x="13053" y="4379"/>
                    <a:pt x="10539" y="1865"/>
                    <a:pt x="7459" y="1865"/>
                  </a:cubicBezTo>
                  <a:close/>
                  <a:moveTo>
                    <a:pt x="7459" y="121"/>
                  </a:moveTo>
                  <a:cubicBezTo>
                    <a:pt x="11504" y="121"/>
                    <a:pt x="14797" y="3415"/>
                    <a:pt x="14797" y="7459"/>
                  </a:cubicBezTo>
                  <a:cubicBezTo>
                    <a:pt x="14797" y="11504"/>
                    <a:pt x="11504" y="14797"/>
                    <a:pt x="7459" y="14797"/>
                  </a:cubicBezTo>
                  <a:cubicBezTo>
                    <a:pt x="5863" y="14797"/>
                    <a:pt x="4351" y="14296"/>
                    <a:pt x="3080" y="13350"/>
                  </a:cubicBezTo>
                  <a:cubicBezTo>
                    <a:pt x="3071" y="13341"/>
                    <a:pt x="3071" y="13331"/>
                    <a:pt x="3062" y="13331"/>
                  </a:cubicBezTo>
                  <a:lnTo>
                    <a:pt x="1568" y="11838"/>
                  </a:lnTo>
                  <a:cubicBezTo>
                    <a:pt x="622" y="10558"/>
                    <a:pt x="121" y="9045"/>
                    <a:pt x="121" y="7459"/>
                  </a:cubicBezTo>
                  <a:cubicBezTo>
                    <a:pt x="121" y="3415"/>
                    <a:pt x="3414" y="121"/>
                    <a:pt x="7459" y="121"/>
                  </a:cubicBezTo>
                  <a:close/>
                  <a:moveTo>
                    <a:pt x="7459" y="1"/>
                  </a:moveTo>
                  <a:cubicBezTo>
                    <a:pt x="3349" y="1"/>
                    <a:pt x="1" y="3350"/>
                    <a:pt x="1" y="7459"/>
                  </a:cubicBezTo>
                  <a:cubicBezTo>
                    <a:pt x="1" y="9073"/>
                    <a:pt x="511" y="10613"/>
                    <a:pt x="1485" y="11912"/>
                  </a:cubicBezTo>
                  <a:lnTo>
                    <a:pt x="2988" y="13415"/>
                  </a:lnTo>
                  <a:cubicBezTo>
                    <a:pt x="2988" y="13415"/>
                    <a:pt x="2997" y="13424"/>
                    <a:pt x="2997" y="13424"/>
                  </a:cubicBezTo>
                  <a:cubicBezTo>
                    <a:pt x="2997" y="13433"/>
                    <a:pt x="2997" y="13433"/>
                    <a:pt x="3006" y="13433"/>
                  </a:cubicBezTo>
                  <a:cubicBezTo>
                    <a:pt x="4296" y="14398"/>
                    <a:pt x="5836" y="14918"/>
                    <a:pt x="7459" y="14918"/>
                  </a:cubicBezTo>
                  <a:cubicBezTo>
                    <a:pt x="11569" y="14918"/>
                    <a:pt x="14918" y="11569"/>
                    <a:pt x="14918" y="7459"/>
                  </a:cubicBezTo>
                  <a:cubicBezTo>
                    <a:pt x="14918" y="3350"/>
                    <a:pt x="11569" y="1"/>
                    <a:pt x="7459" y="1"/>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117" name="Google Shape;2117;p14"/>
            <p:cNvSpPr/>
            <p:nvPr/>
          </p:nvSpPr>
          <p:spPr>
            <a:xfrm>
              <a:off x="2308430" y="2495515"/>
              <a:ext cx="209161" cy="257153"/>
            </a:xfrm>
            <a:custGeom>
              <a:rect b="b" l="l" r="r" t="t"/>
              <a:pathLst>
                <a:path extrusionOk="0" h="4517" w="3674">
                  <a:moveTo>
                    <a:pt x="197" y="0"/>
                  </a:moveTo>
                  <a:cubicBezTo>
                    <a:pt x="124" y="0"/>
                    <a:pt x="58" y="45"/>
                    <a:pt x="28" y="119"/>
                  </a:cubicBezTo>
                  <a:cubicBezTo>
                    <a:pt x="0" y="212"/>
                    <a:pt x="56" y="305"/>
                    <a:pt x="148" y="333"/>
                  </a:cubicBezTo>
                  <a:cubicBezTo>
                    <a:pt x="167" y="342"/>
                    <a:pt x="2635" y="1168"/>
                    <a:pt x="3312" y="4377"/>
                  </a:cubicBezTo>
                  <a:cubicBezTo>
                    <a:pt x="3330" y="4461"/>
                    <a:pt x="3405" y="4516"/>
                    <a:pt x="3479" y="4516"/>
                  </a:cubicBezTo>
                  <a:lnTo>
                    <a:pt x="3516" y="4516"/>
                  </a:lnTo>
                  <a:cubicBezTo>
                    <a:pt x="3609" y="4498"/>
                    <a:pt x="3674" y="4405"/>
                    <a:pt x="3655" y="4312"/>
                  </a:cubicBezTo>
                  <a:cubicBezTo>
                    <a:pt x="2931" y="889"/>
                    <a:pt x="362" y="36"/>
                    <a:pt x="251" y="8"/>
                  </a:cubicBezTo>
                  <a:cubicBezTo>
                    <a:pt x="232" y="3"/>
                    <a:pt x="214" y="0"/>
                    <a:pt x="197" y="0"/>
                  </a:cubicBezTo>
                  <a:close/>
                </a:path>
              </a:pathLst>
            </a:cu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118" name="Google Shape;2118;p14"/>
            <p:cNvSpPr/>
            <p:nvPr/>
          </p:nvSpPr>
          <p:spPr>
            <a:xfrm>
              <a:off x="1826239" y="3139212"/>
              <a:ext cx="42811" cy="88242"/>
            </a:xfrm>
            <a:custGeom>
              <a:rect b="b" l="l" r="r" t="t"/>
              <a:pathLst>
                <a:path extrusionOk="0" h="1550" w="752">
                  <a:moveTo>
                    <a:pt x="71" y="1"/>
                  </a:moveTo>
                  <a:cubicBezTo>
                    <a:pt x="54" y="1"/>
                    <a:pt x="38" y="8"/>
                    <a:pt x="28" y="19"/>
                  </a:cubicBezTo>
                  <a:cubicBezTo>
                    <a:pt x="0" y="46"/>
                    <a:pt x="10" y="83"/>
                    <a:pt x="28" y="102"/>
                  </a:cubicBezTo>
                  <a:lnTo>
                    <a:pt x="492" y="538"/>
                  </a:lnTo>
                  <a:cubicBezTo>
                    <a:pt x="622" y="659"/>
                    <a:pt x="622" y="853"/>
                    <a:pt x="511" y="974"/>
                  </a:cubicBezTo>
                  <a:lnTo>
                    <a:pt x="65" y="1456"/>
                  </a:lnTo>
                  <a:cubicBezTo>
                    <a:pt x="47" y="1484"/>
                    <a:pt x="47" y="1512"/>
                    <a:pt x="75" y="1540"/>
                  </a:cubicBezTo>
                  <a:cubicBezTo>
                    <a:pt x="84" y="1549"/>
                    <a:pt x="93" y="1549"/>
                    <a:pt x="112" y="1549"/>
                  </a:cubicBezTo>
                  <a:cubicBezTo>
                    <a:pt x="130" y="1549"/>
                    <a:pt x="140" y="1549"/>
                    <a:pt x="158" y="1531"/>
                  </a:cubicBezTo>
                  <a:lnTo>
                    <a:pt x="594" y="1058"/>
                  </a:lnTo>
                  <a:cubicBezTo>
                    <a:pt x="752" y="881"/>
                    <a:pt x="743" y="612"/>
                    <a:pt x="576" y="455"/>
                  </a:cubicBezTo>
                  <a:lnTo>
                    <a:pt x="112" y="19"/>
                  </a:lnTo>
                  <a:cubicBezTo>
                    <a:pt x="99" y="6"/>
                    <a:pt x="85" y="1"/>
                    <a:pt x="71" y="1"/>
                  </a:cubicBezTo>
                  <a:close/>
                </a:path>
              </a:pathLst>
            </a:cu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119" name="Google Shape;2119;p14"/>
            <p:cNvSpPr/>
            <p:nvPr/>
          </p:nvSpPr>
          <p:spPr>
            <a:xfrm>
              <a:off x="2169522" y="2615806"/>
              <a:ext cx="214968" cy="215025"/>
            </a:xfrm>
            <a:custGeom>
              <a:rect b="b" l="l" r="r" t="t"/>
              <a:pathLst>
                <a:path extrusionOk="0" h="3777" w="3776">
                  <a:moveTo>
                    <a:pt x="353" y="1"/>
                  </a:moveTo>
                  <a:cubicBezTo>
                    <a:pt x="158" y="1"/>
                    <a:pt x="0" y="149"/>
                    <a:pt x="0" y="344"/>
                  </a:cubicBezTo>
                  <a:cubicBezTo>
                    <a:pt x="0" y="539"/>
                    <a:pt x="158" y="697"/>
                    <a:pt x="353" y="697"/>
                  </a:cubicBezTo>
                  <a:cubicBezTo>
                    <a:pt x="1856" y="697"/>
                    <a:pt x="3080" y="1921"/>
                    <a:pt x="3080" y="3424"/>
                  </a:cubicBezTo>
                  <a:cubicBezTo>
                    <a:pt x="3080" y="3619"/>
                    <a:pt x="3238" y="3776"/>
                    <a:pt x="3433" y="3776"/>
                  </a:cubicBezTo>
                  <a:cubicBezTo>
                    <a:pt x="3627" y="3776"/>
                    <a:pt x="3776" y="3619"/>
                    <a:pt x="3776" y="3424"/>
                  </a:cubicBezTo>
                  <a:cubicBezTo>
                    <a:pt x="3776" y="1531"/>
                    <a:pt x="2236" y="1"/>
                    <a:pt x="353" y="1"/>
                  </a:cubicBezTo>
                  <a:close/>
                </a:path>
              </a:pathLst>
            </a:cu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120" name="Google Shape;2120;p14"/>
            <p:cNvSpPr/>
            <p:nvPr/>
          </p:nvSpPr>
          <p:spPr>
            <a:xfrm>
              <a:off x="1357768" y="3566920"/>
              <a:ext cx="117845" cy="42868"/>
            </a:xfrm>
            <a:custGeom>
              <a:rect b="b" l="l" r="r" t="t"/>
              <a:pathLst>
                <a:path extrusionOk="0" h="753" w="2070">
                  <a:moveTo>
                    <a:pt x="2010" y="1"/>
                  </a:moveTo>
                  <a:cubicBezTo>
                    <a:pt x="1990" y="1"/>
                    <a:pt x="1970" y="11"/>
                    <a:pt x="1958" y="29"/>
                  </a:cubicBezTo>
                  <a:cubicBezTo>
                    <a:pt x="1649" y="428"/>
                    <a:pt x="1332" y="634"/>
                    <a:pt x="1014" y="634"/>
                  </a:cubicBezTo>
                  <a:cubicBezTo>
                    <a:pt x="970" y="634"/>
                    <a:pt x="926" y="630"/>
                    <a:pt x="882" y="623"/>
                  </a:cubicBezTo>
                  <a:cubicBezTo>
                    <a:pt x="428" y="548"/>
                    <a:pt x="140" y="103"/>
                    <a:pt x="122" y="47"/>
                  </a:cubicBezTo>
                  <a:cubicBezTo>
                    <a:pt x="112" y="20"/>
                    <a:pt x="94" y="1"/>
                    <a:pt x="66" y="1"/>
                  </a:cubicBezTo>
                  <a:cubicBezTo>
                    <a:pt x="29" y="1"/>
                    <a:pt x="1" y="29"/>
                    <a:pt x="1" y="57"/>
                  </a:cubicBezTo>
                  <a:cubicBezTo>
                    <a:pt x="1" y="140"/>
                    <a:pt x="289" y="548"/>
                    <a:pt x="697" y="697"/>
                  </a:cubicBezTo>
                  <a:cubicBezTo>
                    <a:pt x="790" y="725"/>
                    <a:pt x="892" y="752"/>
                    <a:pt x="1003" y="752"/>
                  </a:cubicBezTo>
                  <a:cubicBezTo>
                    <a:pt x="1300" y="752"/>
                    <a:pt x="1662" y="604"/>
                    <a:pt x="2051" y="94"/>
                  </a:cubicBezTo>
                  <a:cubicBezTo>
                    <a:pt x="2070" y="66"/>
                    <a:pt x="2060" y="38"/>
                    <a:pt x="2042" y="10"/>
                  </a:cubicBezTo>
                  <a:cubicBezTo>
                    <a:pt x="2032" y="4"/>
                    <a:pt x="2021" y="1"/>
                    <a:pt x="2010" y="1"/>
                  </a:cubicBezTo>
                  <a:close/>
                </a:path>
              </a:pathLst>
            </a:cu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121" name="Google Shape;2121;p14"/>
            <p:cNvSpPr/>
            <p:nvPr/>
          </p:nvSpPr>
          <p:spPr>
            <a:xfrm>
              <a:off x="1348317" y="2743612"/>
              <a:ext cx="1225817" cy="929553"/>
            </a:xfrm>
            <a:custGeom>
              <a:rect b="b" l="l" r="r" t="t"/>
              <a:pathLst>
                <a:path extrusionOk="0" h="16328" w="21532">
                  <a:moveTo>
                    <a:pt x="21179" y="1"/>
                  </a:moveTo>
                  <a:cubicBezTo>
                    <a:pt x="21271" y="483"/>
                    <a:pt x="21327" y="975"/>
                    <a:pt x="21327" y="1485"/>
                  </a:cubicBezTo>
                  <a:cubicBezTo>
                    <a:pt x="21327" y="5567"/>
                    <a:pt x="18015" y="8879"/>
                    <a:pt x="13924" y="8879"/>
                  </a:cubicBezTo>
                  <a:cubicBezTo>
                    <a:pt x="12273" y="8879"/>
                    <a:pt x="10742" y="8331"/>
                    <a:pt x="9509" y="7413"/>
                  </a:cubicBezTo>
                  <a:cubicBezTo>
                    <a:pt x="9611" y="7533"/>
                    <a:pt x="9611" y="7728"/>
                    <a:pt x="9490" y="7840"/>
                  </a:cubicBezTo>
                  <a:lnTo>
                    <a:pt x="8488" y="8841"/>
                  </a:lnTo>
                  <a:cubicBezTo>
                    <a:pt x="8368" y="8962"/>
                    <a:pt x="8164" y="8962"/>
                    <a:pt x="8043" y="8841"/>
                  </a:cubicBezTo>
                  <a:lnTo>
                    <a:pt x="7848" y="8647"/>
                  </a:lnTo>
                  <a:lnTo>
                    <a:pt x="6781" y="9732"/>
                  </a:lnTo>
                  <a:cubicBezTo>
                    <a:pt x="6948" y="9927"/>
                    <a:pt x="7050" y="10075"/>
                    <a:pt x="7022" y="10103"/>
                  </a:cubicBezTo>
                  <a:lnTo>
                    <a:pt x="2032" y="15038"/>
                  </a:lnTo>
                  <a:cubicBezTo>
                    <a:pt x="1521" y="15539"/>
                    <a:pt x="705" y="15539"/>
                    <a:pt x="195" y="15038"/>
                  </a:cubicBezTo>
                  <a:cubicBezTo>
                    <a:pt x="130" y="14973"/>
                    <a:pt x="74" y="14908"/>
                    <a:pt x="28" y="14834"/>
                  </a:cubicBezTo>
                  <a:cubicBezTo>
                    <a:pt x="0" y="15187"/>
                    <a:pt x="130" y="15548"/>
                    <a:pt x="399" y="15827"/>
                  </a:cubicBezTo>
                  <a:cubicBezTo>
                    <a:pt x="909" y="16328"/>
                    <a:pt x="1735" y="16328"/>
                    <a:pt x="2236" y="15827"/>
                  </a:cubicBezTo>
                  <a:lnTo>
                    <a:pt x="7227" y="10892"/>
                  </a:lnTo>
                  <a:cubicBezTo>
                    <a:pt x="7264" y="10854"/>
                    <a:pt x="7162" y="10715"/>
                    <a:pt x="6995" y="10511"/>
                  </a:cubicBezTo>
                  <a:lnTo>
                    <a:pt x="8052" y="9435"/>
                  </a:lnTo>
                  <a:lnTo>
                    <a:pt x="8247" y="9630"/>
                  </a:lnTo>
                  <a:cubicBezTo>
                    <a:pt x="8368" y="9751"/>
                    <a:pt x="8572" y="9751"/>
                    <a:pt x="8692" y="9630"/>
                  </a:cubicBezTo>
                  <a:lnTo>
                    <a:pt x="9703" y="8628"/>
                  </a:lnTo>
                  <a:cubicBezTo>
                    <a:pt x="9815" y="8507"/>
                    <a:pt x="9824" y="8322"/>
                    <a:pt x="9713" y="8192"/>
                  </a:cubicBezTo>
                  <a:cubicBezTo>
                    <a:pt x="10947" y="9120"/>
                    <a:pt x="12477" y="9658"/>
                    <a:pt x="14138" y="9658"/>
                  </a:cubicBezTo>
                  <a:cubicBezTo>
                    <a:pt x="18219" y="9658"/>
                    <a:pt x="21531" y="6346"/>
                    <a:pt x="21531" y="2264"/>
                  </a:cubicBezTo>
                  <a:cubicBezTo>
                    <a:pt x="21531" y="1476"/>
                    <a:pt x="21411" y="715"/>
                    <a:pt x="21179" y="1"/>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grpSp>
    </p:spTree>
  </p:cSld>
  <p:clrMapOvr>
    <a:masterClrMapping/>
  </p:clrMapOvr>
  <mc:AlternateContent>
    <mc:Choice Requires="p14">
      <p:transition spd="slow" p14:dur="700">
        <p:fade/>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126" name="Shape 2126"/>
        <p:cNvGrpSpPr/>
        <p:nvPr/>
      </p:nvGrpSpPr>
      <p:grpSpPr>
        <a:xfrm>
          <a:off x="0" y="0"/>
          <a:ext cx="0" cy="0"/>
          <a:chOff x="0" y="0"/>
          <a:chExt cx="0" cy="0"/>
        </a:xfrm>
      </p:grpSpPr>
      <p:sp>
        <p:nvSpPr>
          <p:cNvPr id="2127" name="Google Shape;2127;p15"/>
          <p:cNvSpPr txBox="1"/>
          <p:nvPr>
            <p:ph type="title"/>
          </p:nvPr>
        </p:nvSpPr>
        <p:spPr>
          <a:xfrm>
            <a:off x="960000" y="722233"/>
            <a:ext cx="10281200" cy="763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US"/>
              <a:t>Model Choice</a:t>
            </a:r>
            <a:endParaRPr/>
          </a:p>
        </p:txBody>
      </p:sp>
      <p:graphicFrame>
        <p:nvGraphicFramePr>
          <p:cNvPr id="2128" name="Google Shape;2128;p15"/>
          <p:cNvGraphicFramePr/>
          <p:nvPr/>
        </p:nvGraphicFramePr>
        <p:xfrm>
          <a:off x="702834" y="1850247"/>
          <a:ext cx="3000000" cy="3000000"/>
        </p:xfrm>
        <a:graphic>
          <a:graphicData uri="http://schemas.openxmlformats.org/drawingml/2006/table">
            <a:tbl>
              <a:tblPr>
                <a:noFill/>
                <a:tableStyleId>{C151D42E-964B-475E-9BF3-BA9D9C0588C5}</a:tableStyleId>
              </a:tblPr>
              <a:tblGrid>
                <a:gridCol w="2749675"/>
                <a:gridCol w="2405975"/>
              </a:tblGrid>
              <a:tr h="568675">
                <a:tc>
                  <a:txBody>
                    <a:bodyPr/>
                    <a:lstStyle/>
                    <a:p>
                      <a:pPr indent="0" lvl="0" marL="0" marR="0" rtl="0" algn="ctr">
                        <a:lnSpc>
                          <a:spcPct val="100000"/>
                        </a:lnSpc>
                        <a:spcBef>
                          <a:spcPts val="0"/>
                        </a:spcBef>
                        <a:spcAft>
                          <a:spcPts val="0"/>
                        </a:spcAft>
                        <a:buClr>
                          <a:srgbClr val="000000"/>
                        </a:buClr>
                        <a:buSzPts val="2100"/>
                        <a:buFont typeface="Arial"/>
                        <a:buNone/>
                      </a:pPr>
                      <a:r>
                        <a:rPr b="1" lang="en-US" sz="2100" u="none" cap="none" strike="noStrike">
                          <a:solidFill>
                            <a:schemeClr val="dk1"/>
                          </a:solidFill>
                          <a:latin typeface="Sora"/>
                          <a:ea typeface="Sora"/>
                          <a:cs typeface="Sora"/>
                          <a:sym typeface="Sora"/>
                        </a:rPr>
                        <a:t>Models</a:t>
                      </a:r>
                      <a:endParaRPr b="1" sz="2100" u="none" cap="none" strike="noStrike">
                        <a:solidFill>
                          <a:schemeClr val="dk1"/>
                        </a:solidFill>
                        <a:latin typeface="Sora"/>
                        <a:ea typeface="Sora"/>
                        <a:cs typeface="Sora"/>
                        <a:sym typeface="Sora"/>
                      </a:endParaRPr>
                    </a:p>
                  </a:txBody>
                  <a:tcPr marT="91425" marB="91425" marR="121900" marL="1219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1"/>
                    </a:solidFill>
                  </a:tcPr>
                </a:tc>
                <a:tc>
                  <a:txBody>
                    <a:bodyPr/>
                    <a:lstStyle/>
                    <a:p>
                      <a:pPr indent="0" lvl="0" marL="0" marR="0" rtl="0" algn="ctr">
                        <a:lnSpc>
                          <a:spcPct val="100000"/>
                        </a:lnSpc>
                        <a:spcBef>
                          <a:spcPts val="0"/>
                        </a:spcBef>
                        <a:spcAft>
                          <a:spcPts val="0"/>
                        </a:spcAft>
                        <a:buClr>
                          <a:srgbClr val="000000"/>
                        </a:buClr>
                        <a:buSzPts val="2100"/>
                        <a:buFont typeface="Arial"/>
                        <a:buNone/>
                      </a:pPr>
                      <a:r>
                        <a:rPr b="1" lang="en-US" sz="2100" u="none" cap="none" strike="noStrike">
                          <a:solidFill>
                            <a:schemeClr val="dk1"/>
                          </a:solidFill>
                          <a:latin typeface="Sora"/>
                          <a:ea typeface="Sora"/>
                          <a:cs typeface="Sora"/>
                          <a:sym typeface="Sora"/>
                        </a:rPr>
                        <a:t>Suitability</a:t>
                      </a:r>
                      <a:endParaRPr b="1" sz="2100" u="none" cap="none" strike="noStrike">
                        <a:solidFill>
                          <a:schemeClr val="dk1"/>
                        </a:solidFill>
                        <a:latin typeface="Sora"/>
                        <a:ea typeface="Sora"/>
                        <a:cs typeface="Sora"/>
                        <a:sym typeface="Sora"/>
                      </a:endParaRPr>
                    </a:p>
                  </a:txBody>
                  <a:tcPr marT="91425" marB="91425" marR="121900" marL="1219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1"/>
                    </a:solidFill>
                  </a:tcPr>
                </a:tc>
              </a:tr>
              <a:tr h="726000">
                <a:tc>
                  <a:txBody>
                    <a:bodyPr/>
                    <a:lstStyle/>
                    <a:p>
                      <a:pPr indent="0" lvl="0" marL="0" marR="0" rtl="0" algn="ctr">
                        <a:lnSpc>
                          <a:spcPct val="100000"/>
                        </a:lnSpc>
                        <a:spcBef>
                          <a:spcPts val="0"/>
                        </a:spcBef>
                        <a:spcAft>
                          <a:spcPts val="0"/>
                        </a:spcAft>
                        <a:buClr>
                          <a:srgbClr val="000000"/>
                        </a:buClr>
                        <a:buSzPts val="1300"/>
                        <a:buFont typeface="Arial"/>
                        <a:buNone/>
                      </a:pPr>
                      <a:r>
                        <a:rPr lang="en-US" sz="1300" u="none" cap="none" strike="noStrike">
                          <a:solidFill>
                            <a:schemeClr val="dk1"/>
                          </a:solidFill>
                          <a:latin typeface="Open Sans"/>
                          <a:ea typeface="Open Sans"/>
                          <a:cs typeface="Open Sans"/>
                          <a:sym typeface="Open Sans"/>
                        </a:rPr>
                        <a:t>Linear Models </a:t>
                      </a:r>
                      <a:endParaRPr/>
                    </a:p>
                    <a:p>
                      <a:pPr indent="0" lvl="0" marL="0" marR="0" rtl="0" algn="ctr">
                        <a:lnSpc>
                          <a:spcPct val="100000"/>
                        </a:lnSpc>
                        <a:spcBef>
                          <a:spcPts val="0"/>
                        </a:spcBef>
                        <a:spcAft>
                          <a:spcPts val="0"/>
                        </a:spcAft>
                        <a:buClr>
                          <a:srgbClr val="000000"/>
                        </a:buClr>
                        <a:buSzPts val="1300"/>
                        <a:buFont typeface="Arial"/>
                        <a:buNone/>
                      </a:pPr>
                      <a:r>
                        <a:rPr lang="en-US" sz="1300" u="none" cap="none" strike="noStrike">
                          <a:solidFill>
                            <a:schemeClr val="dk1"/>
                          </a:solidFill>
                          <a:latin typeface="Open Sans"/>
                          <a:ea typeface="Open Sans"/>
                          <a:cs typeface="Open Sans"/>
                          <a:sym typeface="Open Sans"/>
                        </a:rPr>
                        <a:t>(Logistic Regression, LDA)</a:t>
                      </a:r>
                      <a:endParaRPr sz="1300" u="none" cap="none" strike="noStrike">
                        <a:solidFill>
                          <a:schemeClr val="dk1"/>
                        </a:solidFill>
                        <a:latin typeface="Open Sans"/>
                        <a:ea typeface="Open Sans"/>
                        <a:cs typeface="Open Sans"/>
                        <a:sym typeface="Open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2" marL="0" marR="0" rtl="0" algn="ctr">
                        <a:lnSpc>
                          <a:spcPct val="100000"/>
                        </a:lnSpc>
                        <a:spcBef>
                          <a:spcPts val="0"/>
                        </a:spcBef>
                        <a:spcAft>
                          <a:spcPts val="0"/>
                        </a:spcAft>
                        <a:buClr>
                          <a:srgbClr val="000000"/>
                        </a:buClr>
                        <a:buSzPts val="1300"/>
                        <a:buFont typeface="Arial"/>
                        <a:buNone/>
                      </a:pPr>
                      <a:r>
                        <a:rPr lang="en-US" sz="1300" u="none" cap="none" strike="noStrike">
                          <a:solidFill>
                            <a:schemeClr val="dk1"/>
                          </a:solidFill>
                          <a:latin typeface="Open Sans"/>
                          <a:ea typeface="Open Sans"/>
                          <a:cs typeface="Open Sans"/>
                          <a:sym typeface="Open Sans"/>
                        </a:rPr>
                        <a:t>Does not capture non-linear relationships</a:t>
                      </a:r>
                      <a:endParaRPr sz="1300" u="none" cap="none" strike="noStrike">
                        <a:solidFill>
                          <a:schemeClr val="dk1"/>
                        </a:solidFill>
                        <a:latin typeface="Open Sans"/>
                        <a:ea typeface="Open Sans"/>
                        <a:cs typeface="Open Sans"/>
                        <a:sym typeface="Open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948425">
                <a:tc>
                  <a:txBody>
                    <a:bodyPr/>
                    <a:lstStyle/>
                    <a:p>
                      <a:pPr indent="0" lvl="0" marL="0" marR="0" rtl="0" algn="ctr">
                        <a:lnSpc>
                          <a:spcPct val="100000"/>
                        </a:lnSpc>
                        <a:spcBef>
                          <a:spcPts val="0"/>
                        </a:spcBef>
                        <a:spcAft>
                          <a:spcPts val="0"/>
                        </a:spcAft>
                        <a:buClr>
                          <a:srgbClr val="000000"/>
                        </a:buClr>
                        <a:buSzPts val="1300"/>
                        <a:buFont typeface="Arial"/>
                        <a:buNone/>
                      </a:pPr>
                      <a:r>
                        <a:rPr lang="en-US" sz="1300" u="none" cap="none" strike="noStrike">
                          <a:solidFill>
                            <a:schemeClr val="dk1"/>
                          </a:solidFill>
                          <a:latin typeface="Open Sans"/>
                          <a:ea typeface="Open Sans"/>
                          <a:cs typeface="Open Sans"/>
                          <a:sym typeface="Open Sans"/>
                        </a:rPr>
                        <a:t>Distance &amp; Margin Based Models </a:t>
                      </a:r>
                      <a:endParaRPr/>
                    </a:p>
                    <a:p>
                      <a:pPr indent="0" lvl="0" marL="0" marR="0" rtl="0" algn="ctr">
                        <a:lnSpc>
                          <a:spcPct val="100000"/>
                        </a:lnSpc>
                        <a:spcBef>
                          <a:spcPts val="0"/>
                        </a:spcBef>
                        <a:spcAft>
                          <a:spcPts val="0"/>
                        </a:spcAft>
                        <a:buClr>
                          <a:srgbClr val="000000"/>
                        </a:buClr>
                        <a:buSzPts val="1300"/>
                        <a:buFont typeface="Arial"/>
                        <a:buNone/>
                      </a:pPr>
                      <a:r>
                        <a:rPr lang="en-US" sz="1300" u="none" cap="none" strike="noStrike">
                          <a:solidFill>
                            <a:schemeClr val="dk1"/>
                          </a:solidFill>
                          <a:latin typeface="Open Sans"/>
                          <a:ea typeface="Open Sans"/>
                          <a:cs typeface="Open Sans"/>
                          <a:sym typeface="Open Sans"/>
                        </a:rPr>
                        <a:t>(KNN, SVM)</a:t>
                      </a:r>
                      <a:endParaRPr sz="1300" u="none" cap="none" strike="noStrike">
                        <a:solidFill>
                          <a:schemeClr val="dk1"/>
                        </a:solidFill>
                        <a:latin typeface="Open Sans"/>
                        <a:ea typeface="Open Sans"/>
                        <a:cs typeface="Open Sans"/>
                        <a:sym typeface="Open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300"/>
                        <a:buFont typeface="Arial"/>
                        <a:buNone/>
                      </a:pPr>
                      <a:r>
                        <a:rPr lang="en-US" sz="1300" u="none" cap="none" strike="noStrike">
                          <a:solidFill>
                            <a:schemeClr val="dk1"/>
                          </a:solidFill>
                          <a:latin typeface="Open Sans"/>
                          <a:ea typeface="Open Sans"/>
                          <a:cs typeface="Open Sans"/>
                          <a:sym typeface="Open Sans"/>
                        </a:rPr>
                        <a:t>Slow for large datasets</a:t>
                      </a:r>
                      <a:endParaRPr sz="1300" u="none" cap="none" strike="noStrike">
                        <a:solidFill>
                          <a:schemeClr val="dk1"/>
                        </a:solidFill>
                        <a:latin typeface="Open Sans"/>
                        <a:ea typeface="Open Sans"/>
                        <a:cs typeface="Open Sans"/>
                        <a:sym typeface="Open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914400">
                <a:tc>
                  <a:txBody>
                    <a:bodyPr/>
                    <a:lstStyle/>
                    <a:p>
                      <a:pPr indent="0" lvl="0" marL="0" marR="0" rtl="0" algn="ctr">
                        <a:lnSpc>
                          <a:spcPct val="100000"/>
                        </a:lnSpc>
                        <a:spcBef>
                          <a:spcPts val="0"/>
                        </a:spcBef>
                        <a:spcAft>
                          <a:spcPts val="0"/>
                        </a:spcAft>
                        <a:buClr>
                          <a:srgbClr val="000000"/>
                        </a:buClr>
                        <a:buSzPts val="1300"/>
                        <a:buFont typeface="Arial"/>
                        <a:buNone/>
                      </a:pPr>
                      <a:r>
                        <a:rPr lang="en-US" sz="1300" u="none" cap="none" strike="noStrike">
                          <a:solidFill>
                            <a:schemeClr val="dk1"/>
                          </a:solidFill>
                          <a:latin typeface="Open Sans"/>
                          <a:ea typeface="Open Sans"/>
                          <a:cs typeface="Open Sans"/>
                          <a:sym typeface="Open Sans"/>
                        </a:rPr>
                        <a:t>Neural Networks</a:t>
                      </a:r>
                      <a:endParaRPr sz="1300" u="none" cap="none" strike="noStrike">
                        <a:solidFill>
                          <a:schemeClr val="dk1"/>
                        </a:solidFill>
                        <a:latin typeface="Open Sans"/>
                        <a:ea typeface="Open Sans"/>
                        <a:cs typeface="Open Sans"/>
                        <a:sym typeface="Open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300"/>
                        <a:buFont typeface="Arial"/>
                        <a:buNone/>
                      </a:pPr>
                      <a:r>
                        <a:rPr lang="en-US" sz="1300" u="none" cap="none" strike="noStrike">
                          <a:solidFill>
                            <a:schemeClr val="dk1"/>
                          </a:solidFill>
                          <a:latin typeface="Open Sans"/>
                          <a:ea typeface="Open Sans"/>
                          <a:cs typeface="Open Sans"/>
                          <a:sym typeface="Open Sans"/>
                        </a:rPr>
                        <a:t>Requires massive data</a:t>
                      </a:r>
                      <a:endParaRPr sz="1300" u="none" cap="none" strike="noStrike">
                        <a:solidFill>
                          <a:schemeClr val="dk1"/>
                        </a:solidFill>
                        <a:latin typeface="Open Sans"/>
                        <a:ea typeface="Open Sans"/>
                        <a:cs typeface="Open Sans"/>
                        <a:sym typeface="Open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pic>
        <p:nvPicPr>
          <p:cNvPr id="2129" name="Google Shape;2129;p15"/>
          <p:cNvPicPr preferRelativeResize="0"/>
          <p:nvPr/>
        </p:nvPicPr>
        <p:blipFill rotWithShape="1">
          <a:blip r:embed="rId3">
            <a:alphaModFix/>
          </a:blip>
          <a:srcRect b="0" l="-6346" r="0" t="222"/>
          <a:stretch/>
        </p:blipFill>
        <p:spPr>
          <a:xfrm>
            <a:off x="6492483" y="1485833"/>
            <a:ext cx="4748717" cy="4455331"/>
          </a:xfrm>
          <a:prstGeom prst="rect">
            <a:avLst/>
          </a:prstGeom>
          <a:noFill/>
          <a:ln>
            <a:noFill/>
          </a:ln>
        </p:spPr>
      </p:pic>
      <p:sp>
        <p:nvSpPr>
          <p:cNvPr id="2130" name="Google Shape;2130;p15"/>
          <p:cNvSpPr txBox="1"/>
          <p:nvPr/>
        </p:nvSpPr>
        <p:spPr>
          <a:xfrm>
            <a:off x="7818000" y="722233"/>
            <a:ext cx="2744897" cy="763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3000"/>
              <a:buFont typeface="Sora"/>
              <a:buNone/>
            </a:pPr>
            <a:r>
              <a:rPr b="1" i="0" lang="en-US" sz="3000" u="none" cap="none" strike="noStrike">
                <a:solidFill>
                  <a:schemeClr val="dk1"/>
                </a:solidFill>
                <a:latin typeface="Sora"/>
                <a:ea typeface="Sora"/>
                <a:cs typeface="Sora"/>
                <a:sym typeface="Sora"/>
              </a:rPr>
              <a:t>XGBoost</a:t>
            </a:r>
            <a:endParaRPr b="1" i="0" sz="3000" u="none" cap="none" strike="noStrike">
              <a:solidFill>
                <a:schemeClr val="dk1"/>
              </a:solidFill>
              <a:latin typeface="Sora"/>
              <a:ea typeface="Sora"/>
              <a:cs typeface="Sora"/>
              <a:sym typeface="Sora"/>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134" name="Shape 2134"/>
        <p:cNvGrpSpPr/>
        <p:nvPr/>
      </p:nvGrpSpPr>
      <p:grpSpPr>
        <a:xfrm>
          <a:off x="0" y="0"/>
          <a:ext cx="0" cy="0"/>
          <a:chOff x="0" y="0"/>
          <a:chExt cx="0" cy="0"/>
        </a:xfrm>
      </p:grpSpPr>
      <p:sp>
        <p:nvSpPr>
          <p:cNvPr id="2135" name="Google Shape;2135;p16"/>
          <p:cNvSpPr txBox="1"/>
          <p:nvPr>
            <p:ph type="title"/>
          </p:nvPr>
        </p:nvSpPr>
        <p:spPr>
          <a:xfrm>
            <a:off x="960000" y="722233"/>
            <a:ext cx="10281200" cy="763600"/>
          </a:xfrm>
          <a:prstGeom prst="rect">
            <a:avLst/>
          </a:prstGeom>
          <a:noFill/>
          <a:ln>
            <a:noFill/>
          </a:ln>
        </p:spPr>
        <p:txBody>
          <a:bodyPr anchorCtr="0" anchor="t" bIns="121900" lIns="121900" spcFirstLastPara="1" rIns="121900" wrap="square" tIns="121900">
            <a:noAutofit/>
          </a:bodyPr>
          <a:lstStyle/>
          <a:p>
            <a:pPr indent="0" lvl="0" marL="0" rtl="0" algn="l">
              <a:lnSpc>
                <a:spcPct val="100000"/>
              </a:lnSpc>
              <a:spcBef>
                <a:spcPts val="0"/>
              </a:spcBef>
              <a:spcAft>
                <a:spcPts val="0"/>
              </a:spcAft>
              <a:buSzPts val="3000"/>
              <a:buNone/>
            </a:pPr>
            <a:r>
              <a:rPr lang="en-US"/>
              <a:t>Optimizing Model</a:t>
            </a:r>
            <a:endParaRPr/>
          </a:p>
        </p:txBody>
      </p:sp>
      <p:cxnSp>
        <p:nvCxnSpPr>
          <p:cNvPr id="2136" name="Google Shape;2136;p16"/>
          <p:cNvCxnSpPr>
            <a:stCxn id="2137" idx="2"/>
            <a:endCxn id="2138" idx="1"/>
          </p:cNvCxnSpPr>
          <p:nvPr/>
        </p:nvCxnSpPr>
        <p:spPr>
          <a:xfrm flipH="1" rot="-5400000">
            <a:off x="58667" y="2917044"/>
            <a:ext cx="2889000" cy="811500"/>
          </a:xfrm>
          <a:prstGeom prst="bentConnector2">
            <a:avLst/>
          </a:prstGeom>
          <a:noFill/>
          <a:ln cap="flat" cmpd="sng" w="9525">
            <a:solidFill>
              <a:schemeClr val="dk1"/>
            </a:solidFill>
            <a:prstDash val="solid"/>
            <a:miter lim="8000"/>
            <a:headEnd len="sm" w="sm" type="none"/>
            <a:tailEnd len="sm" w="sm" type="none"/>
          </a:ln>
        </p:spPr>
      </p:cxnSp>
      <p:sp>
        <p:nvSpPr>
          <p:cNvPr id="2139" name="Google Shape;2139;p16"/>
          <p:cNvSpPr txBox="1"/>
          <p:nvPr/>
        </p:nvSpPr>
        <p:spPr>
          <a:xfrm>
            <a:off x="1741475" y="2242343"/>
            <a:ext cx="1253323" cy="632615"/>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None/>
            </a:pPr>
            <a:r>
              <a:rPr b="1" i="0" lang="en-US" sz="1333" u="none" cap="none" strike="noStrike">
                <a:solidFill>
                  <a:schemeClr val="dk1"/>
                </a:solidFill>
                <a:latin typeface="Open Sans"/>
                <a:ea typeface="Open Sans"/>
                <a:cs typeface="Open Sans"/>
                <a:sym typeface="Open Sans"/>
              </a:rPr>
              <a:t>Reducing Complexity</a:t>
            </a:r>
            <a:endParaRPr b="0" i="0" sz="1333" u="none" cap="none" strike="noStrike">
              <a:solidFill>
                <a:schemeClr val="dk1"/>
              </a:solidFill>
              <a:latin typeface="Open Sans"/>
              <a:ea typeface="Open Sans"/>
              <a:cs typeface="Open Sans"/>
              <a:sym typeface="Open Sans"/>
            </a:endParaRPr>
          </a:p>
        </p:txBody>
      </p:sp>
      <p:sp>
        <p:nvSpPr>
          <p:cNvPr id="2140" name="Google Shape;2140;p16"/>
          <p:cNvSpPr txBox="1"/>
          <p:nvPr/>
        </p:nvSpPr>
        <p:spPr>
          <a:xfrm>
            <a:off x="4788798" y="1212544"/>
            <a:ext cx="2094693" cy="494400"/>
          </a:xfrm>
          <a:prstGeom prst="rect">
            <a:avLst/>
          </a:prstGeom>
          <a:solidFill>
            <a:schemeClr val="accent1"/>
          </a:solidFill>
          <a:ln cap="flat" cmpd="sng" w="9525">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None/>
            </a:pPr>
            <a:r>
              <a:rPr b="1" i="0" lang="en-US" sz="1333" u="none" cap="none" strike="noStrike">
                <a:solidFill>
                  <a:schemeClr val="dk1"/>
                </a:solidFill>
                <a:latin typeface="Open Sans"/>
                <a:ea typeface="Open Sans"/>
                <a:cs typeface="Open Sans"/>
                <a:sym typeface="Open Sans"/>
              </a:rPr>
              <a:t>L1 Regularization</a:t>
            </a:r>
            <a:endParaRPr b="1" i="0" sz="1333" u="none" cap="none" strike="noStrike">
              <a:solidFill>
                <a:schemeClr val="dk1"/>
              </a:solidFill>
              <a:latin typeface="Open Sans"/>
              <a:ea typeface="Open Sans"/>
              <a:cs typeface="Open Sans"/>
              <a:sym typeface="Open Sans"/>
            </a:endParaRPr>
          </a:p>
        </p:txBody>
      </p:sp>
      <p:sp>
        <p:nvSpPr>
          <p:cNvPr id="2141" name="Google Shape;2141;p16"/>
          <p:cNvSpPr txBox="1"/>
          <p:nvPr/>
        </p:nvSpPr>
        <p:spPr>
          <a:xfrm>
            <a:off x="4788797" y="2648310"/>
            <a:ext cx="2094693" cy="494400"/>
          </a:xfrm>
          <a:prstGeom prst="rect">
            <a:avLst/>
          </a:prstGeom>
          <a:solidFill>
            <a:schemeClr val="accent1"/>
          </a:solidFill>
          <a:ln cap="flat" cmpd="sng" w="9525">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None/>
            </a:pPr>
            <a:r>
              <a:rPr b="1" i="0" lang="en-US" sz="1333" u="none" cap="none" strike="noStrike">
                <a:solidFill>
                  <a:schemeClr val="dk1"/>
                </a:solidFill>
                <a:latin typeface="Open Sans"/>
                <a:ea typeface="Open Sans"/>
                <a:cs typeface="Open Sans"/>
                <a:sym typeface="Open Sans"/>
              </a:rPr>
              <a:t>Recursive Feature Elimination</a:t>
            </a:r>
            <a:endParaRPr b="0" i="0" sz="1333" u="none" cap="none" strike="noStrike">
              <a:solidFill>
                <a:schemeClr val="dk1"/>
              </a:solidFill>
              <a:latin typeface="Open Sans"/>
              <a:ea typeface="Open Sans"/>
              <a:cs typeface="Open Sans"/>
              <a:sym typeface="Open Sans"/>
            </a:endParaRPr>
          </a:p>
        </p:txBody>
      </p:sp>
      <p:sp>
        <p:nvSpPr>
          <p:cNvPr id="2137" name="Google Shape;2137;p16"/>
          <p:cNvSpPr txBox="1"/>
          <p:nvPr/>
        </p:nvSpPr>
        <p:spPr>
          <a:xfrm>
            <a:off x="333417" y="1383893"/>
            <a:ext cx="1528000" cy="494401"/>
          </a:xfrm>
          <a:prstGeom prst="rect">
            <a:avLst/>
          </a:prstGeom>
          <a:solidFill>
            <a:schemeClr val="accent2"/>
          </a:solidFill>
          <a:ln cap="flat" cmpd="sng" w="9525">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None/>
            </a:pPr>
            <a:r>
              <a:rPr b="1" i="0" lang="en-US" sz="1333" u="none" cap="none" strike="noStrike">
                <a:solidFill>
                  <a:schemeClr val="dk1"/>
                </a:solidFill>
                <a:latin typeface="Open Sans"/>
                <a:ea typeface="Open Sans"/>
                <a:cs typeface="Open Sans"/>
                <a:sym typeface="Open Sans"/>
              </a:rPr>
              <a:t>Model Training</a:t>
            </a:r>
            <a:endParaRPr b="0" i="0" sz="1333" u="none" cap="none" strike="noStrike">
              <a:solidFill>
                <a:schemeClr val="dk1"/>
              </a:solidFill>
              <a:latin typeface="Open Sans"/>
              <a:ea typeface="Open Sans"/>
              <a:cs typeface="Open Sans"/>
              <a:sym typeface="Open Sans"/>
            </a:endParaRPr>
          </a:p>
        </p:txBody>
      </p:sp>
      <p:sp>
        <p:nvSpPr>
          <p:cNvPr id="2138" name="Google Shape;2138;p16"/>
          <p:cNvSpPr txBox="1"/>
          <p:nvPr/>
        </p:nvSpPr>
        <p:spPr>
          <a:xfrm>
            <a:off x="1908838" y="4450936"/>
            <a:ext cx="1253324" cy="632615"/>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None/>
            </a:pPr>
            <a:r>
              <a:rPr b="1" i="0" lang="en-US" sz="1333" u="none" cap="none" strike="noStrike">
                <a:solidFill>
                  <a:schemeClr val="dk1"/>
                </a:solidFill>
                <a:latin typeface="Open Sans"/>
                <a:ea typeface="Open Sans"/>
                <a:cs typeface="Open Sans"/>
                <a:sym typeface="Open Sans"/>
              </a:rPr>
              <a:t>Prevent Overfitting</a:t>
            </a:r>
            <a:endParaRPr b="0" i="0" sz="1333" u="none" cap="none" strike="noStrike">
              <a:solidFill>
                <a:schemeClr val="dk1"/>
              </a:solidFill>
              <a:latin typeface="Open Sans"/>
              <a:ea typeface="Open Sans"/>
              <a:cs typeface="Open Sans"/>
              <a:sym typeface="Open Sans"/>
            </a:endParaRPr>
          </a:p>
        </p:txBody>
      </p:sp>
      <p:cxnSp>
        <p:nvCxnSpPr>
          <p:cNvPr id="2142" name="Google Shape;2142;p16"/>
          <p:cNvCxnSpPr>
            <a:stCxn id="2140" idx="1"/>
            <a:endCxn id="2139" idx="3"/>
          </p:cNvCxnSpPr>
          <p:nvPr/>
        </p:nvCxnSpPr>
        <p:spPr>
          <a:xfrm flipH="1">
            <a:off x="2994798" y="1459744"/>
            <a:ext cx="1794000" cy="1098900"/>
          </a:xfrm>
          <a:prstGeom prst="bentConnector3">
            <a:avLst>
              <a:gd fmla="val 50000" name="adj1"/>
            </a:avLst>
          </a:prstGeom>
          <a:noFill/>
          <a:ln cap="flat" cmpd="sng" w="9525">
            <a:solidFill>
              <a:schemeClr val="dk1"/>
            </a:solidFill>
            <a:prstDash val="solid"/>
            <a:miter lim="8000"/>
            <a:headEnd len="sm" w="sm" type="none"/>
            <a:tailEnd len="sm" w="sm" type="none"/>
          </a:ln>
        </p:spPr>
      </p:cxnSp>
      <p:cxnSp>
        <p:nvCxnSpPr>
          <p:cNvPr id="2143" name="Google Shape;2143;p16"/>
          <p:cNvCxnSpPr>
            <a:stCxn id="2141" idx="1"/>
            <a:endCxn id="2139" idx="3"/>
          </p:cNvCxnSpPr>
          <p:nvPr/>
        </p:nvCxnSpPr>
        <p:spPr>
          <a:xfrm rot="10800000">
            <a:off x="2994797" y="2558610"/>
            <a:ext cx="1794000" cy="336900"/>
          </a:xfrm>
          <a:prstGeom prst="bentConnector3">
            <a:avLst>
              <a:gd fmla="val 50000" name="adj1"/>
            </a:avLst>
          </a:prstGeom>
          <a:noFill/>
          <a:ln cap="flat" cmpd="sng" w="9525">
            <a:solidFill>
              <a:schemeClr val="dk1"/>
            </a:solidFill>
            <a:prstDash val="solid"/>
            <a:miter lim="8000"/>
            <a:headEnd len="sm" w="sm" type="none"/>
            <a:tailEnd len="sm" w="sm" type="none"/>
          </a:ln>
        </p:spPr>
      </p:cxnSp>
      <p:sp>
        <p:nvSpPr>
          <p:cNvPr id="2144" name="Google Shape;2144;p16"/>
          <p:cNvSpPr txBox="1"/>
          <p:nvPr/>
        </p:nvSpPr>
        <p:spPr>
          <a:xfrm>
            <a:off x="4788798" y="3890784"/>
            <a:ext cx="2094692" cy="629263"/>
          </a:xfrm>
          <a:prstGeom prst="rect">
            <a:avLst/>
          </a:prstGeom>
          <a:solidFill>
            <a:schemeClr val="accent1"/>
          </a:solidFill>
          <a:ln cap="flat" cmpd="sng" w="9525">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None/>
            </a:pPr>
            <a:r>
              <a:rPr b="1" i="0" lang="en-US" sz="1333" u="none" cap="none" strike="noStrike">
                <a:solidFill>
                  <a:schemeClr val="dk1"/>
                </a:solidFill>
                <a:latin typeface="Open Sans"/>
                <a:ea typeface="Open Sans"/>
                <a:cs typeface="Open Sans"/>
                <a:sym typeface="Open Sans"/>
              </a:rPr>
              <a:t>SMOTE</a:t>
            </a:r>
            <a:endParaRPr b="1" i="0" sz="1333" u="none" cap="none" strike="noStrike">
              <a:solidFill>
                <a:schemeClr val="dk1"/>
              </a:solidFill>
              <a:latin typeface="Open Sans"/>
              <a:ea typeface="Open Sans"/>
              <a:cs typeface="Open Sans"/>
              <a:sym typeface="Open Sans"/>
            </a:endParaRPr>
          </a:p>
          <a:p>
            <a:pPr indent="0" lvl="0" marL="0" marR="0" rtl="0" algn="ctr">
              <a:lnSpc>
                <a:spcPct val="100000"/>
              </a:lnSpc>
              <a:spcBef>
                <a:spcPts val="0"/>
              </a:spcBef>
              <a:spcAft>
                <a:spcPts val="0"/>
              </a:spcAft>
              <a:buNone/>
            </a:pPr>
            <a:r>
              <a:rPr b="1" i="0" lang="en-US" sz="1050" u="none" cap="none" strike="noStrike">
                <a:solidFill>
                  <a:schemeClr val="dk1"/>
                </a:solidFill>
                <a:latin typeface="Open Sans"/>
                <a:ea typeface="Open Sans"/>
                <a:cs typeface="Open Sans"/>
                <a:sym typeface="Open Sans"/>
              </a:rPr>
              <a:t>(Synthetic Minority Oversampling Technique)</a:t>
            </a:r>
            <a:endParaRPr/>
          </a:p>
        </p:txBody>
      </p:sp>
      <p:sp>
        <p:nvSpPr>
          <p:cNvPr id="2145" name="Google Shape;2145;p16"/>
          <p:cNvSpPr txBox="1"/>
          <p:nvPr/>
        </p:nvSpPr>
        <p:spPr>
          <a:xfrm>
            <a:off x="4788798" y="5222678"/>
            <a:ext cx="2094693" cy="791941"/>
          </a:xfrm>
          <a:prstGeom prst="rect">
            <a:avLst/>
          </a:prstGeom>
          <a:solidFill>
            <a:schemeClr val="accent1"/>
          </a:solidFill>
          <a:ln cap="flat" cmpd="sng" w="9525">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None/>
            </a:pPr>
            <a:r>
              <a:rPr b="1" i="0" lang="en-US" sz="1333" u="none" cap="none" strike="noStrike">
                <a:solidFill>
                  <a:schemeClr val="dk1"/>
                </a:solidFill>
                <a:latin typeface="Open Sans"/>
                <a:ea typeface="Open Sans"/>
                <a:cs typeface="Open Sans"/>
                <a:sym typeface="Open Sans"/>
              </a:rPr>
              <a:t>5-Fold Cross Validation for Parameter Tuning</a:t>
            </a:r>
            <a:endParaRPr b="1" i="0" sz="1333" u="none" cap="none" strike="noStrike">
              <a:solidFill>
                <a:schemeClr val="dk1"/>
              </a:solidFill>
              <a:latin typeface="Open Sans"/>
              <a:ea typeface="Open Sans"/>
              <a:cs typeface="Open Sans"/>
              <a:sym typeface="Open Sans"/>
            </a:endParaRPr>
          </a:p>
        </p:txBody>
      </p:sp>
      <p:cxnSp>
        <p:nvCxnSpPr>
          <p:cNvPr id="2146" name="Google Shape;2146;p16"/>
          <p:cNvCxnSpPr>
            <a:stCxn id="2144" idx="1"/>
            <a:endCxn id="2138" idx="3"/>
          </p:cNvCxnSpPr>
          <p:nvPr/>
        </p:nvCxnSpPr>
        <p:spPr>
          <a:xfrm flipH="1">
            <a:off x="3162198" y="4205416"/>
            <a:ext cx="1626600" cy="561900"/>
          </a:xfrm>
          <a:prstGeom prst="bentConnector3">
            <a:avLst>
              <a:gd fmla="val 50001" name="adj1"/>
            </a:avLst>
          </a:prstGeom>
          <a:noFill/>
          <a:ln cap="flat" cmpd="sng" w="9525">
            <a:solidFill>
              <a:schemeClr val="dk1"/>
            </a:solidFill>
            <a:prstDash val="solid"/>
            <a:miter lim="8000"/>
            <a:headEnd len="sm" w="sm" type="none"/>
            <a:tailEnd len="sm" w="sm" type="none"/>
          </a:ln>
        </p:spPr>
      </p:cxnSp>
      <p:cxnSp>
        <p:nvCxnSpPr>
          <p:cNvPr id="2147" name="Google Shape;2147;p16"/>
          <p:cNvCxnSpPr>
            <a:stCxn id="2145" idx="1"/>
            <a:endCxn id="2138" idx="3"/>
          </p:cNvCxnSpPr>
          <p:nvPr/>
        </p:nvCxnSpPr>
        <p:spPr>
          <a:xfrm rot="10800000">
            <a:off x="3162198" y="4767249"/>
            <a:ext cx="1626600" cy="851400"/>
          </a:xfrm>
          <a:prstGeom prst="bentConnector3">
            <a:avLst>
              <a:gd fmla="val 50001" name="adj1"/>
            </a:avLst>
          </a:prstGeom>
          <a:noFill/>
          <a:ln cap="flat" cmpd="sng" w="9525">
            <a:solidFill>
              <a:schemeClr val="dk1"/>
            </a:solidFill>
            <a:prstDash val="solid"/>
            <a:miter lim="8000"/>
            <a:headEnd len="sm" w="sm" type="none"/>
            <a:tailEnd len="sm" w="sm" type="none"/>
          </a:ln>
        </p:spPr>
      </p:cxnSp>
      <p:cxnSp>
        <p:nvCxnSpPr>
          <p:cNvPr id="2148" name="Google Shape;2148;p16"/>
          <p:cNvCxnSpPr>
            <a:stCxn id="2137" idx="2"/>
            <a:endCxn id="2139" idx="1"/>
          </p:cNvCxnSpPr>
          <p:nvPr/>
        </p:nvCxnSpPr>
        <p:spPr>
          <a:xfrm flipH="1" rot="-5400000">
            <a:off x="1079267" y="1896444"/>
            <a:ext cx="680400" cy="644100"/>
          </a:xfrm>
          <a:prstGeom prst="bentConnector2">
            <a:avLst/>
          </a:prstGeom>
          <a:noFill/>
          <a:ln cap="flat" cmpd="sng" w="9525">
            <a:solidFill>
              <a:schemeClr val="dk1"/>
            </a:solidFill>
            <a:prstDash val="solid"/>
            <a:miter lim="8000"/>
            <a:headEnd len="sm" w="sm" type="none"/>
            <a:tailEnd len="sm" w="sm" type="none"/>
          </a:ln>
        </p:spPr>
      </p:cxnSp>
      <p:pic>
        <p:nvPicPr>
          <p:cNvPr descr="Resampling to Properly Handle Imbalanced Datasets in Machine Learning | by  Younes Charfaoui | Heartbeat" id="2149" name="Google Shape;2149;p16"/>
          <p:cNvPicPr preferRelativeResize="0"/>
          <p:nvPr/>
        </p:nvPicPr>
        <p:blipFill rotWithShape="1">
          <a:blip r:embed="rId3">
            <a:alphaModFix/>
          </a:blip>
          <a:srcRect b="0" l="0" r="0" t="22464"/>
          <a:stretch/>
        </p:blipFill>
        <p:spPr>
          <a:xfrm>
            <a:off x="7485471" y="3744145"/>
            <a:ext cx="3471531" cy="1195492"/>
          </a:xfrm>
          <a:prstGeom prst="rect">
            <a:avLst/>
          </a:prstGeom>
          <a:noFill/>
          <a:ln>
            <a:noFill/>
          </a:ln>
        </p:spPr>
      </p:pic>
      <p:pic>
        <p:nvPicPr>
          <p:cNvPr descr="1: The 5-fold cross-validation method. The regression is repeated five... |  Download Scientific Diagram" id="2150" name="Google Shape;2150;p16"/>
          <p:cNvPicPr preferRelativeResize="0"/>
          <p:nvPr/>
        </p:nvPicPr>
        <p:blipFill rotWithShape="1">
          <a:blip r:embed="rId4">
            <a:alphaModFix/>
          </a:blip>
          <a:srcRect b="0" l="0" r="0" t="27832"/>
          <a:stretch/>
        </p:blipFill>
        <p:spPr>
          <a:xfrm>
            <a:off x="7431158" y="5013921"/>
            <a:ext cx="3800964" cy="1274713"/>
          </a:xfrm>
          <a:prstGeom prst="rect">
            <a:avLst/>
          </a:prstGeom>
          <a:noFill/>
          <a:ln>
            <a:noFill/>
          </a:ln>
        </p:spPr>
      </p:pic>
      <p:pic>
        <p:nvPicPr>
          <p:cNvPr descr="A Comprehensive Guide of Regularization Techniques in Deep Learning | by  Eugenia Anello | TDS Archive | Medium" id="2151" name="Google Shape;2151;p16"/>
          <p:cNvPicPr preferRelativeResize="0"/>
          <p:nvPr/>
        </p:nvPicPr>
        <p:blipFill rotWithShape="1">
          <a:blip r:embed="rId5">
            <a:alphaModFix/>
          </a:blip>
          <a:srcRect b="27045" l="0" r="0" t="10163"/>
          <a:stretch/>
        </p:blipFill>
        <p:spPr>
          <a:xfrm>
            <a:off x="7210352" y="676214"/>
            <a:ext cx="4030848" cy="1274713"/>
          </a:xfrm>
          <a:prstGeom prst="rect">
            <a:avLst/>
          </a:prstGeom>
          <a:noFill/>
          <a:ln>
            <a:noFill/>
          </a:ln>
        </p:spPr>
      </p:pic>
      <p:pic>
        <p:nvPicPr>
          <p:cNvPr id="2152" name="Google Shape;2152;p16"/>
          <p:cNvPicPr preferRelativeResize="0"/>
          <p:nvPr/>
        </p:nvPicPr>
        <p:blipFill rotWithShape="1">
          <a:blip r:embed="rId6">
            <a:alphaModFix/>
          </a:blip>
          <a:srcRect b="0" l="0" r="0" t="0"/>
          <a:stretch/>
        </p:blipFill>
        <p:spPr>
          <a:xfrm>
            <a:off x="7210352" y="1989259"/>
            <a:ext cx="4021770" cy="1680602"/>
          </a:xfrm>
          <a:prstGeom prst="rect">
            <a:avLst/>
          </a:prstGeom>
          <a:noFill/>
          <a:ln>
            <a:noFill/>
          </a:ln>
        </p:spPr>
      </p:pic>
      <p:pic>
        <p:nvPicPr>
          <p:cNvPr descr="1: The 5-fold cross-validation method. The regression is repeated five... |  Download Scientific Diagram" id="2153" name="Google Shape;2153;p16"/>
          <p:cNvPicPr preferRelativeResize="0"/>
          <p:nvPr/>
        </p:nvPicPr>
        <p:blipFill rotWithShape="1">
          <a:blip r:embed="rId4">
            <a:alphaModFix/>
          </a:blip>
          <a:srcRect b="0" l="0" r="0" t="27832"/>
          <a:stretch/>
        </p:blipFill>
        <p:spPr>
          <a:xfrm>
            <a:off x="7320754" y="5013921"/>
            <a:ext cx="3800964" cy="1274713"/>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157" name="Shape 2157"/>
        <p:cNvGrpSpPr/>
        <p:nvPr/>
      </p:nvGrpSpPr>
      <p:grpSpPr>
        <a:xfrm>
          <a:off x="0" y="0"/>
          <a:ext cx="0" cy="0"/>
          <a:chOff x="0" y="0"/>
          <a:chExt cx="0" cy="0"/>
        </a:xfrm>
      </p:grpSpPr>
      <p:sp>
        <p:nvSpPr>
          <p:cNvPr id="2158" name="Google Shape;2158;p17"/>
          <p:cNvSpPr txBox="1"/>
          <p:nvPr>
            <p:ph type="title"/>
          </p:nvPr>
        </p:nvSpPr>
        <p:spPr>
          <a:xfrm>
            <a:off x="960000" y="722233"/>
            <a:ext cx="10281200" cy="763600"/>
          </a:xfrm>
          <a:prstGeom prst="rect">
            <a:avLst/>
          </a:prstGeom>
          <a:noFill/>
          <a:ln>
            <a:noFill/>
          </a:ln>
        </p:spPr>
        <p:txBody>
          <a:bodyPr anchorCtr="0" anchor="t" bIns="121900" lIns="121900" spcFirstLastPara="1" rIns="121900" wrap="square" tIns="121900">
            <a:noAutofit/>
          </a:bodyPr>
          <a:lstStyle/>
          <a:p>
            <a:pPr indent="0" lvl="0" marL="0" rtl="0" algn="l">
              <a:lnSpc>
                <a:spcPct val="100000"/>
              </a:lnSpc>
              <a:spcBef>
                <a:spcPts val="0"/>
              </a:spcBef>
              <a:spcAft>
                <a:spcPts val="0"/>
              </a:spcAft>
              <a:buSzPts val="3000"/>
              <a:buNone/>
            </a:pPr>
            <a:r>
              <a:rPr lang="en-US"/>
              <a:t>Optimizing Model</a:t>
            </a:r>
            <a:endParaRPr/>
          </a:p>
        </p:txBody>
      </p:sp>
      <p:cxnSp>
        <p:nvCxnSpPr>
          <p:cNvPr id="2159" name="Google Shape;2159;p17"/>
          <p:cNvCxnSpPr>
            <a:stCxn id="2160" idx="2"/>
            <a:endCxn id="2161" idx="1"/>
          </p:cNvCxnSpPr>
          <p:nvPr/>
        </p:nvCxnSpPr>
        <p:spPr>
          <a:xfrm flipH="1" rot="-5400000">
            <a:off x="691071" y="3542843"/>
            <a:ext cx="2278200" cy="157500"/>
          </a:xfrm>
          <a:prstGeom prst="bentConnector2">
            <a:avLst/>
          </a:prstGeom>
          <a:noFill/>
          <a:ln cap="flat" cmpd="sng" w="9525">
            <a:solidFill>
              <a:schemeClr val="dk1"/>
            </a:solidFill>
            <a:prstDash val="solid"/>
            <a:miter lim="8000"/>
            <a:headEnd len="sm" w="sm" type="none"/>
            <a:tailEnd len="sm" w="sm" type="none"/>
          </a:ln>
        </p:spPr>
      </p:cxnSp>
      <p:sp>
        <p:nvSpPr>
          <p:cNvPr id="2162" name="Google Shape;2162;p17"/>
          <p:cNvSpPr txBox="1"/>
          <p:nvPr/>
        </p:nvSpPr>
        <p:spPr>
          <a:xfrm>
            <a:off x="1908839" y="2802306"/>
            <a:ext cx="1253323" cy="632615"/>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None/>
            </a:pPr>
            <a:r>
              <a:rPr b="1" i="0" lang="en-US" sz="1333" u="none" cap="none" strike="noStrike">
                <a:solidFill>
                  <a:schemeClr val="dk1"/>
                </a:solidFill>
                <a:latin typeface="Open Sans"/>
                <a:ea typeface="Open Sans"/>
                <a:cs typeface="Open Sans"/>
                <a:sym typeface="Open Sans"/>
              </a:rPr>
              <a:t>Reducing Complexity</a:t>
            </a:r>
            <a:endParaRPr b="0" i="0" sz="1333" u="none" cap="none" strike="noStrike">
              <a:solidFill>
                <a:schemeClr val="dk1"/>
              </a:solidFill>
              <a:latin typeface="Open Sans"/>
              <a:ea typeface="Open Sans"/>
              <a:cs typeface="Open Sans"/>
              <a:sym typeface="Open Sans"/>
            </a:endParaRPr>
          </a:p>
        </p:txBody>
      </p:sp>
      <p:sp>
        <p:nvSpPr>
          <p:cNvPr id="2163" name="Google Shape;2163;p17"/>
          <p:cNvSpPr txBox="1"/>
          <p:nvPr/>
        </p:nvSpPr>
        <p:spPr>
          <a:xfrm>
            <a:off x="3729352" y="2482493"/>
            <a:ext cx="1998783" cy="494400"/>
          </a:xfrm>
          <a:prstGeom prst="rect">
            <a:avLst/>
          </a:prstGeom>
          <a:solidFill>
            <a:schemeClr val="accent1"/>
          </a:solidFill>
          <a:ln cap="flat" cmpd="sng" w="9525">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None/>
            </a:pPr>
            <a:r>
              <a:rPr b="1" i="0" lang="en-US" sz="1333" u="none" cap="none" strike="noStrike">
                <a:solidFill>
                  <a:schemeClr val="dk1"/>
                </a:solidFill>
                <a:latin typeface="Open Sans"/>
                <a:ea typeface="Open Sans"/>
                <a:cs typeface="Open Sans"/>
                <a:sym typeface="Open Sans"/>
              </a:rPr>
              <a:t>L1 Regularization</a:t>
            </a:r>
            <a:endParaRPr b="1" i="0" sz="1333" u="none" cap="none" strike="noStrike">
              <a:solidFill>
                <a:schemeClr val="dk1"/>
              </a:solidFill>
              <a:latin typeface="Open Sans"/>
              <a:ea typeface="Open Sans"/>
              <a:cs typeface="Open Sans"/>
              <a:sym typeface="Open Sans"/>
            </a:endParaRPr>
          </a:p>
        </p:txBody>
      </p:sp>
      <p:sp>
        <p:nvSpPr>
          <p:cNvPr id="2164" name="Google Shape;2164;p17"/>
          <p:cNvSpPr txBox="1"/>
          <p:nvPr/>
        </p:nvSpPr>
        <p:spPr>
          <a:xfrm>
            <a:off x="3729353" y="3241517"/>
            <a:ext cx="1998784" cy="494400"/>
          </a:xfrm>
          <a:prstGeom prst="rect">
            <a:avLst/>
          </a:prstGeom>
          <a:solidFill>
            <a:schemeClr val="accent1"/>
          </a:solidFill>
          <a:ln cap="flat" cmpd="sng" w="9525">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None/>
            </a:pPr>
            <a:r>
              <a:rPr b="1" i="0" lang="en-US" sz="1333" u="none" cap="none" strike="noStrike">
                <a:solidFill>
                  <a:schemeClr val="dk1"/>
                </a:solidFill>
                <a:latin typeface="Open Sans"/>
                <a:ea typeface="Open Sans"/>
                <a:cs typeface="Open Sans"/>
                <a:sym typeface="Open Sans"/>
              </a:rPr>
              <a:t>Recursive Feature Elimination</a:t>
            </a:r>
            <a:endParaRPr b="0" i="0" sz="1333" u="none" cap="none" strike="noStrike">
              <a:solidFill>
                <a:schemeClr val="dk1"/>
              </a:solidFill>
              <a:latin typeface="Open Sans"/>
              <a:ea typeface="Open Sans"/>
              <a:cs typeface="Open Sans"/>
              <a:sym typeface="Open Sans"/>
            </a:endParaRPr>
          </a:p>
        </p:txBody>
      </p:sp>
      <p:sp>
        <p:nvSpPr>
          <p:cNvPr id="2160" name="Google Shape;2160;p17"/>
          <p:cNvSpPr txBox="1"/>
          <p:nvPr/>
        </p:nvSpPr>
        <p:spPr>
          <a:xfrm>
            <a:off x="987421" y="1988092"/>
            <a:ext cx="1528000" cy="494401"/>
          </a:xfrm>
          <a:prstGeom prst="rect">
            <a:avLst/>
          </a:prstGeom>
          <a:solidFill>
            <a:schemeClr val="accent2"/>
          </a:solidFill>
          <a:ln cap="flat" cmpd="sng" w="9525">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None/>
            </a:pPr>
            <a:r>
              <a:rPr b="1" i="0" lang="en-US" sz="1333" u="none" cap="none" strike="noStrike">
                <a:solidFill>
                  <a:schemeClr val="dk1"/>
                </a:solidFill>
                <a:latin typeface="Open Sans"/>
                <a:ea typeface="Open Sans"/>
                <a:cs typeface="Open Sans"/>
                <a:sym typeface="Open Sans"/>
              </a:rPr>
              <a:t>Model Training</a:t>
            </a:r>
            <a:endParaRPr b="0" i="0" sz="1333" u="none" cap="none" strike="noStrike">
              <a:solidFill>
                <a:schemeClr val="dk1"/>
              </a:solidFill>
              <a:latin typeface="Open Sans"/>
              <a:ea typeface="Open Sans"/>
              <a:cs typeface="Open Sans"/>
              <a:sym typeface="Open Sans"/>
            </a:endParaRPr>
          </a:p>
        </p:txBody>
      </p:sp>
      <p:sp>
        <p:nvSpPr>
          <p:cNvPr id="2161" name="Google Shape;2161;p17"/>
          <p:cNvSpPr txBox="1"/>
          <p:nvPr/>
        </p:nvSpPr>
        <p:spPr>
          <a:xfrm>
            <a:off x="1908839" y="4444422"/>
            <a:ext cx="1253324" cy="632615"/>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None/>
            </a:pPr>
            <a:r>
              <a:rPr b="1" i="0" lang="en-US" sz="1333" u="none" cap="none" strike="noStrike">
                <a:solidFill>
                  <a:schemeClr val="dk1"/>
                </a:solidFill>
                <a:latin typeface="Open Sans"/>
                <a:ea typeface="Open Sans"/>
                <a:cs typeface="Open Sans"/>
                <a:sym typeface="Open Sans"/>
              </a:rPr>
              <a:t>Prevent Overfitting</a:t>
            </a:r>
            <a:endParaRPr b="0" i="0" sz="1333" u="none" cap="none" strike="noStrike">
              <a:solidFill>
                <a:schemeClr val="dk1"/>
              </a:solidFill>
              <a:latin typeface="Open Sans"/>
              <a:ea typeface="Open Sans"/>
              <a:cs typeface="Open Sans"/>
              <a:sym typeface="Open Sans"/>
            </a:endParaRPr>
          </a:p>
        </p:txBody>
      </p:sp>
      <p:cxnSp>
        <p:nvCxnSpPr>
          <p:cNvPr id="2165" name="Google Shape;2165;p17"/>
          <p:cNvCxnSpPr>
            <a:stCxn id="2163" idx="1"/>
            <a:endCxn id="2162" idx="3"/>
          </p:cNvCxnSpPr>
          <p:nvPr/>
        </p:nvCxnSpPr>
        <p:spPr>
          <a:xfrm flipH="1">
            <a:off x="3162052" y="2729693"/>
            <a:ext cx="567300" cy="388800"/>
          </a:xfrm>
          <a:prstGeom prst="bentConnector3">
            <a:avLst>
              <a:gd fmla="val 49990" name="adj1"/>
            </a:avLst>
          </a:prstGeom>
          <a:noFill/>
          <a:ln cap="flat" cmpd="sng" w="9525">
            <a:solidFill>
              <a:schemeClr val="dk1"/>
            </a:solidFill>
            <a:prstDash val="solid"/>
            <a:miter lim="8000"/>
            <a:headEnd len="sm" w="sm" type="none"/>
            <a:tailEnd len="sm" w="sm" type="none"/>
          </a:ln>
        </p:spPr>
      </p:cxnSp>
      <p:cxnSp>
        <p:nvCxnSpPr>
          <p:cNvPr id="2166" name="Google Shape;2166;p17"/>
          <p:cNvCxnSpPr>
            <a:stCxn id="2164" idx="1"/>
            <a:endCxn id="2162" idx="3"/>
          </p:cNvCxnSpPr>
          <p:nvPr/>
        </p:nvCxnSpPr>
        <p:spPr>
          <a:xfrm rot="10800000">
            <a:off x="3162053" y="3118517"/>
            <a:ext cx="567300" cy="370200"/>
          </a:xfrm>
          <a:prstGeom prst="bentConnector3">
            <a:avLst>
              <a:gd fmla="val 49990" name="adj1"/>
            </a:avLst>
          </a:prstGeom>
          <a:noFill/>
          <a:ln cap="flat" cmpd="sng" w="9525">
            <a:solidFill>
              <a:schemeClr val="dk1"/>
            </a:solidFill>
            <a:prstDash val="solid"/>
            <a:miter lim="8000"/>
            <a:headEnd len="sm" w="sm" type="none"/>
            <a:tailEnd len="sm" w="sm" type="none"/>
          </a:ln>
        </p:spPr>
      </p:cxnSp>
      <p:sp>
        <p:nvSpPr>
          <p:cNvPr id="2167" name="Google Shape;2167;p17"/>
          <p:cNvSpPr txBox="1"/>
          <p:nvPr/>
        </p:nvSpPr>
        <p:spPr>
          <a:xfrm>
            <a:off x="3729352" y="5030878"/>
            <a:ext cx="1998783" cy="791941"/>
          </a:xfrm>
          <a:prstGeom prst="rect">
            <a:avLst/>
          </a:prstGeom>
          <a:solidFill>
            <a:schemeClr val="accent1"/>
          </a:solidFill>
          <a:ln cap="flat" cmpd="sng" w="9525">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None/>
            </a:pPr>
            <a:r>
              <a:rPr b="1" i="0" lang="en-US" sz="1333" u="none" cap="none" strike="noStrike">
                <a:solidFill>
                  <a:schemeClr val="dk1"/>
                </a:solidFill>
                <a:latin typeface="Open Sans"/>
                <a:ea typeface="Open Sans"/>
                <a:cs typeface="Open Sans"/>
                <a:sym typeface="Open Sans"/>
              </a:rPr>
              <a:t>5-Fold Cross Validation for Parameter Tuning</a:t>
            </a:r>
            <a:endParaRPr b="1" i="0" sz="1333" u="none" cap="none" strike="noStrike">
              <a:solidFill>
                <a:schemeClr val="dk1"/>
              </a:solidFill>
              <a:latin typeface="Open Sans"/>
              <a:ea typeface="Open Sans"/>
              <a:cs typeface="Open Sans"/>
              <a:sym typeface="Open Sans"/>
            </a:endParaRPr>
          </a:p>
        </p:txBody>
      </p:sp>
      <p:cxnSp>
        <p:nvCxnSpPr>
          <p:cNvPr id="2168" name="Google Shape;2168;p17"/>
          <p:cNvCxnSpPr>
            <a:stCxn id="2169" idx="1"/>
            <a:endCxn id="2161" idx="3"/>
          </p:cNvCxnSpPr>
          <p:nvPr/>
        </p:nvCxnSpPr>
        <p:spPr>
          <a:xfrm flipH="1">
            <a:off x="3162052" y="4333068"/>
            <a:ext cx="567300" cy="427800"/>
          </a:xfrm>
          <a:prstGeom prst="bentConnector3">
            <a:avLst>
              <a:gd fmla="val 49990" name="adj1"/>
            </a:avLst>
          </a:prstGeom>
          <a:noFill/>
          <a:ln cap="flat" cmpd="sng" w="9525">
            <a:solidFill>
              <a:schemeClr val="dk1"/>
            </a:solidFill>
            <a:prstDash val="solid"/>
            <a:miter lim="8000"/>
            <a:headEnd len="sm" w="sm" type="none"/>
            <a:tailEnd len="sm" w="sm" type="none"/>
          </a:ln>
        </p:spPr>
      </p:cxnSp>
      <p:cxnSp>
        <p:nvCxnSpPr>
          <p:cNvPr id="2170" name="Google Shape;2170;p17"/>
          <p:cNvCxnSpPr>
            <a:stCxn id="2167" idx="1"/>
            <a:endCxn id="2161" idx="3"/>
          </p:cNvCxnSpPr>
          <p:nvPr/>
        </p:nvCxnSpPr>
        <p:spPr>
          <a:xfrm rot="10800000">
            <a:off x="3162052" y="4760849"/>
            <a:ext cx="567300" cy="666000"/>
          </a:xfrm>
          <a:prstGeom prst="bentConnector3">
            <a:avLst>
              <a:gd fmla="val 49990" name="adj1"/>
            </a:avLst>
          </a:prstGeom>
          <a:noFill/>
          <a:ln cap="flat" cmpd="sng" w="9525">
            <a:solidFill>
              <a:schemeClr val="dk1"/>
            </a:solidFill>
            <a:prstDash val="solid"/>
            <a:miter lim="8000"/>
            <a:headEnd len="sm" w="sm" type="none"/>
            <a:tailEnd len="sm" w="sm" type="none"/>
          </a:ln>
        </p:spPr>
      </p:cxnSp>
      <p:cxnSp>
        <p:nvCxnSpPr>
          <p:cNvPr id="2171" name="Google Shape;2171;p17"/>
          <p:cNvCxnSpPr>
            <a:stCxn id="2160" idx="2"/>
            <a:endCxn id="2162" idx="1"/>
          </p:cNvCxnSpPr>
          <p:nvPr/>
        </p:nvCxnSpPr>
        <p:spPr>
          <a:xfrm flipH="1" rot="-5400000">
            <a:off x="1512171" y="2721743"/>
            <a:ext cx="636000" cy="157500"/>
          </a:xfrm>
          <a:prstGeom prst="bentConnector2">
            <a:avLst/>
          </a:prstGeom>
          <a:noFill/>
          <a:ln cap="flat" cmpd="sng" w="9525">
            <a:solidFill>
              <a:schemeClr val="dk1"/>
            </a:solidFill>
            <a:prstDash val="solid"/>
            <a:miter lim="8000"/>
            <a:headEnd len="sm" w="sm" type="none"/>
            <a:tailEnd len="sm" w="sm" type="none"/>
          </a:ln>
        </p:spPr>
      </p:cxnSp>
      <p:pic>
        <p:nvPicPr>
          <p:cNvPr id="2172" name="Google Shape;2172;p17"/>
          <p:cNvPicPr preferRelativeResize="0"/>
          <p:nvPr/>
        </p:nvPicPr>
        <p:blipFill rotWithShape="1">
          <a:blip r:embed="rId3">
            <a:alphaModFix/>
          </a:blip>
          <a:srcRect b="0" l="0" r="0" t="0"/>
          <a:stretch/>
        </p:blipFill>
        <p:spPr>
          <a:xfrm>
            <a:off x="7174439" y="822072"/>
            <a:ext cx="4030140" cy="3170035"/>
          </a:xfrm>
          <a:prstGeom prst="rect">
            <a:avLst/>
          </a:prstGeom>
          <a:noFill/>
          <a:ln>
            <a:noFill/>
          </a:ln>
        </p:spPr>
      </p:pic>
      <p:cxnSp>
        <p:nvCxnSpPr>
          <p:cNvPr id="2173" name="Google Shape;2173;p17"/>
          <p:cNvCxnSpPr>
            <a:stCxn id="2163" idx="3"/>
            <a:endCxn id="2172" idx="1"/>
          </p:cNvCxnSpPr>
          <p:nvPr/>
        </p:nvCxnSpPr>
        <p:spPr>
          <a:xfrm flipH="1" rot="10800000">
            <a:off x="5728135" y="2407193"/>
            <a:ext cx="1446300" cy="322500"/>
          </a:xfrm>
          <a:prstGeom prst="straightConnector1">
            <a:avLst/>
          </a:prstGeom>
          <a:noFill/>
          <a:ln cap="flat" cmpd="sng" w="9525">
            <a:solidFill>
              <a:schemeClr val="dk1"/>
            </a:solidFill>
            <a:prstDash val="solid"/>
            <a:round/>
            <a:headEnd len="sm" w="sm" type="none"/>
            <a:tailEnd len="med" w="med" type="triangle"/>
          </a:ln>
        </p:spPr>
      </p:cxnSp>
      <p:cxnSp>
        <p:nvCxnSpPr>
          <p:cNvPr id="2174" name="Google Shape;2174;p17"/>
          <p:cNvCxnSpPr>
            <a:stCxn id="2164" idx="3"/>
            <a:endCxn id="2172" idx="1"/>
          </p:cNvCxnSpPr>
          <p:nvPr/>
        </p:nvCxnSpPr>
        <p:spPr>
          <a:xfrm flipH="1" rot="10800000">
            <a:off x="5728137" y="2407217"/>
            <a:ext cx="1446300" cy="1081500"/>
          </a:xfrm>
          <a:prstGeom prst="straightConnector1">
            <a:avLst/>
          </a:prstGeom>
          <a:noFill/>
          <a:ln cap="flat" cmpd="sng" w="9525">
            <a:solidFill>
              <a:schemeClr val="dk1"/>
            </a:solidFill>
            <a:prstDash val="solid"/>
            <a:round/>
            <a:headEnd len="sm" w="sm" type="none"/>
            <a:tailEnd len="med" w="med" type="triangle"/>
          </a:ln>
        </p:spPr>
      </p:cxnSp>
      <p:cxnSp>
        <p:nvCxnSpPr>
          <p:cNvPr id="2175" name="Google Shape;2175;p17"/>
          <p:cNvCxnSpPr>
            <a:stCxn id="2169" idx="3"/>
          </p:cNvCxnSpPr>
          <p:nvPr/>
        </p:nvCxnSpPr>
        <p:spPr>
          <a:xfrm>
            <a:off x="5728137" y="4333068"/>
            <a:ext cx="1678800" cy="855300"/>
          </a:xfrm>
          <a:prstGeom prst="straightConnector1">
            <a:avLst/>
          </a:prstGeom>
          <a:noFill/>
          <a:ln cap="flat" cmpd="sng" w="9525">
            <a:solidFill>
              <a:schemeClr val="dk1"/>
            </a:solidFill>
            <a:prstDash val="solid"/>
            <a:round/>
            <a:headEnd len="sm" w="sm" type="none"/>
            <a:tailEnd len="med" w="med" type="triangle"/>
          </a:ln>
        </p:spPr>
      </p:cxnSp>
      <p:cxnSp>
        <p:nvCxnSpPr>
          <p:cNvPr id="2176" name="Google Shape;2176;p17"/>
          <p:cNvCxnSpPr>
            <a:stCxn id="2167" idx="3"/>
          </p:cNvCxnSpPr>
          <p:nvPr/>
        </p:nvCxnSpPr>
        <p:spPr>
          <a:xfrm flipH="1" rot="10800000">
            <a:off x="5728135" y="5188349"/>
            <a:ext cx="1678800" cy="238500"/>
          </a:xfrm>
          <a:prstGeom prst="straightConnector1">
            <a:avLst/>
          </a:prstGeom>
          <a:noFill/>
          <a:ln cap="flat" cmpd="sng" w="9525">
            <a:solidFill>
              <a:schemeClr val="dk1"/>
            </a:solidFill>
            <a:prstDash val="solid"/>
            <a:round/>
            <a:headEnd len="sm" w="sm" type="none"/>
            <a:tailEnd len="med" w="med" type="triangle"/>
          </a:ln>
        </p:spPr>
      </p:cxnSp>
      <p:graphicFrame>
        <p:nvGraphicFramePr>
          <p:cNvPr id="2177" name="Google Shape;2177;p17"/>
          <p:cNvGraphicFramePr/>
          <p:nvPr/>
        </p:nvGraphicFramePr>
        <p:xfrm>
          <a:off x="7407060" y="4400228"/>
          <a:ext cx="3000000" cy="3000000"/>
        </p:xfrm>
        <a:graphic>
          <a:graphicData uri="http://schemas.openxmlformats.org/drawingml/2006/table">
            <a:tbl>
              <a:tblPr>
                <a:noFill/>
                <a:tableStyleId>{C151D42E-964B-475E-9BF3-BA9D9C0588C5}</a:tableStyleId>
              </a:tblPr>
              <a:tblGrid>
                <a:gridCol w="914325"/>
                <a:gridCol w="1562925"/>
                <a:gridCol w="1087625"/>
              </a:tblGrid>
              <a:tr h="480525">
                <a:tc>
                  <a:txBody>
                    <a:bodyPr/>
                    <a:lstStyle/>
                    <a:p>
                      <a:pPr indent="0" lvl="0" marL="0" marR="0" rtl="0" algn="ctr">
                        <a:lnSpc>
                          <a:spcPct val="100000"/>
                        </a:lnSpc>
                        <a:spcBef>
                          <a:spcPts val="0"/>
                        </a:spcBef>
                        <a:spcAft>
                          <a:spcPts val="0"/>
                        </a:spcAft>
                        <a:buClr>
                          <a:srgbClr val="000000"/>
                        </a:buClr>
                        <a:buSzPts val="1300"/>
                        <a:buFont typeface="Arial"/>
                        <a:buNone/>
                      </a:pPr>
                      <a:r>
                        <a:t/>
                      </a:r>
                      <a:endParaRPr b="1" sz="1300" u="none" cap="none" strike="noStrike">
                        <a:solidFill>
                          <a:schemeClr val="dk1"/>
                        </a:solidFill>
                        <a:latin typeface="Sora"/>
                        <a:ea typeface="Sora"/>
                        <a:cs typeface="Sora"/>
                        <a:sym typeface="Sora"/>
                      </a:endParaRPr>
                    </a:p>
                  </a:txBody>
                  <a:tcPr marT="91425" marB="91425" marR="121900" marL="1219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1"/>
                    </a:solidFill>
                  </a:tcPr>
                </a:tc>
                <a:tc>
                  <a:txBody>
                    <a:bodyPr/>
                    <a:lstStyle/>
                    <a:p>
                      <a:pPr indent="0" lvl="0" marL="0" marR="0" rtl="0" algn="ctr">
                        <a:lnSpc>
                          <a:spcPct val="100000"/>
                        </a:lnSpc>
                        <a:spcBef>
                          <a:spcPts val="0"/>
                        </a:spcBef>
                        <a:spcAft>
                          <a:spcPts val="0"/>
                        </a:spcAft>
                        <a:buClr>
                          <a:srgbClr val="000000"/>
                        </a:buClr>
                        <a:buSzPts val="1300"/>
                        <a:buFont typeface="Arial"/>
                        <a:buNone/>
                      </a:pPr>
                      <a:r>
                        <a:rPr b="1" lang="en-US" sz="1300" u="none" cap="none" strike="noStrike">
                          <a:solidFill>
                            <a:schemeClr val="dk1"/>
                          </a:solidFill>
                          <a:latin typeface="Sora"/>
                          <a:ea typeface="Sora"/>
                          <a:cs typeface="Sora"/>
                          <a:sym typeface="Sora"/>
                        </a:rPr>
                        <a:t>Validation Set</a:t>
                      </a:r>
                      <a:endParaRPr b="1" sz="1300" u="none" cap="none" strike="noStrike">
                        <a:solidFill>
                          <a:schemeClr val="dk1"/>
                        </a:solidFill>
                        <a:latin typeface="Sora"/>
                        <a:ea typeface="Sora"/>
                        <a:cs typeface="Sora"/>
                        <a:sym typeface="Sora"/>
                      </a:endParaRPr>
                    </a:p>
                  </a:txBody>
                  <a:tcPr marT="91425" marB="91425" marR="121900" marL="1219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1"/>
                    </a:solidFill>
                  </a:tcPr>
                </a:tc>
                <a:tc>
                  <a:txBody>
                    <a:bodyPr/>
                    <a:lstStyle/>
                    <a:p>
                      <a:pPr indent="0" lvl="0" marL="0" marR="0" rtl="0" algn="ctr">
                        <a:lnSpc>
                          <a:spcPct val="100000"/>
                        </a:lnSpc>
                        <a:spcBef>
                          <a:spcPts val="0"/>
                        </a:spcBef>
                        <a:spcAft>
                          <a:spcPts val="0"/>
                        </a:spcAft>
                        <a:buClr>
                          <a:srgbClr val="000000"/>
                        </a:buClr>
                        <a:buSzPts val="1300"/>
                        <a:buFont typeface="Arial"/>
                        <a:buNone/>
                      </a:pPr>
                      <a:r>
                        <a:rPr b="1" lang="en-US" sz="1300" u="none" cap="none" strike="noStrike">
                          <a:solidFill>
                            <a:schemeClr val="dk1"/>
                          </a:solidFill>
                          <a:latin typeface="Sora"/>
                          <a:ea typeface="Sora"/>
                          <a:cs typeface="Sora"/>
                          <a:sym typeface="Sora"/>
                        </a:rPr>
                        <a:t>Test Set</a:t>
                      </a:r>
                      <a:endParaRPr b="1" sz="1300" u="none" cap="none" strike="noStrike">
                        <a:solidFill>
                          <a:schemeClr val="dk1"/>
                        </a:solidFill>
                        <a:latin typeface="Sora"/>
                        <a:ea typeface="Sora"/>
                        <a:cs typeface="Sora"/>
                        <a:sym typeface="Sora"/>
                      </a:endParaRPr>
                    </a:p>
                  </a:txBody>
                  <a:tcPr marT="91425" marB="91425" marR="121900" marL="1219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1"/>
                    </a:solidFill>
                  </a:tcPr>
                </a:tc>
              </a:tr>
              <a:tr h="547900">
                <a:tc>
                  <a:txBody>
                    <a:bodyPr/>
                    <a:lstStyle/>
                    <a:p>
                      <a:pPr indent="0" lvl="0" marL="0" marR="0" rtl="0" algn="ctr">
                        <a:lnSpc>
                          <a:spcPct val="100000"/>
                        </a:lnSpc>
                        <a:spcBef>
                          <a:spcPts val="0"/>
                        </a:spcBef>
                        <a:spcAft>
                          <a:spcPts val="0"/>
                        </a:spcAft>
                        <a:buClr>
                          <a:srgbClr val="000000"/>
                        </a:buClr>
                        <a:buSzPts val="1300"/>
                        <a:buFont typeface="Arial"/>
                        <a:buNone/>
                      </a:pPr>
                      <a:r>
                        <a:rPr lang="en-US" sz="1300" u="none" cap="none" strike="noStrike">
                          <a:solidFill>
                            <a:schemeClr val="dk1"/>
                          </a:solidFill>
                          <a:latin typeface="Open Sans"/>
                          <a:ea typeface="Open Sans"/>
                          <a:cs typeface="Open Sans"/>
                          <a:sym typeface="Open Sans"/>
                        </a:rPr>
                        <a:t>Accuracy</a:t>
                      </a:r>
                      <a:endParaRPr sz="1300" u="none" cap="none" strike="noStrike">
                        <a:solidFill>
                          <a:schemeClr val="dk1"/>
                        </a:solidFill>
                        <a:latin typeface="Open Sans"/>
                        <a:ea typeface="Open Sans"/>
                        <a:cs typeface="Open Sans"/>
                        <a:sym typeface="Open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2000"/>
                        <a:buFont typeface="Arial"/>
                        <a:buNone/>
                      </a:pPr>
                      <a:r>
                        <a:rPr b="1" lang="en-US" sz="2000" u="none" cap="none" strike="noStrike">
                          <a:solidFill>
                            <a:schemeClr val="dk1"/>
                          </a:solidFill>
                          <a:latin typeface="Open Sans"/>
                          <a:ea typeface="Open Sans"/>
                          <a:cs typeface="Open Sans"/>
                          <a:sym typeface="Open Sans"/>
                        </a:rPr>
                        <a:t>0.9453</a:t>
                      </a:r>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2000"/>
                        <a:buFont typeface="Arial"/>
                        <a:buNone/>
                      </a:pPr>
                      <a:r>
                        <a:rPr b="1" lang="en-US" sz="2000" u="none" cap="none" strike="noStrike">
                          <a:solidFill>
                            <a:schemeClr val="dk1"/>
                          </a:solidFill>
                          <a:latin typeface="Open Sans"/>
                          <a:ea typeface="Open Sans"/>
                          <a:cs typeface="Open Sans"/>
                          <a:sym typeface="Open Sans"/>
                        </a:rPr>
                        <a:t>0.9145</a:t>
                      </a:r>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547900">
                <a:tc>
                  <a:txBody>
                    <a:bodyPr/>
                    <a:lstStyle/>
                    <a:p>
                      <a:pPr indent="0" lvl="0" marL="0" marR="0" rtl="0" algn="ctr">
                        <a:lnSpc>
                          <a:spcPct val="100000"/>
                        </a:lnSpc>
                        <a:spcBef>
                          <a:spcPts val="0"/>
                        </a:spcBef>
                        <a:spcAft>
                          <a:spcPts val="0"/>
                        </a:spcAft>
                        <a:buClr>
                          <a:srgbClr val="000000"/>
                        </a:buClr>
                        <a:buSzPts val="1300"/>
                        <a:buFont typeface="Arial"/>
                        <a:buNone/>
                      </a:pPr>
                      <a:r>
                        <a:rPr lang="en-US" sz="1300" u="none" cap="none" strike="noStrike">
                          <a:solidFill>
                            <a:schemeClr val="dk1"/>
                          </a:solidFill>
                          <a:latin typeface="Open Sans"/>
                          <a:ea typeface="Open Sans"/>
                          <a:cs typeface="Open Sans"/>
                          <a:sym typeface="Open Sans"/>
                        </a:rPr>
                        <a:t>F1 Score</a:t>
                      </a:r>
                      <a:endParaRPr sz="1300" u="none" cap="none" strike="noStrike">
                        <a:solidFill>
                          <a:schemeClr val="dk1"/>
                        </a:solidFill>
                        <a:latin typeface="Open Sans"/>
                        <a:ea typeface="Open Sans"/>
                        <a:cs typeface="Open Sans"/>
                        <a:sym typeface="Open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2000"/>
                        <a:buFont typeface="Arial"/>
                        <a:buNone/>
                      </a:pPr>
                      <a:r>
                        <a:rPr b="1" lang="en-US" sz="2000" u="none" cap="none" strike="noStrike">
                          <a:solidFill>
                            <a:schemeClr val="dk1"/>
                          </a:solidFill>
                          <a:latin typeface="Open Sans"/>
                          <a:ea typeface="Open Sans"/>
                          <a:cs typeface="Open Sans"/>
                          <a:sym typeface="Open Sans"/>
                        </a:rPr>
                        <a:t>0.9353</a:t>
                      </a:r>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2000"/>
                        <a:buFont typeface="Arial"/>
                        <a:buNone/>
                      </a:pPr>
                      <a:r>
                        <a:rPr b="1" lang="en-US" sz="2000" u="none" cap="none" strike="noStrike">
                          <a:solidFill>
                            <a:schemeClr val="dk1"/>
                          </a:solidFill>
                          <a:latin typeface="Open Sans"/>
                          <a:ea typeface="Open Sans"/>
                          <a:cs typeface="Open Sans"/>
                          <a:sym typeface="Open Sans"/>
                        </a:rPr>
                        <a:t>0.9148</a:t>
                      </a:r>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
        <p:nvSpPr>
          <p:cNvPr id="2169" name="Google Shape;2169;p17"/>
          <p:cNvSpPr txBox="1"/>
          <p:nvPr/>
        </p:nvSpPr>
        <p:spPr>
          <a:xfrm>
            <a:off x="3729352" y="3989568"/>
            <a:ext cx="1998785" cy="687000"/>
          </a:xfrm>
          <a:prstGeom prst="rect">
            <a:avLst/>
          </a:prstGeom>
          <a:solidFill>
            <a:schemeClr val="accent1"/>
          </a:solidFill>
          <a:ln cap="flat" cmpd="sng" w="9525">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None/>
            </a:pPr>
            <a:r>
              <a:rPr b="1" i="0" lang="en-US" sz="1333" u="none" cap="none" strike="noStrike">
                <a:solidFill>
                  <a:schemeClr val="dk1"/>
                </a:solidFill>
                <a:latin typeface="Open Sans"/>
                <a:ea typeface="Open Sans"/>
                <a:cs typeface="Open Sans"/>
                <a:sym typeface="Open Sans"/>
              </a:rPr>
              <a:t>SMOTE</a:t>
            </a:r>
            <a:endParaRPr b="1" i="0" sz="1333" u="none" cap="none" strike="noStrike">
              <a:solidFill>
                <a:schemeClr val="dk1"/>
              </a:solidFill>
              <a:latin typeface="Open Sans"/>
              <a:ea typeface="Open Sans"/>
              <a:cs typeface="Open Sans"/>
              <a:sym typeface="Open Sans"/>
            </a:endParaRPr>
          </a:p>
          <a:p>
            <a:pPr indent="0" lvl="0" marL="0" marR="0" rtl="0" algn="ctr">
              <a:lnSpc>
                <a:spcPct val="100000"/>
              </a:lnSpc>
              <a:spcBef>
                <a:spcPts val="0"/>
              </a:spcBef>
              <a:spcAft>
                <a:spcPts val="0"/>
              </a:spcAft>
              <a:buNone/>
            </a:pPr>
            <a:r>
              <a:rPr b="1" i="0" lang="en-US" sz="1050" u="none" cap="none" strike="noStrike">
                <a:solidFill>
                  <a:schemeClr val="dk1"/>
                </a:solidFill>
                <a:latin typeface="Open Sans"/>
                <a:ea typeface="Open Sans"/>
                <a:cs typeface="Open Sans"/>
                <a:sym typeface="Open Sans"/>
              </a:rPr>
              <a:t>(Synthetic Minority Oversampling Technique)</a:t>
            </a:r>
            <a:endParaRPr/>
          </a:p>
        </p:txBody>
      </p:sp>
    </p:spTree>
  </p:cSld>
  <p:clrMapOvr>
    <a:masterClrMapping/>
  </p:clrMapOvr>
  <p:transition spd="med">
    <p:fade/>
  </p:transition>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182" name="Shape 2182"/>
        <p:cNvGrpSpPr/>
        <p:nvPr/>
      </p:nvGrpSpPr>
      <p:grpSpPr>
        <a:xfrm>
          <a:off x="0" y="0"/>
          <a:ext cx="0" cy="0"/>
          <a:chOff x="0" y="0"/>
          <a:chExt cx="0" cy="0"/>
        </a:xfrm>
      </p:grpSpPr>
      <p:sp>
        <p:nvSpPr>
          <p:cNvPr id="2183" name="Google Shape;2183;p18"/>
          <p:cNvSpPr txBox="1"/>
          <p:nvPr>
            <p:ph type="title"/>
          </p:nvPr>
        </p:nvSpPr>
        <p:spPr>
          <a:xfrm>
            <a:off x="960000" y="722233"/>
            <a:ext cx="10281200" cy="763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US"/>
              <a:t>Model Results</a:t>
            </a:r>
            <a:endParaRPr/>
          </a:p>
        </p:txBody>
      </p:sp>
      <p:pic>
        <p:nvPicPr>
          <p:cNvPr id="2184" name="Google Shape;2184;p18"/>
          <p:cNvPicPr preferRelativeResize="0"/>
          <p:nvPr/>
        </p:nvPicPr>
        <p:blipFill rotWithShape="1">
          <a:blip r:embed="rId3">
            <a:alphaModFix/>
          </a:blip>
          <a:srcRect b="0" l="0" r="0" t="0"/>
          <a:stretch/>
        </p:blipFill>
        <p:spPr>
          <a:xfrm>
            <a:off x="1114916" y="1800589"/>
            <a:ext cx="4263592" cy="3860908"/>
          </a:xfrm>
          <a:prstGeom prst="rect">
            <a:avLst/>
          </a:prstGeom>
          <a:noFill/>
          <a:ln>
            <a:noFill/>
          </a:ln>
        </p:spPr>
      </p:pic>
      <p:graphicFrame>
        <p:nvGraphicFramePr>
          <p:cNvPr id="2185" name="Google Shape;2185;p18"/>
          <p:cNvGraphicFramePr/>
          <p:nvPr/>
        </p:nvGraphicFramePr>
        <p:xfrm>
          <a:off x="5937432" y="2091341"/>
          <a:ext cx="3000000" cy="3000000"/>
        </p:xfrm>
        <a:graphic>
          <a:graphicData uri="http://schemas.openxmlformats.org/drawingml/2006/table">
            <a:tbl>
              <a:tblPr>
                <a:noFill/>
                <a:tableStyleId>{C151D42E-964B-475E-9BF3-BA9D9C0588C5}</a:tableStyleId>
              </a:tblPr>
              <a:tblGrid>
                <a:gridCol w="1207775"/>
                <a:gridCol w="1207775"/>
                <a:gridCol w="1207775"/>
                <a:gridCol w="1207775"/>
              </a:tblGrid>
              <a:tr h="539900">
                <a:tc>
                  <a:txBody>
                    <a:bodyPr/>
                    <a:lstStyle/>
                    <a:p>
                      <a:pPr indent="0" lvl="0" marL="0" marR="0" rtl="0" algn="ctr">
                        <a:lnSpc>
                          <a:spcPct val="100000"/>
                        </a:lnSpc>
                        <a:spcBef>
                          <a:spcPts val="0"/>
                        </a:spcBef>
                        <a:spcAft>
                          <a:spcPts val="0"/>
                        </a:spcAft>
                        <a:buClr>
                          <a:srgbClr val="000000"/>
                        </a:buClr>
                        <a:buSzPts val="1300"/>
                        <a:buFont typeface="Arial"/>
                        <a:buNone/>
                      </a:pPr>
                      <a:r>
                        <a:rPr b="1" lang="en-US" sz="1300" u="none" cap="none" strike="noStrike">
                          <a:solidFill>
                            <a:schemeClr val="dk1"/>
                          </a:solidFill>
                          <a:latin typeface="Sora"/>
                          <a:ea typeface="Sora"/>
                          <a:cs typeface="Sora"/>
                          <a:sym typeface="Sora"/>
                        </a:rPr>
                        <a:t>Class</a:t>
                      </a:r>
                      <a:endParaRPr b="1" sz="1300" u="none" cap="none" strike="noStrike">
                        <a:solidFill>
                          <a:schemeClr val="dk1"/>
                        </a:solidFill>
                        <a:latin typeface="Sora"/>
                        <a:ea typeface="Sora"/>
                        <a:cs typeface="Sora"/>
                        <a:sym typeface="Sora"/>
                      </a:endParaRPr>
                    </a:p>
                  </a:txBody>
                  <a:tcPr marT="91425" marB="91425" marR="121900" marL="1219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1"/>
                    </a:solidFill>
                  </a:tcPr>
                </a:tc>
                <a:tc>
                  <a:txBody>
                    <a:bodyPr/>
                    <a:lstStyle/>
                    <a:p>
                      <a:pPr indent="0" lvl="0" marL="0" marR="0" rtl="0" algn="ctr">
                        <a:lnSpc>
                          <a:spcPct val="100000"/>
                        </a:lnSpc>
                        <a:spcBef>
                          <a:spcPts val="0"/>
                        </a:spcBef>
                        <a:spcAft>
                          <a:spcPts val="0"/>
                        </a:spcAft>
                        <a:buClr>
                          <a:srgbClr val="000000"/>
                        </a:buClr>
                        <a:buSzPts val="1300"/>
                        <a:buFont typeface="Arial"/>
                        <a:buNone/>
                      </a:pPr>
                      <a:r>
                        <a:rPr b="1" lang="en-US" sz="1300" u="none" cap="none" strike="noStrike">
                          <a:solidFill>
                            <a:schemeClr val="dk1"/>
                          </a:solidFill>
                          <a:latin typeface="Sora"/>
                          <a:ea typeface="Sora"/>
                          <a:cs typeface="Sora"/>
                          <a:sym typeface="Sora"/>
                        </a:rPr>
                        <a:t>Precision</a:t>
                      </a:r>
                      <a:endParaRPr b="1" sz="1300" u="none" cap="none" strike="noStrike">
                        <a:solidFill>
                          <a:schemeClr val="dk1"/>
                        </a:solidFill>
                        <a:latin typeface="Sora"/>
                        <a:ea typeface="Sora"/>
                        <a:cs typeface="Sora"/>
                        <a:sym typeface="Sora"/>
                      </a:endParaRPr>
                    </a:p>
                  </a:txBody>
                  <a:tcPr marT="91425" marB="91425" marR="121900" marL="1219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1"/>
                    </a:solidFill>
                  </a:tcPr>
                </a:tc>
                <a:tc>
                  <a:txBody>
                    <a:bodyPr/>
                    <a:lstStyle/>
                    <a:p>
                      <a:pPr indent="0" lvl="0" marL="0" marR="0" rtl="0" algn="ctr">
                        <a:lnSpc>
                          <a:spcPct val="100000"/>
                        </a:lnSpc>
                        <a:spcBef>
                          <a:spcPts val="0"/>
                        </a:spcBef>
                        <a:spcAft>
                          <a:spcPts val="0"/>
                        </a:spcAft>
                        <a:buClr>
                          <a:srgbClr val="000000"/>
                        </a:buClr>
                        <a:buSzPts val="1100"/>
                        <a:buFont typeface="Arial"/>
                        <a:buNone/>
                      </a:pPr>
                      <a:r>
                        <a:rPr b="1" lang="en-US" sz="1300" u="none" cap="none" strike="noStrike">
                          <a:solidFill>
                            <a:schemeClr val="dk1"/>
                          </a:solidFill>
                          <a:latin typeface="Sora"/>
                          <a:ea typeface="Sora"/>
                          <a:cs typeface="Sora"/>
                          <a:sym typeface="Sora"/>
                        </a:rPr>
                        <a:t>Recall</a:t>
                      </a:r>
                      <a:endParaRPr b="1" sz="1300" u="none" cap="none" strike="noStrike">
                        <a:solidFill>
                          <a:schemeClr val="dk1"/>
                        </a:solidFill>
                        <a:latin typeface="Sora"/>
                        <a:ea typeface="Sora"/>
                        <a:cs typeface="Sora"/>
                        <a:sym typeface="Sora"/>
                      </a:endParaRPr>
                    </a:p>
                  </a:txBody>
                  <a:tcPr marT="91425" marB="91425" marR="121900" marL="1219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1"/>
                    </a:solidFill>
                  </a:tcPr>
                </a:tc>
                <a:tc>
                  <a:txBody>
                    <a:bodyPr/>
                    <a:lstStyle/>
                    <a:p>
                      <a:pPr indent="0" lvl="0" marL="0" marR="0" rtl="0" algn="ctr">
                        <a:lnSpc>
                          <a:spcPct val="100000"/>
                        </a:lnSpc>
                        <a:spcBef>
                          <a:spcPts val="0"/>
                        </a:spcBef>
                        <a:spcAft>
                          <a:spcPts val="0"/>
                        </a:spcAft>
                        <a:buClr>
                          <a:srgbClr val="000000"/>
                        </a:buClr>
                        <a:buSzPts val="1100"/>
                        <a:buFont typeface="Arial"/>
                        <a:buNone/>
                      </a:pPr>
                      <a:r>
                        <a:rPr b="1" lang="en-US" sz="1300" u="none" cap="none" strike="noStrike">
                          <a:solidFill>
                            <a:schemeClr val="dk1"/>
                          </a:solidFill>
                          <a:latin typeface="Sora"/>
                          <a:ea typeface="Sora"/>
                          <a:cs typeface="Sora"/>
                          <a:sym typeface="Sora"/>
                        </a:rPr>
                        <a:t>F1 - Score</a:t>
                      </a:r>
                      <a:endParaRPr b="1" sz="1300" u="none" cap="none" strike="noStrike">
                        <a:solidFill>
                          <a:schemeClr val="dk1"/>
                        </a:solidFill>
                        <a:latin typeface="Sora"/>
                        <a:ea typeface="Sora"/>
                        <a:cs typeface="Sora"/>
                        <a:sym typeface="Sora"/>
                      </a:endParaRPr>
                    </a:p>
                  </a:txBody>
                  <a:tcPr marT="91425" marB="91425" marR="121900" marL="1219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1"/>
                    </a:solidFill>
                  </a:tcPr>
                </a:tc>
              </a:tr>
              <a:tr h="547900">
                <a:tc>
                  <a:txBody>
                    <a:bodyPr/>
                    <a:lstStyle/>
                    <a:p>
                      <a:pPr indent="0" lvl="0" marL="0" marR="0" rtl="0" algn="ctr">
                        <a:lnSpc>
                          <a:spcPct val="100000"/>
                        </a:lnSpc>
                        <a:spcBef>
                          <a:spcPts val="0"/>
                        </a:spcBef>
                        <a:spcAft>
                          <a:spcPts val="0"/>
                        </a:spcAft>
                        <a:buClr>
                          <a:srgbClr val="000000"/>
                        </a:buClr>
                        <a:buSzPts val="1300"/>
                        <a:buFont typeface="Arial"/>
                        <a:buNone/>
                      </a:pPr>
                      <a:r>
                        <a:rPr lang="en-US" sz="1300" u="none" cap="none" strike="noStrike">
                          <a:solidFill>
                            <a:schemeClr val="dk1"/>
                          </a:solidFill>
                          <a:latin typeface="Open Sans"/>
                          <a:ea typeface="Open Sans"/>
                          <a:cs typeface="Open Sans"/>
                          <a:sym typeface="Open Sans"/>
                        </a:rPr>
                        <a:t>0 = Neither</a:t>
                      </a:r>
                      <a:endParaRPr sz="1300" u="none" cap="none" strike="noStrike">
                        <a:solidFill>
                          <a:schemeClr val="dk1"/>
                        </a:solidFill>
                        <a:latin typeface="Open Sans"/>
                        <a:ea typeface="Open Sans"/>
                        <a:cs typeface="Open Sans"/>
                        <a:sym typeface="Open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300"/>
                        <a:buFont typeface="Arial"/>
                        <a:buNone/>
                      </a:pPr>
                      <a:r>
                        <a:rPr lang="en-US" sz="1300" u="none" cap="none" strike="noStrike">
                          <a:solidFill>
                            <a:schemeClr val="dk1"/>
                          </a:solidFill>
                          <a:latin typeface="Open Sans"/>
                          <a:ea typeface="Open Sans"/>
                          <a:cs typeface="Open Sans"/>
                          <a:sym typeface="Open Sans"/>
                        </a:rPr>
                        <a:t>0.96</a:t>
                      </a:r>
                      <a:endParaRPr sz="1300" u="none" cap="none" strike="noStrike">
                        <a:solidFill>
                          <a:schemeClr val="dk1"/>
                        </a:solidFill>
                        <a:latin typeface="Open Sans"/>
                        <a:ea typeface="Open Sans"/>
                        <a:cs typeface="Open Sans"/>
                        <a:sym typeface="Open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300"/>
                        <a:buFont typeface="Arial"/>
                        <a:buNone/>
                      </a:pPr>
                      <a:r>
                        <a:rPr lang="en-US" sz="1300" u="none" cap="none" strike="noStrike">
                          <a:solidFill>
                            <a:schemeClr val="dk1"/>
                          </a:solidFill>
                          <a:latin typeface="Open Sans"/>
                          <a:ea typeface="Open Sans"/>
                          <a:cs typeface="Open Sans"/>
                          <a:sym typeface="Open Sans"/>
                        </a:rPr>
                        <a:t>0.88</a:t>
                      </a:r>
                      <a:endParaRPr sz="1300" u="none" cap="none" strike="noStrike">
                        <a:solidFill>
                          <a:schemeClr val="dk1"/>
                        </a:solidFill>
                        <a:latin typeface="Open Sans"/>
                        <a:ea typeface="Open Sans"/>
                        <a:cs typeface="Open Sans"/>
                        <a:sym typeface="Open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300"/>
                        <a:buFont typeface="Arial"/>
                        <a:buNone/>
                      </a:pPr>
                      <a:r>
                        <a:rPr lang="en-US" sz="1300" u="none" cap="none" strike="noStrike">
                          <a:solidFill>
                            <a:schemeClr val="dk1"/>
                          </a:solidFill>
                          <a:latin typeface="Open Sans"/>
                          <a:ea typeface="Open Sans"/>
                          <a:cs typeface="Open Sans"/>
                          <a:sym typeface="Open Sans"/>
                        </a:rPr>
                        <a:t>0.92</a:t>
                      </a:r>
                      <a:endParaRPr sz="1300" u="none" cap="none" strike="noStrike">
                        <a:solidFill>
                          <a:schemeClr val="dk1"/>
                        </a:solidFill>
                        <a:latin typeface="Open Sans"/>
                        <a:ea typeface="Open Sans"/>
                        <a:cs typeface="Open Sans"/>
                        <a:sym typeface="Open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547900">
                <a:tc>
                  <a:txBody>
                    <a:bodyPr/>
                    <a:lstStyle/>
                    <a:p>
                      <a:pPr indent="0" lvl="0" marL="0" marR="0" rtl="0" algn="ctr">
                        <a:lnSpc>
                          <a:spcPct val="100000"/>
                        </a:lnSpc>
                        <a:spcBef>
                          <a:spcPts val="0"/>
                        </a:spcBef>
                        <a:spcAft>
                          <a:spcPts val="0"/>
                        </a:spcAft>
                        <a:buClr>
                          <a:srgbClr val="000000"/>
                        </a:buClr>
                        <a:buSzPts val="1300"/>
                        <a:buFont typeface="Arial"/>
                        <a:buNone/>
                      </a:pPr>
                      <a:r>
                        <a:rPr lang="en-US" sz="1300" u="none" cap="none" strike="noStrike">
                          <a:solidFill>
                            <a:schemeClr val="dk1"/>
                          </a:solidFill>
                          <a:latin typeface="Open Sans"/>
                          <a:ea typeface="Open Sans"/>
                          <a:cs typeface="Open Sans"/>
                          <a:sym typeface="Open Sans"/>
                        </a:rPr>
                        <a:t>1 = Domestic Ultimate</a:t>
                      </a:r>
                      <a:endParaRPr sz="1300" u="none" cap="none" strike="noStrike">
                        <a:solidFill>
                          <a:schemeClr val="dk1"/>
                        </a:solidFill>
                        <a:latin typeface="Open Sans"/>
                        <a:ea typeface="Open Sans"/>
                        <a:cs typeface="Open Sans"/>
                        <a:sym typeface="Open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300"/>
                        <a:buFont typeface="Arial"/>
                        <a:buNone/>
                      </a:pPr>
                      <a:r>
                        <a:rPr lang="en-US" sz="1300" u="none" cap="none" strike="noStrike">
                          <a:solidFill>
                            <a:schemeClr val="dk1"/>
                          </a:solidFill>
                          <a:latin typeface="Open Sans"/>
                          <a:ea typeface="Open Sans"/>
                          <a:cs typeface="Open Sans"/>
                          <a:sym typeface="Open Sans"/>
                        </a:rPr>
                        <a:t>0.91</a:t>
                      </a:r>
                      <a:endParaRPr sz="1300" u="none" cap="none" strike="noStrike">
                        <a:solidFill>
                          <a:schemeClr val="dk1"/>
                        </a:solidFill>
                        <a:latin typeface="Open Sans"/>
                        <a:ea typeface="Open Sans"/>
                        <a:cs typeface="Open Sans"/>
                        <a:sym typeface="Open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300"/>
                        <a:buFont typeface="Arial"/>
                        <a:buNone/>
                      </a:pPr>
                      <a:r>
                        <a:rPr lang="en-US" sz="1300" u="none" cap="none" strike="noStrike">
                          <a:solidFill>
                            <a:schemeClr val="dk1"/>
                          </a:solidFill>
                          <a:latin typeface="Open Sans"/>
                          <a:ea typeface="Open Sans"/>
                          <a:cs typeface="Open Sans"/>
                          <a:sym typeface="Open Sans"/>
                        </a:rPr>
                        <a:t>0.96</a:t>
                      </a:r>
                      <a:endParaRPr sz="1300" u="none" cap="none" strike="noStrike">
                        <a:solidFill>
                          <a:schemeClr val="dk1"/>
                        </a:solidFill>
                        <a:latin typeface="Open Sans"/>
                        <a:ea typeface="Open Sans"/>
                        <a:cs typeface="Open Sans"/>
                        <a:sym typeface="Open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300"/>
                        <a:buFont typeface="Arial"/>
                        <a:buNone/>
                      </a:pPr>
                      <a:r>
                        <a:rPr lang="en-US" sz="1300" u="none" cap="none" strike="noStrike">
                          <a:solidFill>
                            <a:schemeClr val="dk1"/>
                          </a:solidFill>
                          <a:latin typeface="Open Sans"/>
                          <a:ea typeface="Open Sans"/>
                          <a:cs typeface="Open Sans"/>
                          <a:sym typeface="Open Sans"/>
                        </a:rPr>
                        <a:t>0.93</a:t>
                      </a:r>
                      <a:endParaRPr sz="1300" u="none" cap="none" strike="noStrike">
                        <a:solidFill>
                          <a:schemeClr val="dk1"/>
                        </a:solidFill>
                        <a:latin typeface="Open Sans"/>
                        <a:ea typeface="Open Sans"/>
                        <a:cs typeface="Open Sans"/>
                        <a:sym typeface="Open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547900">
                <a:tc>
                  <a:txBody>
                    <a:bodyPr/>
                    <a:lstStyle/>
                    <a:p>
                      <a:pPr indent="0" lvl="0" marL="0" marR="0" rtl="0" algn="ctr">
                        <a:lnSpc>
                          <a:spcPct val="100000"/>
                        </a:lnSpc>
                        <a:spcBef>
                          <a:spcPts val="0"/>
                        </a:spcBef>
                        <a:spcAft>
                          <a:spcPts val="0"/>
                        </a:spcAft>
                        <a:buClr>
                          <a:srgbClr val="000000"/>
                        </a:buClr>
                        <a:buSzPts val="1300"/>
                        <a:buFont typeface="Arial"/>
                        <a:buNone/>
                      </a:pPr>
                      <a:r>
                        <a:rPr lang="en-US" sz="1300" u="none" cap="none" strike="noStrike">
                          <a:solidFill>
                            <a:schemeClr val="dk1"/>
                          </a:solidFill>
                          <a:latin typeface="Open Sans"/>
                          <a:ea typeface="Open Sans"/>
                          <a:cs typeface="Open Sans"/>
                          <a:sym typeface="Open Sans"/>
                        </a:rPr>
                        <a:t>2 = Global Ultimate</a:t>
                      </a:r>
                      <a:endParaRPr sz="1300" u="none" cap="none" strike="noStrike">
                        <a:solidFill>
                          <a:schemeClr val="dk1"/>
                        </a:solidFill>
                        <a:latin typeface="Open Sans"/>
                        <a:ea typeface="Open Sans"/>
                        <a:cs typeface="Open Sans"/>
                        <a:sym typeface="Open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300"/>
                        <a:buFont typeface="Arial"/>
                        <a:buNone/>
                      </a:pPr>
                      <a:r>
                        <a:rPr lang="en-US" sz="1300" u="none" cap="none" strike="noStrike">
                          <a:solidFill>
                            <a:schemeClr val="dk1"/>
                          </a:solidFill>
                          <a:latin typeface="Open Sans"/>
                          <a:ea typeface="Open Sans"/>
                          <a:cs typeface="Open Sans"/>
                          <a:sym typeface="Open Sans"/>
                        </a:rPr>
                        <a:t>0.85</a:t>
                      </a:r>
                      <a:endParaRPr sz="1300" u="none" cap="none" strike="noStrike">
                        <a:solidFill>
                          <a:schemeClr val="dk1"/>
                        </a:solidFill>
                        <a:latin typeface="Open Sans"/>
                        <a:ea typeface="Open Sans"/>
                        <a:cs typeface="Open Sans"/>
                        <a:sym typeface="Open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300"/>
                        <a:buFont typeface="Arial"/>
                        <a:buNone/>
                      </a:pPr>
                      <a:r>
                        <a:rPr lang="en-US" sz="1300" u="none" cap="none" strike="noStrike">
                          <a:solidFill>
                            <a:schemeClr val="dk1"/>
                          </a:solidFill>
                          <a:latin typeface="Open Sans"/>
                          <a:ea typeface="Open Sans"/>
                          <a:cs typeface="Open Sans"/>
                          <a:sym typeface="Open Sans"/>
                        </a:rPr>
                        <a:t>0.94</a:t>
                      </a:r>
                      <a:endParaRPr sz="1300" u="none" cap="none" strike="noStrike">
                        <a:solidFill>
                          <a:schemeClr val="dk1"/>
                        </a:solidFill>
                        <a:latin typeface="Open Sans"/>
                        <a:ea typeface="Open Sans"/>
                        <a:cs typeface="Open Sans"/>
                        <a:sym typeface="Open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300"/>
                        <a:buFont typeface="Arial"/>
                        <a:buNone/>
                      </a:pPr>
                      <a:r>
                        <a:rPr lang="en-US" sz="1300" u="none" cap="none" strike="noStrike">
                          <a:solidFill>
                            <a:schemeClr val="dk1"/>
                          </a:solidFill>
                          <a:latin typeface="Open Sans"/>
                          <a:ea typeface="Open Sans"/>
                          <a:cs typeface="Open Sans"/>
                          <a:sym typeface="Open Sans"/>
                        </a:rPr>
                        <a:t>0.89</a:t>
                      </a:r>
                      <a:endParaRPr sz="1300" u="none" cap="none" strike="noStrike">
                        <a:solidFill>
                          <a:schemeClr val="dk1"/>
                        </a:solidFill>
                        <a:latin typeface="Open Sans"/>
                        <a:ea typeface="Open Sans"/>
                        <a:cs typeface="Open Sans"/>
                        <a:sym typeface="Open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547900">
                <a:tc>
                  <a:txBody>
                    <a:bodyPr/>
                    <a:lstStyle/>
                    <a:p>
                      <a:pPr indent="0" lvl="0" marL="0" marR="0" rtl="0" algn="ctr">
                        <a:lnSpc>
                          <a:spcPct val="100000"/>
                        </a:lnSpc>
                        <a:spcBef>
                          <a:spcPts val="0"/>
                        </a:spcBef>
                        <a:spcAft>
                          <a:spcPts val="0"/>
                        </a:spcAft>
                        <a:buClr>
                          <a:srgbClr val="000000"/>
                        </a:buClr>
                        <a:buSzPts val="1300"/>
                        <a:buFont typeface="Arial"/>
                        <a:buNone/>
                      </a:pPr>
                      <a:r>
                        <a:rPr lang="en-US" sz="1300" u="none" cap="none" strike="noStrike">
                          <a:solidFill>
                            <a:schemeClr val="dk1"/>
                          </a:solidFill>
                          <a:latin typeface="Open Sans"/>
                          <a:ea typeface="Open Sans"/>
                          <a:cs typeface="Open Sans"/>
                          <a:sym typeface="Open Sans"/>
                        </a:rPr>
                        <a:t>Weighted Average</a:t>
                      </a:r>
                      <a:endParaRPr sz="1300" u="none" cap="none" strike="noStrike">
                        <a:solidFill>
                          <a:schemeClr val="dk1"/>
                        </a:solidFill>
                        <a:latin typeface="Open Sans"/>
                        <a:ea typeface="Open Sans"/>
                        <a:cs typeface="Open Sans"/>
                        <a:sym typeface="Open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300"/>
                        <a:buFont typeface="Arial"/>
                        <a:buNone/>
                      </a:pPr>
                      <a:r>
                        <a:rPr b="1" lang="en-US" sz="1300" u="none" cap="none" strike="noStrike">
                          <a:solidFill>
                            <a:schemeClr val="dk1"/>
                          </a:solidFill>
                          <a:latin typeface="Open Sans"/>
                          <a:ea typeface="Open Sans"/>
                          <a:cs typeface="Open Sans"/>
                          <a:sym typeface="Open Sans"/>
                        </a:rPr>
                        <a:t>0.92</a:t>
                      </a:r>
                      <a:endParaRPr b="1" sz="1300" u="none" cap="none" strike="noStrike">
                        <a:solidFill>
                          <a:schemeClr val="dk1"/>
                        </a:solidFill>
                        <a:latin typeface="Open Sans"/>
                        <a:ea typeface="Open Sans"/>
                        <a:cs typeface="Open Sans"/>
                        <a:sym typeface="Open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300"/>
                        <a:buFont typeface="Arial"/>
                        <a:buNone/>
                      </a:pPr>
                      <a:r>
                        <a:rPr b="1" lang="en-US" sz="1300" u="none" cap="none" strike="noStrike">
                          <a:solidFill>
                            <a:schemeClr val="dk1"/>
                          </a:solidFill>
                          <a:latin typeface="Open Sans"/>
                          <a:ea typeface="Open Sans"/>
                          <a:cs typeface="Open Sans"/>
                          <a:sym typeface="Open Sans"/>
                        </a:rPr>
                        <a:t>0.91</a:t>
                      </a:r>
                      <a:endParaRPr b="1" sz="1300" u="none" cap="none" strike="noStrike">
                        <a:solidFill>
                          <a:schemeClr val="dk1"/>
                        </a:solidFill>
                        <a:latin typeface="Open Sans"/>
                        <a:ea typeface="Open Sans"/>
                        <a:cs typeface="Open Sans"/>
                        <a:sym typeface="Open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300"/>
                        <a:buFont typeface="Arial"/>
                        <a:buNone/>
                      </a:pPr>
                      <a:r>
                        <a:rPr b="1" lang="en-US" sz="1300" u="none" cap="none" strike="noStrike">
                          <a:solidFill>
                            <a:schemeClr val="dk1"/>
                          </a:solidFill>
                          <a:latin typeface="Open Sans"/>
                          <a:ea typeface="Open Sans"/>
                          <a:cs typeface="Open Sans"/>
                          <a:sym typeface="Open Sans"/>
                        </a:rPr>
                        <a:t>0.9148</a:t>
                      </a:r>
                      <a:endParaRPr b="1" sz="1300" u="none" cap="none" strike="noStrike">
                        <a:solidFill>
                          <a:schemeClr val="dk1"/>
                        </a:solidFill>
                        <a:latin typeface="Open Sans"/>
                        <a:ea typeface="Open Sans"/>
                        <a:cs typeface="Open Sans"/>
                        <a:sym typeface="Open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547900">
                <a:tc>
                  <a:txBody>
                    <a:bodyPr/>
                    <a:lstStyle/>
                    <a:p>
                      <a:pPr indent="0" lvl="0" marL="0" marR="0" rtl="0" algn="ctr">
                        <a:lnSpc>
                          <a:spcPct val="100000"/>
                        </a:lnSpc>
                        <a:spcBef>
                          <a:spcPts val="0"/>
                        </a:spcBef>
                        <a:spcAft>
                          <a:spcPts val="0"/>
                        </a:spcAft>
                        <a:buClr>
                          <a:srgbClr val="000000"/>
                        </a:buClr>
                        <a:buSzPts val="1300"/>
                        <a:buFont typeface="Arial"/>
                        <a:buNone/>
                      </a:pPr>
                      <a:r>
                        <a:rPr lang="en-US" sz="1300" u="none" cap="none" strike="noStrike">
                          <a:solidFill>
                            <a:schemeClr val="dk1"/>
                          </a:solidFill>
                          <a:latin typeface="Open Sans"/>
                          <a:ea typeface="Open Sans"/>
                          <a:cs typeface="Open Sans"/>
                          <a:sym typeface="Open Sans"/>
                        </a:rPr>
                        <a:t>Accuracy</a:t>
                      </a:r>
                      <a:endParaRPr sz="1300" u="none" cap="none" strike="noStrike">
                        <a:solidFill>
                          <a:schemeClr val="dk1"/>
                        </a:solidFill>
                        <a:latin typeface="Open Sans"/>
                        <a:ea typeface="Open Sans"/>
                        <a:cs typeface="Open Sans"/>
                        <a:sym typeface="Open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gridSpan="3">
                  <a:txBody>
                    <a:bodyPr/>
                    <a:lstStyle/>
                    <a:p>
                      <a:pPr indent="0" lvl="0" marL="0" marR="0" rtl="0" algn="ctr">
                        <a:lnSpc>
                          <a:spcPct val="100000"/>
                        </a:lnSpc>
                        <a:spcBef>
                          <a:spcPts val="0"/>
                        </a:spcBef>
                        <a:spcAft>
                          <a:spcPts val="0"/>
                        </a:spcAft>
                        <a:buClr>
                          <a:srgbClr val="000000"/>
                        </a:buClr>
                        <a:buSzPts val="1300"/>
                        <a:buFont typeface="Arial"/>
                        <a:buNone/>
                      </a:pPr>
                      <a:r>
                        <a:rPr b="1" lang="en-US" sz="1300" u="none" cap="none" strike="noStrike">
                          <a:solidFill>
                            <a:schemeClr val="dk1"/>
                          </a:solidFill>
                          <a:latin typeface="Open Sans"/>
                          <a:ea typeface="Open Sans"/>
                          <a:cs typeface="Open Sans"/>
                          <a:sym typeface="Open Sans"/>
                        </a:rPr>
                        <a:t>0.9145</a:t>
                      </a:r>
                      <a:endParaRPr b="1" sz="1300" u="none" cap="none" strike="noStrike">
                        <a:solidFill>
                          <a:schemeClr val="dk1"/>
                        </a:solidFill>
                        <a:latin typeface="Open Sans"/>
                        <a:ea typeface="Open Sans"/>
                        <a:cs typeface="Open Sans"/>
                        <a:sym typeface="Open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hMerge="1"/>
                <a:tc hMerge="1"/>
              </a:tr>
            </a:tbl>
          </a:graphicData>
        </a:graphic>
      </p:graphicFrame>
    </p:spTree>
  </p:cSld>
  <p:clrMapOvr>
    <a:masterClrMapping/>
  </p:clrMapOvr>
  <mc:AlternateContent>
    <mc:Choice Requires="p14">
      <p:transition spd="slow" p14:dur="700">
        <p:fade/>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189" name="Shape 2189"/>
        <p:cNvGrpSpPr/>
        <p:nvPr/>
      </p:nvGrpSpPr>
      <p:grpSpPr>
        <a:xfrm>
          <a:off x="0" y="0"/>
          <a:ext cx="0" cy="0"/>
          <a:chOff x="0" y="0"/>
          <a:chExt cx="0" cy="0"/>
        </a:xfrm>
      </p:grpSpPr>
      <p:sp>
        <p:nvSpPr>
          <p:cNvPr id="2190" name="Google Shape;2190;p19"/>
          <p:cNvSpPr txBox="1"/>
          <p:nvPr>
            <p:ph type="title"/>
          </p:nvPr>
        </p:nvSpPr>
        <p:spPr>
          <a:xfrm>
            <a:off x="5103747" y="2667840"/>
            <a:ext cx="6360773" cy="2215445"/>
          </a:xfrm>
          <a:prstGeom prst="rect">
            <a:avLst/>
          </a:prstGeom>
          <a:noFill/>
          <a:ln>
            <a:noFill/>
          </a:ln>
        </p:spPr>
        <p:txBody>
          <a:bodyPr anchorCtr="0" anchor="t" bIns="121900" lIns="121900" spcFirstLastPara="1" rIns="121900" wrap="square" tIns="121900">
            <a:noAutofit/>
          </a:bodyPr>
          <a:lstStyle/>
          <a:p>
            <a:pPr indent="0" lvl="0" marL="0" rtl="0" algn="l">
              <a:lnSpc>
                <a:spcPct val="100000"/>
              </a:lnSpc>
              <a:spcBef>
                <a:spcPts val="0"/>
              </a:spcBef>
              <a:spcAft>
                <a:spcPts val="0"/>
              </a:spcAft>
              <a:buSzPts val="3600"/>
              <a:buNone/>
            </a:pPr>
            <a:r>
              <a:rPr lang="en-US"/>
              <a:t>5. Applications</a:t>
            </a:r>
            <a:endParaRPr/>
          </a:p>
        </p:txBody>
      </p:sp>
      <p:grpSp>
        <p:nvGrpSpPr>
          <p:cNvPr id="2191" name="Google Shape;2191;p19"/>
          <p:cNvGrpSpPr/>
          <p:nvPr/>
        </p:nvGrpSpPr>
        <p:grpSpPr>
          <a:xfrm>
            <a:off x="950983" y="1625534"/>
            <a:ext cx="3940494" cy="3284220"/>
            <a:chOff x="1136562" y="1210000"/>
            <a:chExt cx="2955371" cy="2463165"/>
          </a:xfrm>
        </p:grpSpPr>
        <p:sp>
          <p:nvSpPr>
            <p:cNvPr id="2192" name="Google Shape;2192;p19"/>
            <p:cNvSpPr/>
            <p:nvPr/>
          </p:nvSpPr>
          <p:spPr>
            <a:xfrm>
              <a:off x="1242583" y="1775187"/>
              <a:ext cx="115169" cy="115739"/>
            </a:xfrm>
            <a:custGeom>
              <a:rect b="b" l="l" r="r" t="t"/>
              <a:pathLst>
                <a:path extrusionOk="0" h="2033" w="2023">
                  <a:moveTo>
                    <a:pt x="1011" y="186"/>
                  </a:moveTo>
                  <a:lnTo>
                    <a:pt x="1299" y="706"/>
                  </a:lnTo>
                  <a:cubicBezTo>
                    <a:pt x="1299" y="715"/>
                    <a:pt x="1308" y="724"/>
                    <a:pt x="1318" y="734"/>
                  </a:cubicBezTo>
                  <a:lnTo>
                    <a:pt x="1846" y="1021"/>
                  </a:lnTo>
                  <a:lnTo>
                    <a:pt x="1318" y="1309"/>
                  </a:lnTo>
                  <a:cubicBezTo>
                    <a:pt x="1308" y="1309"/>
                    <a:pt x="1299" y="1318"/>
                    <a:pt x="1299" y="1327"/>
                  </a:cubicBezTo>
                  <a:lnTo>
                    <a:pt x="1011" y="1856"/>
                  </a:lnTo>
                  <a:lnTo>
                    <a:pt x="724" y="1327"/>
                  </a:lnTo>
                  <a:cubicBezTo>
                    <a:pt x="715" y="1318"/>
                    <a:pt x="705" y="1309"/>
                    <a:pt x="696" y="1299"/>
                  </a:cubicBezTo>
                  <a:lnTo>
                    <a:pt x="177" y="1021"/>
                  </a:lnTo>
                  <a:lnTo>
                    <a:pt x="696" y="734"/>
                  </a:lnTo>
                  <a:cubicBezTo>
                    <a:pt x="705" y="724"/>
                    <a:pt x="715" y="715"/>
                    <a:pt x="724" y="706"/>
                  </a:cubicBezTo>
                  <a:lnTo>
                    <a:pt x="1011" y="186"/>
                  </a:lnTo>
                  <a:close/>
                  <a:moveTo>
                    <a:pt x="1011" y="1"/>
                  </a:moveTo>
                  <a:cubicBezTo>
                    <a:pt x="993" y="1"/>
                    <a:pt x="974" y="19"/>
                    <a:pt x="956" y="38"/>
                  </a:cubicBezTo>
                  <a:lnTo>
                    <a:pt x="631" y="641"/>
                  </a:lnTo>
                  <a:lnTo>
                    <a:pt x="28" y="965"/>
                  </a:lnTo>
                  <a:cubicBezTo>
                    <a:pt x="10" y="975"/>
                    <a:pt x="0" y="993"/>
                    <a:pt x="0" y="1012"/>
                  </a:cubicBezTo>
                  <a:cubicBezTo>
                    <a:pt x="0" y="1040"/>
                    <a:pt x="10" y="1058"/>
                    <a:pt x="28" y="1068"/>
                  </a:cubicBezTo>
                  <a:lnTo>
                    <a:pt x="631" y="1401"/>
                  </a:lnTo>
                  <a:lnTo>
                    <a:pt x="956" y="2004"/>
                  </a:lnTo>
                  <a:cubicBezTo>
                    <a:pt x="965" y="2023"/>
                    <a:pt x="984" y="2032"/>
                    <a:pt x="1011" y="2032"/>
                  </a:cubicBezTo>
                  <a:cubicBezTo>
                    <a:pt x="1030" y="2032"/>
                    <a:pt x="1049" y="2023"/>
                    <a:pt x="1058" y="2004"/>
                  </a:cubicBezTo>
                  <a:lnTo>
                    <a:pt x="1392" y="1401"/>
                  </a:lnTo>
                  <a:lnTo>
                    <a:pt x="1995" y="1068"/>
                  </a:lnTo>
                  <a:cubicBezTo>
                    <a:pt x="2013" y="1058"/>
                    <a:pt x="2023" y="1040"/>
                    <a:pt x="2023" y="1021"/>
                  </a:cubicBezTo>
                  <a:cubicBezTo>
                    <a:pt x="2023" y="1003"/>
                    <a:pt x="2013" y="984"/>
                    <a:pt x="1995" y="965"/>
                  </a:cubicBezTo>
                  <a:lnTo>
                    <a:pt x="1392" y="641"/>
                  </a:lnTo>
                  <a:lnTo>
                    <a:pt x="1067" y="38"/>
                  </a:lnTo>
                  <a:cubicBezTo>
                    <a:pt x="1049" y="19"/>
                    <a:pt x="1030" y="1"/>
                    <a:pt x="1011" y="1"/>
                  </a:cubicBezTo>
                  <a:close/>
                </a:path>
              </a:pathLst>
            </a:custGeom>
            <a:solidFill>
              <a:schemeClr val="l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193" name="Google Shape;2193;p19"/>
            <p:cNvSpPr/>
            <p:nvPr/>
          </p:nvSpPr>
          <p:spPr>
            <a:xfrm>
              <a:off x="3894385" y="2105680"/>
              <a:ext cx="67690" cy="67633"/>
            </a:xfrm>
            <a:custGeom>
              <a:rect b="b" l="l" r="r" t="t"/>
              <a:pathLst>
                <a:path extrusionOk="0" h="1188" w="1189">
                  <a:moveTo>
                    <a:pt x="594" y="177"/>
                  </a:moveTo>
                  <a:lnTo>
                    <a:pt x="734" y="436"/>
                  </a:lnTo>
                  <a:cubicBezTo>
                    <a:pt x="743" y="446"/>
                    <a:pt x="752" y="455"/>
                    <a:pt x="761" y="455"/>
                  </a:cubicBezTo>
                  <a:lnTo>
                    <a:pt x="1012" y="594"/>
                  </a:lnTo>
                  <a:lnTo>
                    <a:pt x="752" y="733"/>
                  </a:lnTo>
                  <a:cubicBezTo>
                    <a:pt x="743" y="743"/>
                    <a:pt x="743" y="752"/>
                    <a:pt x="734" y="761"/>
                  </a:cubicBezTo>
                  <a:lnTo>
                    <a:pt x="594" y="1012"/>
                  </a:lnTo>
                  <a:lnTo>
                    <a:pt x="455" y="761"/>
                  </a:lnTo>
                  <a:cubicBezTo>
                    <a:pt x="446" y="752"/>
                    <a:pt x="437" y="743"/>
                    <a:pt x="427" y="733"/>
                  </a:cubicBezTo>
                  <a:lnTo>
                    <a:pt x="177" y="594"/>
                  </a:lnTo>
                  <a:lnTo>
                    <a:pt x="437" y="455"/>
                  </a:lnTo>
                  <a:cubicBezTo>
                    <a:pt x="446" y="446"/>
                    <a:pt x="446" y="446"/>
                    <a:pt x="455" y="436"/>
                  </a:cubicBezTo>
                  <a:lnTo>
                    <a:pt x="594" y="177"/>
                  </a:lnTo>
                  <a:close/>
                  <a:moveTo>
                    <a:pt x="594" y="0"/>
                  </a:moveTo>
                  <a:cubicBezTo>
                    <a:pt x="576" y="0"/>
                    <a:pt x="557" y="10"/>
                    <a:pt x="548" y="28"/>
                  </a:cubicBezTo>
                  <a:lnTo>
                    <a:pt x="362" y="362"/>
                  </a:lnTo>
                  <a:lnTo>
                    <a:pt x="29" y="548"/>
                  </a:lnTo>
                  <a:cubicBezTo>
                    <a:pt x="10" y="557"/>
                    <a:pt x="1" y="576"/>
                    <a:pt x="1" y="594"/>
                  </a:cubicBezTo>
                  <a:cubicBezTo>
                    <a:pt x="1" y="613"/>
                    <a:pt x="10" y="631"/>
                    <a:pt x="29" y="640"/>
                  </a:cubicBezTo>
                  <a:lnTo>
                    <a:pt x="362" y="826"/>
                  </a:lnTo>
                  <a:lnTo>
                    <a:pt x="539" y="1160"/>
                  </a:lnTo>
                  <a:cubicBezTo>
                    <a:pt x="548" y="1179"/>
                    <a:pt x="576" y="1188"/>
                    <a:pt x="594" y="1188"/>
                  </a:cubicBezTo>
                  <a:cubicBezTo>
                    <a:pt x="613" y="1188"/>
                    <a:pt x="632" y="1179"/>
                    <a:pt x="641" y="1160"/>
                  </a:cubicBezTo>
                  <a:lnTo>
                    <a:pt x="826" y="826"/>
                  </a:lnTo>
                  <a:lnTo>
                    <a:pt x="1160" y="650"/>
                  </a:lnTo>
                  <a:cubicBezTo>
                    <a:pt x="1179" y="640"/>
                    <a:pt x="1188" y="622"/>
                    <a:pt x="1188" y="594"/>
                  </a:cubicBezTo>
                  <a:cubicBezTo>
                    <a:pt x="1188" y="576"/>
                    <a:pt x="1179" y="557"/>
                    <a:pt x="1160" y="548"/>
                  </a:cubicBezTo>
                  <a:lnTo>
                    <a:pt x="826" y="362"/>
                  </a:lnTo>
                  <a:lnTo>
                    <a:pt x="650" y="28"/>
                  </a:lnTo>
                  <a:cubicBezTo>
                    <a:pt x="641" y="10"/>
                    <a:pt x="613" y="0"/>
                    <a:pt x="594" y="0"/>
                  </a:cubicBezTo>
                  <a:close/>
                </a:path>
              </a:pathLst>
            </a:custGeom>
            <a:solidFill>
              <a:schemeClr val="l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194" name="Google Shape;2194;p19"/>
            <p:cNvSpPr/>
            <p:nvPr/>
          </p:nvSpPr>
          <p:spPr>
            <a:xfrm>
              <a:off x="1136562" y="2953790"/>
              <a:ext cx="119382" cy="119439"/>
            </a:xfrm>
            <a:custGeom>
              <a:rect b="b" l="l" r="r" t="t"/>
              <a:pathLst>
                <a:path extrusionOk="0" h="2098" w="2097">
                  <a:moveTo>
                    <a:pt x="1048" y="177"/>
                  </a:moveTo>
                  <a:lnTo>
                    <a:pt x="1345" y="724"/>
                  </a:lnTo>
                  <a:cubicBezTo>
                    <a:pt x="1354" y="733"/>
                    <a:pt x="1364" y="743"/>
                    <a:pt x="1373" y="752"/>
                  </a:cubicBezTo>
                  <a:lnTo>
                    <a:pt x="1911" y="1049"/>
                  </a:lnTo>
                  <a:lnTo>
                    <a:pt x="1364" y="1346"/>
                  </a:lnTo>
                  <a:cubicBezTo>
                    <a:pt x="1354" y="1355"/>
                    <a:pt x="1345" y="1364"/>
                    <a:pt x="1345" y="1374"/>
                  </a:cubicBezTo>
                  <a:lnTo>
                    <a:pt x="1048" y="1912"/>
                  </a:lnTo>
                  <a:lnTo>
                    <a:pt x="752" y="1364"/>
                  </a:lnTo>
                  <a:cubicBezTo>
                    <a:pt x="742" y="1355"/>
                    <a:pt x="733" y="1355"/>
                    <a:pt x="724" y="1346"/>
                  </a:cubicBezTo>
                  <a:lnTo>
                    <a:pt x="176" y="1049"/>
                  </a:lnTo>
                  <a:lnTo>
                    <a:pt x="724" y="752"/>
                  </a:lnTo>
                  <a:cubicBezTo>
                    <a:pt x="733" y="743"/>
                    <a:pt x="742" y="733"/>
                    <a:pt x="752" y="724"/>
                  </a:cubicBezTo>
                  <a:lnTo>
                    <a:pt x="1048" y="177"/>
                  </a:lnTo>
                  <a:close/>
                  <a:moveTo>
                    <a:pt x="1048" y="1"/>
                  </a:moveTo>
                  <a:cubicBezTo>
                    <a:pt x="1030" y="1"/>
                    <a:pt x="1011" y="10"/>
                    <a:pt x="1002" y="28"/>
                  </a:cubicBezTo>
                  <a:lnTo>
                    <a:pt x="659" y="650"/>
                  </a:lnTo>
                  <a:lnTo>
                    <a:pt x="28" y="993"/>
                  </a:lnTo>
                  <a:cubicBezTo>
                    <a:pt x="9" y="1002"/>
                    <a:pt x="0" y="1021"/>
                    <a:pt x="0" y="1040"/>
                  </a:cubicBezTo>
                  <a:cubicBezTo>
                    <a:pt x="0" y="1067"/>
                    <a:pt x="9" y="1086"/>
                    <a:pt x="28" y="1095"/>
                  </a:cubicBezTo>
                  <a:lnTo>
                    <a:pt x="649" y="1438"/>
                  </a:lnTo>
                  <a:lnTo>
                    <a:pt x="993" y="2060"/>
                  </a:lnTo>
                  <a:cubicBezTo>
                    <a:pt x="1002" y="2079"/>
                    <a:pt x="1021" y="2097"/>
                    <a:pt x="1039" y="2097"/>
                  </a:cubicBezTo>
                  <a:cubicBezTo>
                    <a:pt x="1067" y="2097"/>
                    <a:pt x="1085" y="2079"/>
                    <a:pt x="1095" y="2060"/>
                  </a:cubicBezTo>
                  <a:lnTo>
                    <a:pt x="1438" y="1438"/>
                  </a:lnTo>
                  <a:lnTo>
                    <a:pt x="2060" y="1095"/>
                  </a:lnTo>
                  <a:cubicBezTo>
                    <a:pt x="2078" y="1086"/>
                    <a:pt x="2097" y="1067"/>
                    <a:pt x="2097" y="1049"/>
                  </a:cubicBezTo>
                  <a:cubicBezTo>
                    <a:pt x="2097" y="1030"/>
                    <a:pt x="2078" y="1012"/>
                    <a:pt x="2060" y="993"/>
                  </a:cubicBezTo>
                  <a:lnTo>
                    <a:pt x="1438" y="659"/>
                  </a:lnTo>
                  <a:lnTo>
                    <a:pt x="1104" y="28"/>
                  </a:lnTo>
                  <a:cubicBezTo>
                    <a:pt x="1085" y="10"/>
                    <a:pt x="1067" y="1"/>
                    <a:pt x="1048" y="1"/>
                  </a:cubicBezTo>
                  <a:close/>
                </a:path>
              </a:pathLst>
            </a:custGeom>
            <a:solidFill>
              <a:schemeClr val="l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195" name="Google Shape;2195;p19"/>
            <p:cNvSpPr/>
            <p:nvPr/>
          </p:nvSpPr>
          <p:spPr>
            <a:xfrm>
              <a:off x="3973063" y="3183813"/>
              <a:ext cx="118870" cy="118870"/>
            </a:xfrm>
            <a:custGeom>
              <a:rect b="b" l="l" r="r" t="t"/>
              <a:pathLst>
                <a:path extrusionOk="0" h="2088" w="2088">
                  <a:moveTo>
                    <a:pt x="1048" y="176"/>
                  </a:moveTo>
                  <a:lnTo>
                    <a:pt x="1345" y="724"/>
                  </a:lnTo>
                  <a:cubicBezTo>
                    <a:pt x="1345" y="733"/>
                    <a:pt x="1355" y="742"/>
                    <a:pt x="1364" y="742"/>
                  </a:cubicBezTo>
                  <a:lnTo>
                    <a:pt x="1911" y="1049"/>
                  </a:lnTo>
                  <a:lnTo>
                    <a:pt x="1364" y="1345"/>
                  </a:lnTo>
                  <a:cubicBezTo>
                    <a:pt x="1355" y="1345"/>
                    <a:pt x="1345" y="1355"/>
                    <a:pt x="1336" y="1364"/>
                  </a:cubicBezTo>
                  <a:lnTo>
                    <a:pt x="1039" y="1911"/>
                  </a:lnTo>
                  <a:lnTo>
                    <a:pt x="742" y="1364"/>
                  </a:lnTo>
                  <a:cubicBezTo>
                    <a:pt x="742" y="1355"/>
                    <a:pt x="733" y="1345"/>
                    <a:pt x="724" y="1345"/>
                  </a:cubicBezTo>
                  <a:lnTo>
                    <a:pt x="176" y="1039"/>
                  </a:lnTo>
                  <a:lnTo>
                    <a:pt x="724" y="742"/>
                  </a:lnTo>
                  <a:cubicBezTo>
                    <a:pt x="733" y="742"/>
                    <a:pt x="742" y="733"/>
                    <a:pt x="742" y="724"/>
                  </a:cubicBezTo>
                  <a:lnTo>
                    <a:pt x="1048" y="176"/>
                  </a:lnTo>
                  <a:close/>
                  <a:moveTo>
                    <a:pt x="1048" y="0"/>
                  </a:moveTo>
                  <a:cubicBezTo>
                    <a:pt x="1030" y="0"/>
                    <a:pt x="1011" y="10"/>
                    <a:pt x="993" y="28"/>
                  </a:cubicBezTo>
                  <a:lnTo>
                    <a:pt x="650" y="650"/>
                  </a:lnTo>
                  <a:lnTo>
                    <a:pt x="28" y="993"/>
                  </a:lnTo>
                  <a:cubicBezTo>
                    <a:pt x="9" y="1002"/>
                    <a:pt x="0" y="1021"/>
                    <a:pt x="0" y="1039"/>
                  </a:cubicBezTo>
                  <a:cubicBezTo>
                    <a:pt x="0" y="1058"/>
                    <a:pt x="9" y="1076"/>
                    <a:pt x="28" y="1095"/>
                  </a:cubicBezTo>
                  <a:lnTo>
                    <a:pt x="650" y="1438"/>
                  </a:lnTo>
                  <a:lnTo>
                    <a:pt x="993" y="2060"/>
                  </a:lnTo>
                  <a:cubicBezTo>
                    <a:pt x="1002" y="2078"/>
                    <a:pt x="1021" y="2087"/>
                    <a:pt x="1039" y="2087"/>
                  </a:cubicBezTo>
                  <a:cubicBezTo>
                    <a:pt x="1067" y="2087"/>
                    <a:pt x="1086" y="2078"/>
                    <a:pt x="1095" y="2060"/>
                  </a:cubicBezTo>
                  <a:lnTo>
                    <a:pt x="1438" y="1438"/>
                  </a:lnTo>
                  <a:lnTo>
                    <a:pt x="2060" y="1095"/>
                  </a:lnTo>
                  <a:cubicBezTo>
                    <a:pt x="2078" y="1086"/>
                    <a:pt x="2087" y="1067"/>
                    <a:pt x="2087" y="1049"/>
                  </a:cubicBezTo>
                  <a:cubicBezTo>
                    <a:pt x="2087" y="1021"/>
                    <a:pt x="2078" y="1002"/>
                    <a:pt x="2060" y="993"/>
                  </a:cubicBezTo>
                  <a:lnTo>
                    <a:pt x="1438" y="650"/>
                  </a:lnTo>
                  <a:lnTo>
                    <a:pt x="1095" y="28"/>
                  </a:lnTo>
                  <a:cubicBezTo>
                    <a:pt x="1086" y="10"/>
                    <a:pt x="1067" y="0"/>
                    <a:pt x="1048" y="0"/>
                  </a:cubicBezTo>
                  <a:close/>
                </a:path>
              </a:pathLst>
            </a:custGeom>
            <a:solidFill>
              <a:schemeClr val="l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196" name="Google Shape;2196;p19"/>
            <p:cNvSpPr/>
            <p:nvPr/>
          </p:nvSpPr>
          <p:spPr>
            <a:xfrm>
              <a:off x="3676213" y="1303478"/>
              <a:ext cx="6945" cy="42811"/>
            </a:xfrm>
            <a:custGeom>
              <a:rect b="b" l="l" r="r" t="t"/>
              <a:pathLst>
                <a:path extrusionOk="0" h="752" w="122">
                  <a:moveTo>
                    <a:pt x="66" y="0"/>
                  </a:moveTo>
                  <a:cubicBezTo>
                    <a:pt x="29" y="0"/>
                    <a:pt x="1" y="19"/>
                    <a:pt x="1" y="56"/>
                  </a:cubicBezTo>
                  <a:lnTo>
                    <a:pt x="1" y="696"/>
                  </a:lnTo>
                  <a:cubicBezTo>
                    <a:pt x="1" y="733"/>
                    <a:pt x="29" y="752"/>
                    <a:pt x="66" y="752"/>
                  </a:cubicBezTo>
                  <a:cubicBezTo>
                    <a:pt x="93" y="752"/>
                    <a:pt x="121" y="724"/>
                    <a:pt x="121" y="696"/>
                  </a:cubicBezTo>
                  <a:lnTo>
                    <a:pt x="121" y="56"/>
                  </a:lnTo>
                  <a:cubicBezTo>
                    <a:pt x="121" y="19"/>
                    <a:pt x="93" y="0"/>
                    <a:pt x="66" y="0"/>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197" name="Google Shape;2197;p19"/>
            <p:cNvSpPr/>
            <p:nvPr/>
          </p:nvSpPr>
          <p:spPr>
            <a:xfrm>
              <a:off x="3676213" y="1396955"/>
              <a:ext cx="6945" cy="43381"/>
            </a:xfrm>
            <a:custGeom>
              <a:rect b="b" l="l" r="r" t="t"/>
              <a:pathLst>
                <a:path extrusionOk="0" h="762" w="122">
                  <a:moveTo>
                    <a:pt x="66" y="0"/>
                  </a:moveTo>
                  <a:cubicBezTo>
                    <a:pt x="29" y="0"/>
                    <a:pt x="1" y="28"/>
                    <a:pt x="1" y="56"/>
                  </a:cubicBezTo>
                  <a:lnTo>
                    <a:pt x="1" y="696"/>
                  </a:lnTo>
                  <a:cubicBezTo>
                    <a:pt x="1" y="733"/>
                    <a:pt x="29" y="761"/>
                    <a:pt x="66" y="761"/>
                  </a:cubicBezTo>
                  <a:cubicBezTo>
                    <a:pt x="93" y="761"/>
                    <a:pt x="121" y="733"/>
                    <a:pt x="121" y="696"/>
                  </a:cubicBezTo>
                  <a:lnTo>
                    <a:pt x="121" y="56"/>
                  </a:lnTo>
                  <a:cubicBezTo>
                    <a:pt x="121" y="28"/>
                    <a:pt x="93" y="0"/>
                    <a:pt x="66" y="0"/>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198" name="Google Shape;2198;p19"/>
            <p:cNvSpPr/>
            <p:nvPr/>
          </p:nvSpPr>
          <p:spPr>
            <a:xfrm>
              <a:off x="3705247" y="1368434"/>
              <a:ext cx="42868" cy="6376"/>
            </a:xfrm>
            <a:custGeom>
              <a:rect b="b" l="l" r="r" t="t"/>
              <a:pathLst>
                <a:path extrusionOk="0" h="112" w="753">
                  <a:moveTo>
                    <a:pt x="57" y="0"/>
                  </a:moveTo>
                  <a:cubicBezTo>
                    <a:pt x="19" y="0"/>
                    <a:pt x="1" y="28"/>
                    <a:pt x="1" y="56"/>
                  </a:cubicBezTo>
                  <a:cubicBezTo>
                    <a:pt x="1" y="93"/>
                    <a:pt x="19" y="112"/>
                    <a:pt x="57" y="112"/>
                  </a:cubicBezTo>
                  <a:lnTo>
                    <a:pt x="697" y="112"/>
                  </a:lnTo>
                  <a:cubicBezTo>
                    <a:pt x="724" y="112"/>
                    <a:pt x="752" y="93"/>
                    <a:pt x="752" y="56"/>
                  </a:cubicBezTo>
                  <a:cubicBezTo>
                    <a:pt x="752" y="28"/>
                    <a:pt x="734" y="0"/>
                    <a:pt x="697" y="0"/>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199" name="Google Shape;2199;p19"/>
            <p:cNvSpPr/>
            <p:nvPr/>
          </p:nvSpPr>
          <p:spPr>
            <a:xfrm>
              <a:off x="3611257" y="1368434"/>
              <a:ext cx="43381" cy="6376"/>
            </a:xfrm>
            <a:custGeom>
              <a:rect b="b" l="l" r="r" t="t"/>
              <a:pathLst>
                <a:path extrusionOk="0" h="112" w="762">
                  <a:moveTo>
                    <a:pt x="56" y="0"/>
                  </a:moveTo>
                  <a:cubicBezTo>
                    <a:pt x="28" y="0"/>
                    <a:pt x="1" y="28"/>
                    <a:pt x="1" y="56"/>
                  </a:cubicBezTo>
                  <a:cubicBezTo>
                    <a:pt x="1" y="93"/>
                    <a:pt x="28" y="112"/>
                    <a:pt x="56" y="112"/>
                  </a:cubicBezTo>
                  <a:lnTo>
                    <a:pt x="706" y="112"/>
                  </a:lnTo>
                  <a:cubicBezTo>
                    <a:pt x="734" y="112"/>
                    <a:pt x="761" y="93"/>
                    <a:pt x="761" y="56"/>
                  </a:cubicBezTo>
                  <a:cubicBezTo>
                    <a:pt x="761" y="28"/>
                    <a:pt x="734" y="0"/>
                    <a:pt x="706" y="0"/>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200" name="Google Shape;2200;p19"/>
            <p:cNvSpPr/>
            <p:nvPr/>
          </p:nvSpPr>
          <p:spPr>
            <a:xfrm>
              <a:off x="3633459" y="1391661"/>
              <a:ext cx="25903" cy="25960"/>
            </a:xfrm>
            <a:custGeom>
              <a:rect b="b" l="l" r="r" t="t"/>
              <a:pathLst>
                <a:path extrusionOk="0" h="456" w="455">
                  <a:moveTo>
                    <a:pt x="0" y="455"/>
                  </a:moveTo>
                  <a:lnTo>
                    <a:pt x="455" y="1"/>
                  </a:lnTo>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201" name="Google Shape;2201;p19"/>
            <p:cNvSpPr/>
            <p:nvPr/>
          </p:nvSpPr>
          <p:spPr>
            <a:xfrm>
              <a:off x="3630271" y="1388757"/>
              <a:ext cx="32792" cy="32564"/>
            </a:xfrm>
            <a:custGeom>
              <a:rect b="b" l="l" r="r" t="t"/>
              <a:pathLst>
                <a:path extrusionOk="0" h="572" w="576">
                  <a:moveTo>
                    <a:pt x="512" y="1"/>
                  </a:moveTo>
                  <a:cubicBezTo>
                    <a:pt x="497" y="1"/>
                    <a:pt x="483" y="5"/>
                    <a:pt x="474" y="14"/>
                  </a:cubicBezTo>
                  <a:lnTo>
                    <a:pt x="19" y="469"/>
                  </a:lnTo>
                  <a:cubicBezTo>
                    <a:pt x="1" y="488"/>
                    <a:pt x="1" y="525"/>
                    <a:pt x="19" y="553"/>
                  </a:cubicBezTo>
                  <a:cubicBezTo>
                    <a:pt x="28" y="562"/>
                    <a:pt x="47" y="571"/>
                    <a:pt x="56" y="571"/>
                  </a:cubicBezTo>
                  <a:cubicBezTo>
                    <a:pt x="75" y="571"/>
                    <a:pt x="93" y="562"/>
                    <a:pt x="103" y="553"/>
                  </a:cubicBezTo>
                  <a:lnTo>
                    <a:pt x="557" y="98"/>
                  </a:lnTo>
                  <a:cubicBezTo>
                    <a:pt x="576" y="70"/>
                    <a:pt x="576" y="33"/>
                    <a:pt x="557" y="14"/>
                  </a:cubicBezTo>
                  <a:cubicBezTo>
                    <a:pt x="543" y="5"/>
                    <a:pt x="527" y="1"/>
                    <a:pt x="512" y="1"/>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202" name="Google Shape;2202;p19"/>
            <p:cNvSpPr/>
            <p:nvPr/>
          </p:nvSpPr>
          <p:spPr>
            <a:xfrm>
              <a:off x="3700009" y="1325623"/>
              <a:ext cx="25903" cy="25960"/>
            </a:xfrm>
            <a:custGeom>
              <a:rect b="b" l="l" r="r" t="t"/>
              <a:pathLst>
                <a:path extrusionOk="0" h="456" w="455">
                  <a:moveTo>
                    <a:pt x="0" y="456"/>
                  </a:moveTo>
                  <a:lnTo>
                    <a:pt x="455" y="1"/>
                  </a:lnTo>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203" name="Google Shape;2203;p19"/>
            <p:cNvSpPr/>
            <p:nvPr/>
          </p:nvSpPr>
          <p:spPr>
            <a:xfrm>
              <a:off x="3696309" y="1322378"/>
              <a:ext cx="33304" cy="32393"/>
            </a:xfrm>
            <a:custGeom>
              <a:rect b="b" l="l" r="r" t="t"/>
              <a:pathLst>
                <a:path extrusionOk="0" h="569" w="585">
                  <a:moveTo>
                    <a:pt x="519" y="0"/>
                  </a:moveTo>
                  <a:cubicBezTo>
                    <a:pt x="503" y="0"/>
                    <a:pt x="487" y="7"/>
                    <a:pt x="473" y="21"/>
                  </a:cubicBezTo>
                  <a:lnTo>
                    <a:pt x="28" y="466"/>
                  </a:lnTo>
                  <a:cubicBezTo>
                    <a:pt x="0" y="494"/>
                    <a:pt x="0" y="531"/>
                    <a:pt x="28" y="550"/>
                  </a:cubicBezTo>
                  <a:cubicBezTo>
                    <a:pt x="37" y="568"/>
                    <a:pt x="47" y="568"/>
                    <a:pt x="65" y="568"/>
                  </a:cubicBezTo>
                  <a:cubicBezTo>
                    <a:pt x="84" y="568"/>
                    <a:pt x="93" y="568"/>
                    <a:pt x="112" y="550"/>
                  </a:cubicBezTo>
                  <a:lnTo>
                    <a:pt x="557" y="95"/>
                  </a:lnTo>
                  <a:cubicBezTo>
                    <a:pt x="585" y="77"/>
                    <a:pt x="585" y="39"/>
                    <a:pt x="557" y="21"/>
                  </a:cubicBezTo>
                  <a:cubicBezTo>
                    <a:pt x="548" y="7"/>
                    <a:pt x="534" y="0"/>
                    <a:pt x="519" y="0"/>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204" name="Google Shape;2204;p19"/>
            <p:cNvSpPr/>
            <p:nvPr/>
          </p:nvSpPr>
          <p:spPr>
            <a:xfrm>
              <a:off x="3633459" y="1325623"/>
              <a:ext cx="25903" cy="25960"/>
            </a:xfrm>
            <a:custGeom>
              <a:rect b="b" l="l" r="r" t="t"/>
              <a:pathLst>
                <a:path extrusionOk="0" h="456" w="455">
                  <a:moveTo>
                    <a:pt x="0" y="1"/>
                  </a:moveTo>
                  <a:lnTo>
                    <a:pt x="455" y="456"/>
                  </a:lnTo>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205" name="Google Shape;2205;p19"/>
            <p:cNvSpPr/>
            <p:nvPr/>
          </p:nvSpPr>
          <p:spPr>
            <a:xfrm>
              <a:off x="3630271" y="1322378"/>
              <a:ext cx="32792" cy="32393"/>
            </a:xfrm>
            <a:custGeom>
              <a:rect b="b" l="l" r="r" t="t"/>
              <a:pathLst>
                <a:path extrusionOk="0" h="569" w="576">
                  <a:moveTo>
                    <a:pt x="61" y="0"/>
                  </a:moveTo>
                  <a:cubicBezTo>
                    <a:pt x="47" y="0"/>
                    <a:pt x="33" y="7"/>
                    <a:pt x="19" y="21"/>
                  </a:cubicBezTo>
                  <a:cubicBezTo>
                    <a:pt x="1" y="39"/>
                    <a:pt x="1" y="77"/>
                    <a:pt x="19" y="95"/>
                  </a:cubicBezTo>
                  <a:lnTo>
                    <a:pt x="474" y="550"/>
                  </a:lnTo>
                  <a:cubicBezTo>
                    <a:pt x="483" y="568"/>
                    <a:pt x="502" y="568"/>
                    <a:pt x="511" y="568"/>
                  </a:cubicBezTo>
                  <a:cubicBezTo>
                    <a:pt x="529" y="568"/>
                    <a:pt x="548" y="568"/>
                    <a:pt x="557" y="550"/>
                  </a:cubicBezTo>
                  <a:cubicBezTo>
                    <a:pt x="576" y="531"/>
                    <a:pt x="576" y="494"/>
                    <a:pt x="557" y="466"/>
                  </a:cubicBezTo>
                  <a:lnTo>
                    <a:pt x="103" y="21"/>
                  </a:lnTo>
                  <a:cubicBezTo>
                    <a:pt x="89" y="7"/>
                    <a:pt x="75" y="0"/>
                    <a:pt x="61" y="0"/>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206" name="Google Shape;2206;p19"/>
            <p:cNvSpPr/>
            <p:nvPr/>
          </p:nvSpPr>
          <p:spPr>
            <a:xfrm>
              <a:off x="3700009" y="1391661"/>
              <a:ext cx="25903" cy="25960"/>
            </a:xfrm>
            <a:custGeom>
              <a:rect b="b" l="l" r="r" t="t"/>
              <a:pathLst>
                <a:path extrusionOk="0" h="456" w="455">
                  <a:moveTo>
                    <a:pt x="0" y="1"/>
                  </a:moveTo>
                  <a:lnTo>
                    <a:pt x="455" y="455"/>
                  </a:lnTo>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207" name="Google Shape;2207;p19"/>
            <p:cNvSpPr/>
            <p:nvPr/>
          </p:nvSpPr>
          <p:spPr>
            <a:xfrm>
              <a:off x="3696309" y="1388757"/>
              <a:ext cx="33304" cy="32564"/>
            </a:xfrm>
            <a:custGeom>
              <a:rect b="b" l="l" r="r" t="t"/>
              <a:pathLst>
                <a:path extrusionOk="0" h="572" w="585">
                  <a:moveTo>
                    <a:pt x="66" y="1"/>
                  </a:moveTo>
                  <a:cubicBezTo>
                    <a:pt x="51" y="1"/>
                    <a:pt x="37" y="5"/>
                    <a:pt x="28" y="14"/>
                  </a:cubicBezTo>
                  <a:cubicBezTo>
                    <a:pt x="0" y="42"/>
                    <a:pt x="0" y="70"/>
                    <a:pt x="28" y="98"/>
                  </a:cubicBezTo>
                  <a:lnTo>
                    <a:pt x="483" y="553"/>
                  </a:lnTo>
                  <a:cubicBezTo>
                    <a:pt x="492" y="562"/>
                    <a:pt x="501" y="571"/>
                    <a:pt x="520" y="571"/>
                  </a:cubicBezTo>
                  <a:cubicBezTo>
                    <a:pt x="529" y="571"/>
                    <a:pt x="548" y="562"/>
                    <a:pt x="557" y="553"/>
                  </a:cubicBezTo>
                  <a:cubicBezTo>
                    <a:pt x="585" y="525"/>
                    <a:pt x="585" y="488"/>
                    <a:pt x="557" y="469"/>
                  </a:cubicBezTo>
                  <a:lnTo>
                    <a:pt x="112" y="14"/>
                  </a:lnTo>
                  <a:cubicBezTo>
                    <a:pt x="98" y="5"/>
                    <a:pt x="81" y="1"/>
                    <a:pt x="66" y="1"/>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208" name="Google Shape;2208;p19"/>
            <p:cNvSpPr/>
            <p:nvPr/>
          </p:nvSpPr>
          <p:spPr>
            <a:xfrm>
              <a:off x="4016308" y="1558007"/>
              <a:ext cx="51294" cy="51294"/>
            </a:xfrm>
            <a:custGeom>
              <a:rect b="b" l="l" r="r" t="t"/>
              <a:pathLst>
                <a:path extrusionOk="0" h="901" w="901">
                  <a:moveTo>
                    <a:pt x="455" y="121"/>
                  </a:moveTo>
                  <a:cubicBezTo>
                    <a:pt x="641" y="121"/>
                    <a:pt x="789" y="270"/>
                    <a:pt x="789" y="455"/>
                  </a:cubicBezTo>
                  <a:cubicBezTo>
                    <a:pt x="789" y="641"/>
                    <a:pt x="641" y="789"/>
                    <a:pt x="455" y="789"/>
                  </a:cubicBezTo>
                  <a:cubicBezTo>
                    <a:pt x="270" y="789"/>
                    <a:pt x="121" y="641"/>
                    <a:pt x="121" y="455"/>
                  </a:cubicBezTo>
                  <a:cubicBezTo>
                    <a:pt x="121" y="270"/>
                    <a:pt x="270" y="121"/>
                    <a:pt x="455" y="121"/>
                  </a:cubicBezTo>
                  <a:close/>
                  <a:moveTo>
                    <a:pt x="455" y="1"/>
                  </a:moveTo>
                  <a:cubicBezTo>
                    <a:pt x="205" y="1"/>
                    <a:pt x="1" y="205"/>
                    <a:pt x="1" y="455"/>
                  </a:cubicBezTo>
                  <a:cubicBezTo>
                    <a:pt x="1" y="706"/>
                    <a:pt x="205" y="901"/>
                    <a:pt x="455" y="901"/>
                  </a:cubicBezTo>
                  <a:cubicBezTo>
                    <a:pt x="697" y="901"/>
                    <a:pt x="901" y="706"/>
                    <a:pt x="901" y="455"/>
                  </a:cubicBezTo>
                  <a:cubicBezTo>
                    <a:pt x="901" y="205"/>
                    <a:pt x="697" y="1"/>
                    <a:pt x="455" y="1"/>
                  </a:cubicBezTo>
                  <a:close/>
                </a:path>
              </a:pathLst>
            </a:cu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209" name="Google Shape;2209;p19"/>
            <p:cNvSpPr/>
            <p:nvPr/>
          </p:nvSpPr>
          <p:spPr>
            <a:xfrm>
              <a:off x="1400299" y="2123105"/>
              <a:ext cx="32792" cy="32792"/>
            </a:xfrm>
            <a:custGeom>
              <a:rect b="b" l="l" r="r" t="t"/>
              <a:pathLst>
                <a:path extrusionOk="0" h="576" w="576">
                  <a:moveTo>
                    <a:pt x="288" y="111"/>
                  </a:moveTo>
                  <a:cubicBezTo>
                    <a:pt x="381" y="111"/>
                    <a:pt x="455" y="186"/>
                    <a:pt x="455" y="288"/>
                  </a:cubicBezTo>
                  <a:cubicBezTo>
                    <a:pt x="455" y="381"/>
                    <a:pt x="381" y="455"/>
                    <a:pt x="288" y="455"/>
                  </a:cubicBezTo>
                  <a:cubicBezTo>
                    <a:pt x="186" y="455"/>
                    <a:pt x="112" y="381"/>
                    <a:pt x="112" y="288"/>
                  </a:cubicBezTo>
                  <a:cubicBezTo>
                    <a:pt x="112" y="186"/>
                    <a:pt x="195" y="111"/>
                    <a:pt x="288" y="111"/>
                  </a:cubicBezTo>
                  <a:close/>
                  <a:moveTo>
                    <a:pt x="288" y="0"/>
                  </a:moveTo>
                  <a:cubicBezTo>
                    <a:pt x="130" y="0"/>
                    <a:pt x="0" y="121"/>
                    <a:pt x="0" y="288"/>
                  </a:cubicBezTo>
                  <a:cubicBezTo>
                    <a:pt x="0" y="445"/>
                    <a:pt x="130" y="575"/>
                    <a:pt x="288" y="575"/>
                  </a:cubicBezTo>
                  <a:cubicBezTo>
                    <a:pt x="446" y="575"/>
                    <a:pt x="576" y="445"/>
                    <a:pt x="576" y="288"/>
                  </a:cubicBezTo>
                  <a:cubicBezTo>
                    <a:pt x="576" y="121"/>
                    <a:pt x="446" y="0"/>
                    <a:pt x="288" y="0"/>
                  </a:cubicBezTo>
                  <a:close/>
                </a:path>
              </a:pathLst>
            </a:cu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210" name="Google Shape;2210;p19"/>
            <p:cNvSpPr/>
            <p:nvPr/>
          </p:nvSpPr>
          <p:spPr>
            <a:xfrm>
              <a:off x="2298923" y="1210000"/>
              <a:ext cx="32792" cy="32792"/>
            </a:xfrm>
            <a:custGeom>
              <a:rect b="b" l="l" r="r" t="t"/>
              <a:pathLst>
                <a:path extrusionOk="0" h="576" w="576">
                  <a:moveTo>
                    <a:pt x="288" y="121"/>
                  </a:moveTo>
                  <a:cubicBezTo>
                    <a:pt x="380" y="121"/>
                    <a:pt x="455" y="195"/>
                    <a:pt x="455" y="297"/>
                  </a:cubicBezTo>
                  <a:cubicBezTo>
                    <a:pt x="455" y="390"/>
                    <a:pt x="380" y="464"/>
                    <a:pt x="288" y="464"/>
                  </a:cubicBezTo>
                  <a:cubicBezTo>
                    <a:pt x="186" y="464"/>
                    <a:pt x="111" y="390"/>
                    <a:pt x="111" y="297"/>
                  </a:cubicBezTo>
                  <a:cubicBezTo>
                    <a:pt x="111" y="195"/>
                    <a:pt x="195" y="121"/>
                    <a:pt x="288" y="121"/>
                  </a:cubicBezTo>
                  <a:close/>
                  <a:moveTo>
                    <a:pt x="288" y="0"/>
                  </a:moveTo>
                  <a:cubicBezTo>
                    <a:pt x="130" y="0"/>
                    <a:pt x="0" y="130"/>
                    <a:pt x="0" y="288"/>
                  </a:cubicBezTo>
                  <a:cubicBezTo>
                    <a:pt x="0" y="455"/>
                    <a:pt x="130" y="576"/>
                    <a:pt x="288" y="576"/>
                  </a:cubicBezTo>
                  <a:cubicBezTo>
                    <a:pt x="445" y="576"/>
                    <a:pt x="575" y="455"/>
                    <a:pt x="575" y="288"/>
                  </a:cubicBezTo>
                  <a:cubicBezTo>
                    <a:pt x="575" y="130"/>
                    <a:pt x="445" y="0"/>
                    <a:pt x="288" y="0"/>
                  </a:cubicBezTo>
                  <a:close/>
                </a:path>
              </a:pathLst>
            </a:cu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211" name="Google Shape;2211;p19"/>
            <p:cNvSpPr/>
            <p:nvPr/>
          </p:nvSpPr>
          <p:spPr>
            <a:xfrm>
              <a:off x="2283609" y="1637253"/>
              <a:ext cx="584671" cy="391621"/>
            </a:xfrm>
            <a:custGeom>
              <a:rect b="b" l="l" r="r" t="t"/>
              <a:pathLst>
                <a:path extrusionOk="0" h="6879" w="10270">
                  <a:moveTo>
                    <a:pt x="9963" y="0"/>
                  </a:moveTo>
                  <a:lnTo>
                    <a:pt x="7607" y="1113"/>
                  </a:lnTo>
                  <a:lnTo>
                    <a:pt x="8600" y="1596"/>
                  </a:lnTo>
                  <a:lnTo>
                    <a:pt x="8321" y="2041"/>
                  </a:lnTo>
                  <a:lnTo>
                    <a:pt x="7505" y="3377"/>
                  </a:lnTo>
                  <a:cubicBezTo>
                    <a:pt x="6958" y="4267"/>
                    <a:pt x="6410" y="5158"/>
                    <a:pt x="5872" y="6058"/>
                  </a:cubicBezTo>
                  <a:lnTo>
                    <a:pt x="5826" y="6132"/>
                  </a:lnTo>
                  <a:lnTo>
                    <a:pt x="5390" y="5622"/>
                  </a:lnTo>
                  <a:lnTo>
                    <a:pt x="4360" y="4407"/>
                  </a:lnTo>
                  <a:lnTo>
                    <a:pt x="3330" y="3191"/>
                  </a:lnTo>
                  <a:lnTo>
                    <a:pt x="2811" y="2579"/>
                  </a:lnTo>
                  <a:lnTo>
                    <a:pt x="2551" y="2273"/>
                  </a:lnTo>
                  <a:lnTo>
                    <a:pt x="2523" y="2236"/>
                  </a:lnTo>
                  <a:lnTo>
                    <a:pt x="2505" y="2217"/>
                  </a:lnTo>
                  <a:lnTo>
                    <a:pt x="2486" y="2199"/>
                  </a:lnTo>
                  <a:lnTo>
                    <a:pt x="2468" y="2180"/>
                  </a:lnTo>
                  <a:cubicBezTo>
                    <a:pt x="2412" y="2115"/>
                    <a:pt x="2328" y="2069"/>
                    <a:pt x="2245" y="2041"/>
                  </a:cubicBezTo>
                  <a:cubicBezTo>
                    <a:pt x="2168" y="2013"/>
                    <a:pt x="2085" y="1998"/>
                    <a:pt x="2003" y="1998"/>
                  </a:cubicBezTo>
                  <a:cubicBezTo>
                    <a:pt x="1897" y="1998"/>
                    <a:pt x="1792" y="2022"/>
                    <a:pt x="1698" y="2069"/>
                  </a:cubicBezTo>
                  <a:cubicBezTo>
                    <a:pt x="1623" y="2106"/>
                    <a:pt x="1549" y="2162"/>
                    <a:pt x="1494" y="2227"/>
                  </a:cubicBezTo>
                  <a:cubicBezTo>
                    <a:pt x="1484" y="2245"/>
                    <a:pt x="1466" y="2264"/>
                    <a:pt x="1456" y="2282"/>
                  </a:cubicBezTo>
                  <a:lnTo>
                    <a:pt x="1447" y="2301"/>
                  </a:lnTo>
                  <a:lnTo>
                    <a:pt x="1438" y="2310"/>
                  </a:lnTo>
                  <a:lnTo>
                    <a:pt x="1419" y="2356"/>
                  </a:lnTo>
                  <a:lnTo>
                    <a:pt x="1317" y="2523"/>
                  </a:lnTo>
                  <a:lnTo>
                    <a:pt x="1132" y="2867"/>
                  </a:lnTo>
                  <a:lnTo>
                    <a:pt x="761" y="3553"/>
                  </a:lnTo>
                  <a:lnTo>
                    <a:pt x="0" y="4917"/>
                  </a:lnTo>
                  <a:lnTo>
                    <a:pt x="668" y="5195"/>
                  </a:lnTo>
                  <a:lnTo>
                    <a:pt x="1429" y="3831"/>
                  </a:lnTo>
                  <a:lnTo>
                    <a:pt x="1809" y="3145"/>
                  </a:lnTo>
                  <a:lnTo>
                    <a:pt x="1995" y="2811"/>
                  </a:lnTo>
                  <a:lnTo>
                    <a:pt x="2022" y="2755"/>
                  </a:lnTo>
                  <a:lnTo>
                    <a:pt x="2199" y="2969"/>
                  </a:lnTo>
                  <a:lnTo>
                    <a:pt x="2718" y="3572"/>
                  </a:lnTo>
                  <a:lnTo>
                    <a:pt x="3748" y="4787"/>
                  </a:lnTo>
                  <a:lnTo>
                    <a:pt x="4778" y="6002"/>
                  </a:lnTo>
                  <a:lnTo>
                    <a:pt x="5297" y="6614"/>
                  </a:lnTo>
                  <a:lnTo>
                    <a:pt x="5325" y="6652"/>
                  </a:lnTo>
                  <a:lnTo>
                    <a:pt x="5343" y="6670"/>
                  </a:lnTo>
                  <a:lnTo>
                    <a:pt x="5362" y="6689"/>
                  </a:lnTo>
                  <a:cubicBezTo>
                    <a:pt x="5381" y="6707"/>
                    <a:pt x="5390" y="6717"/>
                    <a:pt x="5408" y="6735"/>
                  </a:cubicBezTo>
                  <a:cubicBezTo>
                    <a:pt x="5473" y="6781"/>
                    <a:pt x="5557" y="6828"/>
                    <a:pt x="5640" y="6846"/>
                  </a:cubicBezTo>
                  <a:cubicBezTo>
                    <a:pt x="5708" y="6868"/>
                    <a:pt x="5778" y="6878"/>
                    <a:pt x="5848" y="6878"/>
                  </a:cubicBezTo>
                  <a:cubicBezTo>
                    <a:pt x="5961" y="6878"/>
                    <a:pt x="6072" y="6851"/>
                    <a:pt x="6169" y="6800"/>
                  </a:cubicBezTo>
                  <a:cubicBezTo>
                    <a:pt x="6243" y="6754"/>
                    <a:pt x="6317" y="6698"/>
                    <a:pt x="6364" y="6633"/>
                  </a:cubicBezTo>
                  <a:cubicBezTo>
                    <a:pt x="6373" y="6614"/>
                    <a:pt x="6392" y="6596"/>
                    <a:pt x="6401" y="6587"/>
                  </a:cubicBezTo>
                  <a:lnTo>
                    <a:pt x="6410" y="6559"/>
                  </a:lnTo>
                  <a:lnTo>
                    <a:pt x="6438" y="6522"/>
                  </a:lnTo>
                  <a:lnTo>
                    <a:pt x="6540" y="6355"/>
                  </a:lnTo>
                  <a:cubicBezTo>
                    <a:pt x="7078" y="5455"/>
                    <a:pt x="7607" y="4564"/>
                    <a:pt x="8145" y="3664"/>
                  </a:cubicBezTo>
                  <a:lnTo>
                    <a:pt x="8952" y="2319"/>
                  </a:lnTo>
                  <a:lnTo>
                    <a:pt x="9203" y="1902"/>
                  </a:lnTo>
                  <a:lnTo>
                    <a:pt x="10269" y="2486"/>
                  </a:lnTo>
                  <a:lnTo>
                    <a:pt x="9963" y="0"/>
                  </a:ln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212" name="Google Shape;2212;p19"/>
            <p:cNvSpPr/>
            <p:nvPr/>
          </p:nvSpPr>
          <p:spPr>
            <a:xfrm>
              <a:off x="2280933" y="1632471"/>
              <a:ext cx="591560" cy="399876"/>
            </a:xfrm>
            <a:custGeom>
              <a:rect b="b" l="l" r="r" t="t"/>
              <a:pathLst>
                <a:path extrusionOk="0" h="7024" w="10391">
                  <a:moveTo>
                    <a:pt x="10057" y="1"/>
                  </a:moveTo>
                  <a:lnTo>
                    <a:pt x="7515" y="1197"/>
                  </a:lnTo>
                  <a:lnTo>
                    <a:pt x="8563" y="1698"/>
                  </a:lnTo>
                  <a:lnTo>
                    <a:pt x="7506" y="3433"/>
                  </a:lnTo>
                  <a:cubicBezTo>
                    <a:pt x="7339" y="3702"/>
                    <a:pt x="7172" y="3971"/>
                    <a:pt x="7005" y="4240"/>
                  </a:cubicBezTo>
                  <a:cubicBezTo>
                    <a:pt x="6633" y="4852"/>
                    <a:pt x="6244" y="5483"/>
                    <a:pt x="5873" y="6105"/>
                  </a:cubicBezTo>
                  <a:lnTo>
                    <a:pt x="5864" y="6123"/>
                  </a:lnTo>
                  <a:lnTo>
                    <a:pt x="2645" y="2320"/>
                  </a:lnTo>
                  <a:lnTo>
                    <a:pt x="2561" y="2218"/>
                  </a:lnTo>
                  <a:cubicBezTo>
                    <a:pt x="2487" y="2153"/>
                    <a:pt x="2403" y="2097"/>
                    <a:pt x="2311" y="2069"/>
                  </a:cubicBezTo>
                  <a:cubicBezTo>
                    <a:pt x="2227" y="2038"/>
                    <a:pt x="2141" y="2023"/>
                    <a:pt x="2055" y="2023"/>
                  </a:cubicBezTo>
                  <a:cubicBezTo>
                    <a:pt x="1940" y="2023"/>
                    <a:pt x="1827" y="2049"/>
                    <a:pt x="1726" y="2097"/>
                  </a:cubicBezTo>
                  <a:cubicBezTo>
                    <a:pt x="1633" y="2144"/>
                    <a:pt x="1550" y="2209"/>
                    <a:pt x="1494" y="2274"/>
                  </a:cubicBezTo>
                  <a:cubicBezTo>
                    <a:pt x="1485" y="2292"/>
                    <a:pt x="1476" y="2311"/>
                    <a:pt x="1457" y="2338"/>
                  </a:cubicBezTo>
                  <a:lnTo>
                    <a:pt x="1" y="4973"/>
                  </a:lnTo>
                  <a:lnTo>
                    <a:pt x="103" y="5029"/>
                  </a:lnTo>
                  <a:lnTo>
                    <a:pt x="1513" y="2468"/>
                  </a:lnTo>
                  <a:lnTo>
                    <a:pt x="1559" y="2385"/>
                  </a:lnTo>
                  <a:cubicBezTo>
                    <a:pt x="1568" y="2376"/>
                    <a:pt x="1578" y="2366"/>
                    <a:pt x="1587" y="2348"/>
                  </a:cubicBezTo>
                  <a:cubicBezTo>
                    <a:pt x="1633" y="2292"/>
                    <a:pt x="1698" y="2236"/>
                    <a:pt x="1773" y="2199"/>
                  </a:cubicBezTo>
                  <a:cubicBezTo>
                    <a:pt x="1857" y="2157"/>
                    <a:pt x="1954" y="2136"/>
                    <a:pt x="2053" y="2136"/>
                  </a:cubicBezTo>
                  <a:cubicBezTo>
                    <a:pt x="2127" y="2136"/>
                    <a:pt x="2202" y="2148"/>
                    <a:pt x="2273" y="2171"/>
                  </a:cubicBezTo>
                  <a:cubicBezTo>
                    <a:pt x="2348" y="2199"/>
                    <a:pt x="2422" y="2246"/>
                    <a:pt x="2478" y="2301"/>
                  </a:cubicBezTo>
                  <a:lnTo>
                    <a:pt x="5882" y="6318"/>
                  </a:lnTo>
                  <a:lnTo>
                    <a:pt x="5966" y="6170"/>
                  </a:lnTo>
                  <a:cubicBezTo>
                    <a:pt x="6346" y="5548"/>
                    <a:pt x="6726" y="4917"/>
                    <a:pt x="7107" y="4305"/>
                  </a:cubicBezTo>
                  <a:cubicBezTo>
                    <a:pt x="7274" y="4036"/>
                    <a:pt x="7431" y="3767"/>
                    <a:pt x="7598" y="3489"/>
                  </a:cubicBezTo>
                  <a:lnTo>
                    <a:pt x="8730" y="1652"/>
                  </a:lnTo>
                  <a:lnTo>
                    <a:pt x="7784" y="1197"/>
                  </a:lnTo>
                  <a:lnTo>
                    <a:pt x="9964" y="177"/>
                  </a:lnTo>
                  <a:lnTo>
                    <a:pt x="10242" y="2468"/>
                  </a:lnTo>
                  <a:lnTo>
                    <a:pt x="9222" y="1912"/>
                  </a:lnTo>
                  <a:lnTo>
                    <a:pt x="8146" y="3721"/>
                  </a:lnTo>
                  <a:lnTo>
                    <a:pt x="7654" y="4537"/>
                  </a:lnTo>
                  <a:cubicBezTo>
                    <a:pt x="7292" y="5149"/>
                    <a:pt x="6912" y="5789"/>
                    <a:pt x="6531" y="6411"/>
                  </a:cubicBezTo>
                  <a:lnTo>
                    <a:pt x="6392" y="6634"/>
                  </a:lnTo>
                  <a:cubicBezTo>
                    <a:pt x="6383" y="6652"/>
                    <a:pt x="6374" y="6671"/>
                    <a:pt x="6364" y="6680"/>
                  </a:cubicBezTo>
                  <a:cubicBezTo>
                    <a:pt x="6318" y="6745"/>
                    <a:pt x="6253" y="6791"/>
                    <a:pt x="6188" y="6828"/>
                  </a:cubicBezTo>
                  <a:cubicBezTo>
                    <a:pt x="6100" y="6875"/>
                    <a:pt x="5997" y="6900"/>
                    <a:pt x="5891" y="6900"/>
                  </a:cubicBezTo>
                  <a:cubicBezTo>
                    <a:pt x="5830" y="6900"/>
                    <a:pt x="5767" y="6892"/>
                    <a:pt x="5706" y="6875"/>
                  </a:cubicBezTo>
                  <a:cubicBezTo>
                    <a:pt x="5632" y="6856"/>
                    <a:pt x="5557" y="6819"/>
                    <a:pt x="5492" y="6773"/>
                  </a:cubicBezTo>
                  <a:cubicBezTo>
                    <a:pt x="5483" y="6754"/>
                    <a:pt x="5465" y="6745"/>
                    <a:pt x="5455" y="6736"/>
                  </a:cubicBezTo>
                  <a:lnTo>
                    <a:pt x="2060" y="2737"/>
                  </a:lnTo>
                  <a:lnTo>
                    <a:pt x="659" y="5251"/>
                  </a:lnTo>
                  <a:lnTo>
                    <a:pt x="761" y="5307"/>
                  </a:lnTo>
                  <a:lnTo>
                    <a:pt x="2079" y="2941"/>
                  </a:lnTo>
                  <a:lnTo>
                    <a:pt x="5298" y="6736"/>
                  </a:lnTo>
                  <a:lnTo>
                    <a:pt x="5372" y="6819"/>
                  </a:lnTo>
                  <a:cubicBezTo>
                    <a:pt x="5390" y="6828"/>
                    <a:pt x="5400" y="6847"/>
                    <a:pt x="5418" y="6865"/>
                  </a:cubicBezTo>
                  <a:cubicBezTo>
                    <a:pt x="5492" y="6921"/>
                    <a:pt x="5585" y="6967"/>
                    <a:pt x="5678" y="6995"/>
                  </a:cubicBezTo>
                  <a:cubicBezTo>
                    <a:pt x="5743" y="7014"/>
                    <a:pt x="5817" y="7023"/>
                    <a:pt x="5882" y="7023"/>
                  </a:cubicBezTo>
                  <a:cubicBezTo>
                    <a:pt x="6012" y="7023"/>
                    <a:pt x="6133" y="6995"/>
                    <a:pt x="6244" y="6930"/>
                  </a:cubicBezTo>
                  <a:cubicBezTo>
                    <a:pt x="6327" y="6884"/>
                    <a:pt x="6402" y="6819"/>
                    <a:pt x="6457" y="6754"/>
                  </a:cubicBezTo>
                  <a:cubicBezTo>
                    <a:pt x="6467" y="6736"/>
                    <a:pt x="6485" y="6717"/>
                    <a:pt x="6494" y="6698"/>
                  </a:cubicBezTo>
                  <a:lnTo>
                    <a:pt x="6633" y="6467"/>
                  </a:lnTo>
                  <a:cubicBezTo>
                    <a:pt x="7014" y="5845"/>
                    <a:pt x="7394" y="5205"/>
                    <a:pt x="7756" y="4593"/>
                  </a:cubicBezTo>
                  <a:lnTo>
                    <a:pt x="8248" y="3776"/>
                  </a:lnTo>
                  <a:lnTo>
                    <a:pt x="9268" y="2060"/>
                  </a:lnTo>
                  <a:lnTo>
                    <a:pt x="10391" y="2682"/>
                  </a:lnTo>
                  <a:lnTo>
                    <a:pt x="10057" y="1"/>
                  </a:ln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213" name="Google Shape;2213;p19"/>
            <p:cNvSpPr/>
            <p:nvPr/>
          </p:nvSpPr>
          <p:spPr>
            <a:xfrm>
              <a:off x="1836771" y="1663668"/>
              <a:ext cx="289489" cy="289432"/>
            </a:xfrm>
            <a:custGeom>
              <a:rect b="b" l="l" r="r" t="t"/>
              <a:pathLst>
                <a:path extrusionOk="0" h="5084" w="5085">
                  <a:moveTo>
                    <a:pt x="2543" y="0"/>
                  </a:moveTo>
                  <a:cubicBezTo>
                    <a:pt x="1142" y="0"/>
                    <a:pt x="1" y="1141"/>
                    <a:pt x="1" y="2542"/>
                  </a:cubicBezTo>
                  <a:cubicBezTo>
                    <a:pt x="1" y="3952"/>
                    <a:pt x="1142" y="5084"/>
                    <a:pt x="2543" y="5084"/>
                  </a:cubicBezTo>
                  <a:cubicBezTo>
                    <a:pt x="3944" y="5084"/>
                    <a:pt x="5085" y="3952"/>
                    <a:pt x="5085" y="2542"/>
                  </a:cubicBezTo>
                  <a:lnTo>
                    <a:pt x="2543" y="2542"/>
                  </a:lnTo>
                  <a:lnTo>
                    <a:pt x="2543" y="0"/>
                  </a:lnTo>
                  <a:close/>
                </a:path>
              </a:pathLst>
            </a:custGeom>
            <a:solidFill>
              <a:schemeClr val="l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214" name="Google Shape;2214;p19"/>
            <p:cNvSpPr/>
            <p:nvPr/>
          </p:nvSpPr>
          <p:spPr>
            <a:xfrm>
              <a:off x="1833640" y="1660480"/>
              <a:ext cx="295808" cy="295808"/>
            </a:xfrm>
            <a:custGeom>
              <a:rect b="b" l="l" r="r" t="t"/>
              <a:pathLst>
                <a:path extrusionOk="0" h="5196" w="5196">
                  <a:moveTo>
                    <a:pt x="2542" y="121"/>
                  </a:moveTo>
                  <a:lnTo>
                    <a:pt x="2542" y="2598"/>
                  </a:lnTo>
                  <a:cubicBezTo>
                    <a:pt x="2542" y="2635"/>
                    <a:pt x="2570" y="2663"/>
                    <a:pt x="2598" y="2663"/>
                  </a:cubicBezTo>
                  <a:lnTo>
                    <a:pt x="5084" y="2663"/>
                  </a:lnTo>
                  <a:cubicBezTo>
                    <a:pt x="5047" y="3999"/>
                    <a:pt x="3952" y="5084"/>
                    <a:pt x="2598" y="5084"/>
                  </a:cubicBezTo>
                  <a:cubicBezTo>
                    <a:pt x="1234" y="5084"/>
                    <a:pt x="121" y="3971"/>
                    <a:pt x="121" y="2598"/>
                  </a:cubicBezTo>
                  <a:cubicBezTo>
                    <a:pt x="121" y="1253"/>
                    <a:pt x="1197" y="149"/>
                    <a:pt x="2542" y="121"/>
                  </a:cubicBezTo>
                  <a:close/>
                  <a:moveTo>
                    <a:pt x="2598" y="0"/>
                  </a:moveTo>
                  <a:cubicBezTo>
                    <a:pt x="1169" y="0"/>
                    <a:pt x="0" y="1169"/>
                    <a:pt x="0" y="2598"/>
                  </a:cubicBezTo>
                  <a:cubicBezTo>
                    <a:pt x="0" y="4036"/>
                    <a:pt x="1169" y="5195"/>
                    <a:pt x="2598" y="5195"/>
                  </a:cubicBezTo>
                  <a:cubicBezTo>
                    <a:pt x="4036" y="5195"/>
                    <a:pt x="5195" y="4036"/>
                    <a:pt x="5195" y="2598"/>
                  </a:cubicBezTo>
                  <a:cubicBezTo>
                    <a:pt x="5195" y="2570"/>
                    <a:pt x="5177" y="2542"/>
                    <a:pt x="5140" y="2542"/>
                  </a:cubicBezTo>
                  <a:lnTo>
                    <a:pt x="2653" y="2542"/>
                  </a:lnTo>
                  <a:lnTo>
                    <a:pt x="2653" y="56"/>
                  </a:lnTo>
                  <a:cubicBezTo>
                    <a:pt x="2653" y="28"/>
                    <a:pt x="2635" y="0"/>
                    <a:pt x="2598" y="0"/>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215" name="Google Shape;2215;p19"/>
            <p:cNvSpPr/>
            <p:nvPr/>
          </p:nvSpPr>
          <p:spPr>
            <a:xfrm>
              <a:off x="2020595" y="1692132"/>
              <a:ext cx="77653" cy="77709"/>
            </a:xfrm>
            <a:custGeom>
              <a:rect b="b" l="l" r="r" t="t"/>
              <a:pathLst>
                <a:path extrusionOk="0" h="1365" w="1364">
                  <a:moveTo>
                    <a:pt x="0" y="1"/>
                  </a:moveTo>
                  <a:lnTo>
                    <a:pt x="0" y="1365"/>
                  </a:lnTo>
                  <a:lnTo>
                    <a:pt x="1364" y="1365"/>
                  </a:lnTo>
                  <a:cubicBezTo>
                    <a:pt x="1364" y="604"/>
                    <a:pt x="752" y="1"/>
                    <a:pt x="0" y="1"/>
                  </a:cubicBezTo>
                  <a:close/>
                </a:path>
              </a:pathLst>
            </a:custGeom>
            <a:solidFill>
              <a:schemeClr val="dk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216" name="Google Shape;2216;p19"/>
            <p:cNvSpPr/>
            <p:nvPr/>
          </p:nvSpPr>
          <p:spPr>
            <a:xfrm>
              <a:off x="2017407" y="1688489"/>
              <a:ext cx="84029" cy="84541"/>
            </a:xfrm>
            <a:custGeom>
              <a:rect b="b" l="l" r="r" t="t"/>
              <a:pathLst>
                <a:path extrusionOk="0" h="1485" w="1476">
                  <a:moveTo>
                    <a:pt x="112" y="121"/>
                  </a:moveTo>
                  <a:cubicBezTo>
                    <a:pt x="789" y="148"/>
                    <a:pt x="1327" y="696"/>
                    <a:pt x="1355" y="1364"/>
                  </a:cubicBezTo>
                  <a:lnTo>
                    <a:pt x="112" y="1364"/>
                  </a:lnTo>
                  <a:lnTo>
                    <a:pt x="112" y="121"/>
                  </a:lnTo>
                  <a:close/>
                  <a:moveTo>
                    <a:pt x="1" y="0"/>
                  </a:moveTo>
                  <a:lnTo>
                    <a:pt x="1" y="1484"/>
                  </a:lnTo>
                  <a:lnTo>
                    <a:pt x="1476" y="1484"/>
                  </a:lnTo>
                  <a:lnTo>
                    <a:pt x="1476" y="1429"/>
                  </a:lnTo>
                  <a:cubicBezTo>
                    <a:pt x="1476" y="640"/>
                    <a:pt x="835" y="0"/>
                    <a:pt x="56" y="0"/>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217" name="Google Shape;2217;p19"/>
            <p:cNvSpPr/>
            <p:nvPr/>
          </p:nvSpPr>
          <p:spPr>
            <a:xfrm>
              <a:off x="2293116" y="1635146"/>
              <a:ext cx="584671" cy="391223"/>
            </a:xfrm>
            <a:custGeom>
              <a:rect b="b" l="l" r="r" t="t"/>
              <a:pathLst>
                <a:path extrusionOk="0" h="6872" w="10270">
                  <a:moveTo>
                    <a:pt x="9963" y="0"/>
                  </a:moveTo>
                  <a:lnTo>
                    <a:pt x="7598" y="1113"/>
                  </a:lnTo>
                  <a:lnTo>
                    <a:pt x="8600" y="1586"/>
                  </a:lnTo>
                  <a:lnTo>
                    <a:pt x="8321" y="2032"/>
                  </a:lnTo>
                  <a:lnTo>
                    <a:pt x="7505" y="3377"/>
                  </a:lnTo>
                  <a:cubicBezTo>
                    <a:pt x="6958" y="4267"/>
                    <a:pt x="6410" y="5158"/>
                    <a:pt x="5872" y="6048"/>
                  </a:cubicBezTo>
                  <a:lnTo>
                    <a:pt x="5826" y="6132"/>
                  </a:lnTo>
                  <a:lnTo>
                    <a:pt x="5390" y="5612"/>
                  </a:lnTo>
                  <a:lnTo>
                    <a:pt x="4351" y="4397"/>
                  </a:lnTo>
                  <a:lnTo>
                    <a:pt x="3321" y="3182"/>
                  </a:lnTo>
                  <a:lnTo>
                    <a:pt x="2811" y="2579"/>
                  </a:lnTo>
                  <a:lnTo>
                    <a:pt x="2551" y="2273"/>
                  </a:lnTo>
                  <a:lnTo>
                    <a:pt x="2514" y="2236"/>
                  </a:lnTo>
                  <a:lnTo>
                    <a:pt x="2505" y="2217"/>
                  </a:lnTo>
                  <a:lnTo>
                    <a:pt x="2486" y="2199"/>
                  </a:lnTo>
                  <a:lnTo>
                    <a:pt x="2468" y="2171"/>
                  </a:lnTo>
                  <a:cubicBezTo>
                    <a:pt x="2403" y="2115"/>
                    <a:pt x="2328" y="2069"/>
                    <a:pt x="2236" y="2032"/>
                  </a:cubicBezTo>
                  <a:cubicBezTo>
                    <a:pt x="2166" y="2005"/>
                    <a:pt x="2090" y="1992"/>
                    <a:pt x="2012" y="1992"/>
                  </a:cubicBezTo>
                  <a:cubicBezTo>
                    <a:pt x="1905" y="1992"/>
                    <a:pt x="1795" y="2016"/>
                    <a:pt x="1698" y="2060"/>
                  </a:cubicBezTo>
                  <a:cubicBezTo>
                    <a:pt x="1614" y="2097"/>
                    <a:pt x="1540" y="2162"/>
                    <a:pt x="1494" y="2227"/>
                  </a:cubicBezTo>
                  <a:cubicBezTo>
                    <a:pt x="1475" y="2245"/>
                    <a:pt x="1466" y="2254"/>
                    <a:pt x="1456" y="2273"/>
                  </a:cubicBezTo>
                  <a:lnTo>
                    <a:pt x="1438" y="2301"/>
                  </a:lnTo>
                  <a:lnTo>
                    <a:pt x="1438" y="2310"/>
                  </a:lnTo>
                  <a:lnTo>
                    <a:pt x="1410" y="2356"/>
                  </a:lnTo>
                  <a:lnTo>
                    <a:pt x="1317" y="2523"/>
                  </a:lnTo>
                  <a:lnTo>
                    <a:pt x="1132" y="2867"/>
                  </a:lnTo>
                  <a:lnTo>
                    <a:pt x="751" y="3544"/>
                  </a:lnTo>
                  <a:lnTo>
                    <a:pt x="0" y="4917"/>
                  </a:lnTo>
                  <a:lnTo>
                    <a:pt x="668" y="5186"/>
                  </a:lnTo>
                  <a:lnTo>
                    <a:pt x="1429" y="3822"/>
                  </a:lnTo>
                  <a:lnTo>
                    <a:pt x="1809" y="3145"/>
                  </a:lnTo>
                  <a:lnTo>
                    <a:pt x="1995" y="2802"/>
                  </a:lnTo>
                  <a:lnTo>
                    <a:pt x="2022" y="2755"/>
                  </a:lnTo>
                  <a:lnTo>
                    <a:pt x="2199" y="2959"/>
                  </a:lnTo>
                  <a:lnTo>
                    <a:pt x="2718" y="3572"/>
                  </a:lnTo>
                  <a:lnTo>
                    <a:pt x="3748" y="4787"/>
                  </a:lnTo>
                  <a:lnTo>
                    <a:pt x="4778" y="6002"/>
                  </a:lnTo>
                  <a:lnTo>
                    <a:pt x="5297" y="6605"/>
                  </a:lnTo>
                  <a:lnTo>
                    <a:pt x="5325" y="6651"/>
                  </a:lnTo>
                  <a:lnTo>
                    <a:pt x="5343" y="6661"/>
                  </a:lnTo>
                  <a:lnTo>
                    <a:pt x="5362" y="6689"/>
                  </a:lnTo>
                  <a:cubicBezTo>
                    <a:pt x="5371" y="6698"/>
                    <a:pt x="5390" y="6716"/>
                    <a:pt x="5408" y="6726"/>
                  </a:cubicBezTo>
                  <a:cubicBezTo>
                    <a:pt x="5473" y="6781"/>
                    <a:pt x="5557" y="6818"/>
                    <a:pt x="5640" y="6846"/>
                  </a:cubicBezTo>
                  <a:cubicBezTo>
                    <a:pt x="5703" y="6863"/>
                    <a:pt x="5769" y="6871"/>
                    <a:pt x="5834" y="6871"/>
                  </a:cubicBezTo>
                  <a:cubicBezTo>
                    <a:pt x="5951" y="6871"/>
                    <a:pt x="6068" y="6844"/>
                    <a:pt x="6169" y="6791"/>
                  </a:cubicBezTo>
                  <a:cubicBezTo>
                    <a:pt x="6243" y="6754"/>
                    <a:pt x="6308" y="6689"/>
                    <a:pt x="6364" y="6624"/>
                  </a:cubicBezTo>
                  <a:cubicBezTo>
                    <a:pt x="6373" y="6614"/>
                    <a:pt x="6382" y="6596"/>
                    <a:pt x="6392" y="6577"/>
                  </a:cubicBezTo>
                  <a:lnTo>
                    <a:pt x="6410" y="6559"/>
                  </a:lnTo>
                  <a:lnTo>
                    <a:pt x="6429" y="6512"/>
                  </a:lnTo>
                  <a:lnTo>
                    <a:pt x="6531" y="6345"/>
                  </a:lnTo>
                  <a:cubicBezTo>
                    <a:pt x="7078" y="5455"/>
                    <a:pt x="7607" y="4555"/>
                    <a:pt x="8145" y="3664"/>
                  </a:cubicBezTo>
                  <a:lnTo>
                    <a:pt x="8952" y="2319"/>
                  </a:lnTo>
                  <a:lnTo>
                    <a:pt x="9193" y="1902"/>
                  </a:lnTo>
                  <a:lnTo>
                    <a:pt x="10269" y="2486"/>
                  </a:lnTo>
                  <a:lnTo>
                    <a:pt x="10269" y="2486"/>
                  </a:lnTo>
                  <a:lnTo>
                    <a:pt x="9963" y="0"/>
                  </a:lnTo>
                  <a:close/>
                </a:path>
              </a:pathLst>
            </a:custGeom>
            <a:solidFill>
              <a:schemeClr val="dk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218" name="Google Shape;2218;p19"/>
            <p:cNvSpPr/>
            <p:nvPr/>
          </p:nvSpPr>
          <p:spPr>
            <a:xfrm>
              <a:off x="2290440" y="1629852"/>
              <a:ext cx="591047" cy="399819"/>
            </a:xfrm>
            <a:custGeom>
              <a:rect b="b" l="l" r="r" t="t"/>
              <a:pathLst>
                <a:path extrusionOk="0" h="7023" w="10382">
                  <a:moveTo>
                    <a:pt x="10057" y="0"/>
                  </a:moveTo>
                  <a:lnTo>
                    <a:pt x="7515" y="1206"/>
                  </a:lnTo>
                  <a:lnTo>
                    <a:pt x="8563" y="1707"/>
                  </a:lnTo>
                  <a:lnTo>
                    <a:pt x="7496" y="3433"/>
                  </a:lnTo>
                  <a:cubicBezTo>
                    <a:pt x="7329" y="3711"/>
                    <a:pt x="7162" y="3980"/>
                    <a:pt x="6995" y="4258"/>
                  </a:cubicBezTo>
                  <a:cubicBezTo>
                    <a:pt x="6624" y="4861"/>
                    <a:pt x="6244" y="5492"/>
                    <a:pt x="5864" y="6114"/>
                  </a:cubicBezTo>
                  <a:lnTo>
                    <a:pt x="5864" y="6123"/>
                  </a:lnTo>
                  <a:lnTo>
                    <a:pt x="2644" y="2329"/>
                  </a:lnTo>
                  <a:lnTo>
                    <a:pt x="2552" y="2227"/>
                  </a:lnTo>
                  <a:cubicBezTo>
                    <a:pt x="2487" y="2162"/>
                    <a:pt x="2403" y="2106"/>
                    <a:pt x="2301" y="2069"/>
                  </a:cubicBezTo>
                  <a:cubicBezTo>
                    <a:pt x="2222" y="2041"/>
                    <a:pt x="2138" y="2027"/>
                    <a:pt x="2053" y="2027"/>
                  </a:cubicBezTo>
                  <a:cubicBezTo>
                    <a:pt x="1939" y="2027"/>
                    <a:pt x="1823" y="2053"/>
                    <a:pt x="1717" y="2106"/>
                  </a:cubicBezTo>
                  <a:cubicBezTo>
                    <a:pt x="1633" y="2143"/>
                    <a:pt x="1550" y="2208"/>
                    <a:pt x="1494" y="2282"/>
                  </a:cubicBezTo>
                  <a:cubicBezTo>
                    <a:pt x="1485" y="2301"/>
                    <a:pt x="1466" y="2310"/>
                    <a:pt x="1457" y="2329"/>
                  </a:cubicBezTo>
                  <a:lnTo>
                    <a:pt x="1" y="4982"/>
                  </a:lnTo>
                  <a:lnTo>
                    <a:pt x="103" y="5038"/>
                  </a:lnTo>
                  <a:lnTo>
                    <a:pt x="1513" y="2477"/>
                  </a:lnTo>
                  <a:lnTo>
                    <a:pt x="1559" y="2394"/>
                  </a:lnTo>
                  <a:cubicBezTo>
                    <a:pt x="1568" y="2384"/>
                    <a:pt x="1578" y="2366"/>
                    <a:pt x="1587" y="2357"/>
                  </a:cubicBezTo>
                  <a:cubicBezTo>
                    <a:pt x="1633" y="2292"/>
                    <a:pt x="1698" y="2245"/>
                    <a:pt x="1772" y="2208"/>
                  </a:cubicBezTo>
                  <a:cubicBezTo>
                    <a:pt x="1857" y="2166"/>
                    <a:pt x="1954" y="2145"/>
                    <a:pt x="2051" y="2145"/>
                  </a:cubicBezTo>
                  <a:cubicBezTo>
                    <a:pt x="2124" y="2145"/>
                    <a:pt x="2197" y="2157"/>
                    <a:pt x="2264" y="2180"/>
                  </a:cubicBezTo>
                  <a:cubicBezTo>
                    <a:pt x="2348" y="2208"/>
                    <a:pt x="2413" y="2255"/>
                    <a:pt x="2468" y="2310"/>
                  </a:cubicBezTo>
                  <a:lnTo>
                    <a:pt x="5873" y="6327"/>
                  </a:lnTo>
                  <a:lnTo>
                    <a:pt x="5966" y="6179"/>
                  </a:lnTo>
                  <a:cubicBezTo>
                    <a:pt x="6337" y="5557"/>
                    <a:pt x="6726" y="4926"/>
                    <a:pt x="7097" y="4314"/>
                  </a:cubicBezTo>
                  <a:cubicBezTo>
                    <a:pt x="7264" y="4045"/>
                    <a:pt x="7431" y="3767"/>
                    <a:pt x="7598" y="3498"/>
                  </a:cubicBezTo>
                  <a:lnTo>
                    <a:pt x="8730" y="1661"/>
                  </a:lnTo>
                  <a:lnTo>
                    <a:pt x="7784" y="1206"/>
                  </a:lnTo>
                  <a:lnTo>
                    <a:pt x="9964" y="177"/>
                  </a:lnTo>
                  <a:lnTo>
                    <a:pt x="10242" y="2477"/>
                  </a:lnTo>
                  <a:lnTo>
                    <a:pt x="10242" y="2477"/>
                  </a:lnTo>
                  <a:lnTo>
                    <a:pt x="9222" y="1911"/>
                  </a:lnTo>
                  <a:lnTo>
                    <a:pt x="8146" y="3730"/>
                  </a:lnTo>
                  <a:cubicBezTo>
                    <a:pt x="7979" y="3999"/>
                    <a:pt x="7812" y="4277"/>
                    <a:pt x="7654" y="4546"/>
                  </a:cubicBezTo>
                  <a:cubicBezTo>
                    <a:pt x="7283" y="5158"/>
                    <a:pt x="6912" y="5789"/>
                    <a:pt x="6531" y="6411"/>
                  </a:cubicBezTo>
                  <a:lnTo>
                    <a:pt x="6392" y="6642"/>
                  </a:lnTo>
                  <a:cubicBezTo>
                    <a:pt x="6383" y="6661"/>
                    <a:pt x="6374" y="6670"/>
                    <a:pt x="6364" y="6689"/>
                  </a:cubicBezTo>
                  <a:cubicBezTo>
                    <a:pt x="6318" y="6744"/>
                    <a:pt x="6253" y="6800"/>
                    <a:pt x="6188" y="6837"/>
                  </a:cubicBezTo>
                  <a:cubicBezTo>
                    <a:pt x="6094" y="6884"/>
                    <a:pt x="5993" y="6909"/>
                    <a:pt x="5889" y="6909"/>
                  </a:cubicBezTo>
                  <a:cubicBezTo>
                    <a:pt x="5828" y="6909"/>
                    <a:pt x="5767" y="6901"/>
                    <a:pt x="5706" y="6884"/>
                  </a:cubicBezTo>
                  <a:cubicBezTo>
                    <a:pt x="5632" y="6865"/>
                    <a:pt x="5557" y="6828"/>
                    <a:pt x="5492" y="6772"/>
                  </a:cubicBezTo>
                  <a:cubicBezTo>
                    <a:pt x="5483" y="6763"/>
                    <a:pt x="5465" y="6754"/>
                    <a:pt x="5455" y="6735"/>
                  </a:cubicBezTo>
                  <a:lnTo>
                    <a:pt x="2060" y="2746"/>
                  </a:lnTo>
                  <a:lnTo>
                    <a:pt x="659" y="5251"/>
                  </a:lnTo>
                  <a:lnTo>
                    <a:pt x="761" y="5307"/>
                  </a:lnTo>
                  <a:lnTo>
                    <a:pt x="2079" y="2950"/>
                  </a:lnTo>
                  <a:lnTo>
                    <a:pt x="5298" y="6744"/>
                  </a:lnTo>
                  <a:lnTo>
                    <a:pt x="5372" y="6819"/>
                  </a:lnTo>
                  <a:cubicBezTo>
                    <a:pt x="5381" y="6837"/>
                    <a:pt x="5400" y="6856"/>
                    <a:pt x="5418" y="6865"/>
                  </a:cubicBezTo>
                  <a:cubicBezTo>
                    <a:pt x="5492" y="6930"/>
                    <a:pt x="5585" y="6976"/>
                    <a:pt x="5678" y="6995"/>
                  </a:cubicBezTo>
                  <a:cubicBezTo>
                    <a:pt x="5743" y="7013"/>
                    <a:pt x="5817" y="7023"/>
                    <a:pt x="5882" y="7023"/>
                  </a:cubicBezTo>
                  <a:cubicBezTo>
                    <a:pt x="6012" y="7023"/>
                    <a:pt x="6133" y="6995"/>
                    <a:pt x="6235" y="6939"/>
                  </a:cubicBezTo>
                  <a:cubicBezTo>
                    <a:pt x="6327" y="6893"/>
                    <a:pt x="6402" y="6828"/>
                    <a:pt x="6457" y="6754"/>
                  </a:cubicBezTo>
                  <a:cubicBezTo>
                    <a:pt x="6466" y="6744"/>
                    <a:pt x="6476" y="6717"/>
                    <a:pt x="6494" y="6707"/>
                  </a:cubicBezTo>
                  <a:lnTo>
                    <a:pt x="6633" y="6475"/>
                  </a:lnTo>
                  <a:cubicBezTo>
                    <a:pt x="7005" y="5854"/>
                    <a:pt x="7385" y="5223"/>
                    <a:pt x="7747" y="4611"/>
                  </a:cubicBezTo>
                  <a:cubicBezTo>
                    <a:pt x="7914" y="4333"/>
                    <a:pt x="8081" y="4054"/>
                    <a:pt x="8238" y="3785"/>
                  </a:cubicBezTo>
                  <a:lnTo>
                    <a:pt x="9268" y="2069"/>
                  </a:lnTo>
                  <a:lnTo>
                    <a:pt x="10381" y="2681"/>
                  </a:lnTo>
                  <a:lnTo>
                    <a:pt x="10057" y="0"/>
                  </a:ln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219" name="Google Shape;2219;p19"/>
            <p:cNvSpPr/>
            <p:nvPr/>
          </p:nvSpPr>
          <p:spPr>
            <a:xfrm>
              <a:off x="2999153" y="1568027"/>
              <a:ext cx="81410" cy="321711"/>
            </a:xfrm>
            <a:custGeom>
              <a:rect b="b" l="l" r="r" t="t"/>
              <a:pathLst>
                <a:path extrusionOk="0" h="5651" w="1430">
                  <a:moveTo>
                    <a:pt x="1" y="1"/>
                  </a:moveTo>
                  <a:lnTo>
                    <a:pt x="1" y="5650"/>
                  </a:lnTo>
                  <a:lnTo>
                    <a:pt x="1430" y="5650"/>
                  </a:lnTo>
                  <a:lnTo>
                    <a:pt x="1430" y="1"/>
                  </a:lnTo>
                  <a:close/>
                </a:path>
              </a:pathLst>
            </a:cu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220" name="Google Shape;2220;p19"/>
            <p:cNvSpPr/>
            <p:nvPr/>
          </p:nvSpPr>
          <p:spPr>
            <a:xfrm>
              <a:off x="2995509" y="1564383"/>
              <a:ext cx="88242" cy="328543"/>
            </a:xfrm>
            <a:custGeom>
              <a:rect b="b" l="l" r="r" t="t"/>
              <a:pathLst>
                <a:path extrusionOk="0" h="5771" w="1550">
                  <a:moveTo>
                    <a:pt x="1438" y="121"/>
                  </a:moveTo>
                  <a:lnTo>
                    <a:pt x="1438" y="5659"/>
                  </a:lnTo>
                  <a:lnTo>
                    <a:pt x="121" y="5659"/>
                  </a:lnTo>
                  <a:lnTo>
                    <a:pt x="121" y="121"/>
                  </a:lnTo>
                  <a:close/>
                  <a:moveTo>
                    <a:pt x="0" y="0"/>
                  </a:moveTo>
                  <a:lnTo>
                    <a:pt x="0" y="5770"/>
                  </a:lnTo>
                  <a:lnTo>
                    <a:pt x="1549" y="5770"/>
                  </a:lnTo>
                  <a:lnTo>
                    <a:pt x="1549" y="0"/>
                  </a:ln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221" name="Google Shape;2221;p19"/>
            <p:cNvSpPr/>
            <p:nvPr/>
          </p:nvSpPr>
          <p:spPr>
            <a:xfrm>
              <a:off x="3130147" y="1424964"/>
              <a:ext cx="81922" cy="464777"/>
            </a:xfrm>
            <a:custGeom>
              <a:rect b="b" l="l" r="r" t="t"/>
              <a:pathLst>
                <a:path extrusionOk="0" h="8164" w="1439">
                  <a:moveTo>
                    <a:pt x="1" y="0"/>
                  </a:moveTo>
                  <a:lnTo>
                    <a:pt x="1" y="8163"/>
                  </a:lnTo>
                  <a:lnTo>
                    <a:pt x="1438" y="8163"/>
                  </a:lnTo>
                  <a:lnTo>
                    <a:pt x="1438" y="0"/>
                  </a:lnTo>
                  <a:close/>
                </a:path>
              </a:pathLst>
            </a:cu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222" name="Google Shape;2222;p19"/>
            <p:cNvSpPr/>
            <p:nvPr/>
          </p:nvSpPr>
          <p:spPr>
            <a:xfrm>
              <a:off x="3126447" y="1421776"/>
              <a:ext cx="88811" cy="471153"/>
            </a:xfrm>
            <a:custGeom>
              <a:rect b="b" l="l" r="r" t="t"/>
              <a:pathLst>
                <a:path extrusionOk="0" h="8276" w="1560">
                  <a:moveTo>
                    <a:pt x="1439" y="112"/>
                  </a:moveTo>
                  <a:lnTo>
                    <a:pt x="1439" y="8164"/>
                  </a:lnTo>
                  <a:lnTo>
                    <a:pt x="121" y="8164"/>
                  </a:lnTo>
                  <a:lnTo>
                    <a:pt x="121" y="112"/>
                  </a:lnTo>
                  <a:close/>
                  <a:moveTo>
                    <a:pt x="66" y="0"/>
                  </a:moveTo>
                  <a:cubicBezTo>
                    <a:pt x="28" y="0"/>
                    <a:pt x="1" y="19"/>
                    <a:pt x="1" y="56"/>
                  </a:cubicBezTo>
                  <a:lnTo>
                    <a:pt x="1" y="8219"/>
                  </a:lnTo>
                  <a:cubicBezTo>
                    <a:pt x="1" y="8257"/>
                    <a:pt x="28" y="8275"/>
                    <a:pt x="66" y="8275"/>
                  </a:cubicBezTo>
                  <a:lnTo>
                    <a:pt x="1494" y="8275"/>
                  </a:lnTo>
                  <a:cubicBezTo>
                    <a:pt x="1531" y="8275"/>
                    <a:pt x="1559" y="8257"/>
                    <a:pt x="1559" y="8219"/>
                  </a:cubicBezTo>
                  <a:lnTo>
                    <a:pt x="1559" y="56"/>
                  </a:lnTo>
                  <a:cubicBezTo>
                    <a:pt x="1559" y="19"/>
                    <a:pt x="1531" y="0"/>
                    <a:pt x="1494" y="0"/>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223" name="Google Shape;2223;p19"/>
            <p:cNvSpPr/>
            <p:nvPr/>
          </p:nvSpPr>
          <p:spPr>
            <a:xfrm>
              <a:off x="3248446" y="1621939"/>
              <a:ext cx="81922" cy="267799"/>
            </a:xfrm>
            <a:custGeom>
              <a:rect b="b" l="l" r="r" t="t"/>
              <a:pathLst>
                <a:path extrusionOk="0" h="4704" w="1439">
                  <a:moveTo>
                    <a:pt x="1" y="0"/>
                  </a:moveTo>
                  <a:lnTo>
                    <a:pt x="1" y="4703"/>
                  </a:lnTo>
                  <a:lnTo>
                    <a:pt x="1438" y="4703"/>
                  </a:lnTo>
                  <a:lnTo>
                    <a:pt x="1438" y="0"/>
                  </a:lnTo>
                  <a:close/>
                </a:path>
              </a:pathLst>
            </a:cu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224" name="Google Shape;2224;p19"/>
            <p:cNvSpPr/>
            <p:nvPr/>
          </p:nvSpPr>
          <p:spPr>
            <a:xfrm>
              <a:off x="3244746" y="1618751"/>
              <a:ext cx="88811" cy="274175"/>
            </a:xfrm>
            <a:custGeom>
              <a:rect b="b" l="l" r="r" t="t"/>
              <a:pathLst>
                <a:path extrusionOk="0" h="4816" w="1560">
                  <a:moveTo>
                    <a:pt x="1439" y="112"/>
                  </a:moveTo>
                  <a:lnTo>
                    <a:pt x="1439" y="4704"/>
                  </a:lnTo>
                  <a:lnTo>
                    <a:pt x="121" y="4704"/>
                  </a:lnTo>
                  <a:lnTo>
                    <a:pt x="121" y="112"/>
                  </a:lnTo>
                  <a:close/>
                  <a:moveTo>
                    <a:pt x="1" y="1"/>
                  </a:moveTo>
                  <a:lnTo>
                    <a:pt x="1" y="4815"/>
                  </a:lnTo>
                  <a:lnTo>
                    <a:pt x="1559" y="4815"/>
                  </a:lnTo>
                  <a:lnTo>
                    <a:pt x="1559" y="1"/>
                  </a:ln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225" name="Google Shape;2225;p19"/>
            <p:cNvSpPr/>
            <p:nvPr/>
          </p:nvSpPr>
          <p:spPr>
            <a:xfrm>
              <a:off x="1773408" y="1427298"/>
              <a:ext cx="375055" cy="118642"/>
            </a:xfrm>
            <a:custGeom>
              <a:rect b="b" l="l" r="r" t="t"/>
              <a:pathLst>
                <a:path extrusionOk="0" h="2084" w="6588">
                  <a:moveTo>
                    <a:pt x="67" y="1"/>
                  </a:moveTo>
                  <a:cubicBezTo>
                    <a:pt x="52" y="1"/>
                    <a:pt x="38" y="5"/>
                    <a:pt x="29" y="15"/>
                  </a:cubicBezTo>
                  <a:cubicBezTo>
                    <a:pt x="1" y="42"/>
                    <a:pt x="1" y="80"/>
                    <a:pt x="29" y="98"/>
                  </a:cubicBezTo>
                  <a:lnTo>
                    <a:pt x="1930" y="2065"/>
                  </a:lnTo>
                  <a:cubicBezTo>
                    <a:pt x="1940" y="2074"/>
                    <a:pt x="1958" y="2083"/>
                    <a:pt x="1967" y="2083"/>
                  </a:cubicBezTo>
                  <a:cubicBezTo>
                    <a:pt x="1986" y="2083"/>
                    <a:pt x="1995" y="2074"/>
                    <a:pt x="2014" y="2065"/>
                  </a:cubicBezTo>
                  <a:lnTo>
                    <a:pt x="4064" y="135"/>
                  </a:lnTo>
                  <a:lnTo>
                    <a:pt x="6485" y="2009"/>
                  </a:lnTo>
                  <a:cubicBezTo>
                    <a:pt x="6496" y="2016"/>
                    <a:pt x="6506" y="2019"/>
                    <a:pt x="6517" y="2019"/>
                  </a:cubicBezTo>
                  <a:cubicBezTo>
                    <a:pt x="6534" y="2019"/>
                    <a:pt x="6551" y="2011"/>
                    <a:pt x="6569" y="2000"/>
                  </a:cubicBezTo>
                  <a:cubicBezTo>
                    <a:pt x="6587" y="1972"/>
                    <a:pt x="6578" y="1935"/>
                    <a:pt x="6550" y="1916"/>
                  </a:cubicBezTo>
                  <a:lnTo>
                    <a:pt x="4101" y="15"/>
                  </a:lnTo>
                  <a:cubicBezTo>
                    <a:pt x="4087" y="5"/>
                    <a:pt x="4073" y="1"/>
                    <a:pt x="4060" y="1"/>
                  </a:cubicBezTo>
                  <a:cubicBezTo>
                    <a:pt x="4048" y="1"/>
                    <a:pt x="4036" y="5"/>
                    <a:pt x="4027" y="15"/>
                  </a:cubicBezTo>
                  <a:lnTo>
                    <a:pt x="1977" y="1944"/>
                  </a:lnTo>
                  <a:lnTo>
                    <a:pt x="112" y="15"/>
                  </a:lnTo>
                  <a:cubicBezTo>
                    <a:pt x="98" y="5"/>
                    <a:pt x="82" y="1"/>
                    <a:pt x="67" y="1"/>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226" name="Google Shape;2226;p19"/>
            <p:cNvSpPr/>
            <p:nvPr/>
          </p:nvSpPr>
          <p:spPr>
            <a:xfrm>
              <a:off x="1747562" y="1401168"/>
              <a:ext cx="59207" cy="59207"/>
            </a:xfrm>
            <a:custGeom>
              <a:rect b="b" l="l" r="r" t="t"/>
              <a:pathLst>
                <a:path extrusionOk="0" h="1040" w="1040">
                  <a:moveTo>
                    <a:pt x="520" y="1"/>
                  </a:moveTo>
                  <a:cubicBezTo>
                    <a:pt x="232" y="1"/>
                    <a:pt x="0" y="232"/>
                    <a:pt x="0" y="520"/>
                  </a:cubicBezTo>
                  <a:cubicBezTo>
                    <a:pt x="0" y="808"/>
                    <a:pt x="232" y="1040"/>
                    <a:pt x="520" y="1040"/>
                  </a:cubicBezTo>
                  <a:cubicBezTo>
                    <a:pt x="807" y="1040"/>
                    <a:pt x="1039" y="808"/>
                    <a:pt x="1039" y="520"/>
                  </a:cubicBezTo>
                  <a:cubicBezTo>
                    <a:pt x="1039" y="232"/>
                    <a:pt x="807" y="1"/>
                    <a:pt x="520" y="1"/>
                  </a:cubicBezTo>
                  <a:close/>
                </a:path>
              </a:pathLst>
            </a:cu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227" name="Google Shape;2227;p19"/>
            <p:cNvSpPr/>
            <p:nvPr/>
          </p:nvSpPr>
          <p:spPr>
            <a:xfrm>
              <a:off x="1744374" y="1397467"/>
              <a:ext cx="66096" cy="66096"/>
            </a:xfrm>
            <a:custGeom>
              <a:rect b="b" l="l" r="r" t="t"/>
              <a:pathLst>
                <a:path extrusionOk="0" h="1161" w="1161">
                  <a:moveTo>
                    <a:pt x="576" y="121"/>
                  </a:moveTo>
                  <a:cubicBezTo>
                    <a:pt x="835" y="121"/>
                    <a:pt x="1040" y="325"/>
                    <a:pt x="1040" y="585"/>
                  </a:cubicBezTo>
                  <a:cubicBezTo>
                    <a:pt x="1040" y="836"/>
                    <a:pt x="835" y="1049"/>
                    <a:pt x="576" y="1049"/>
                  </a:cubicBezTo>
                  <a:cubicBezTo>
                    <a:pt x="325" y="1049"/>
                    <a:pt x="112" y="836"/>
                    <a:pt x="112" y="585"/>
                  </a:cubicBezTo>
                  <a:cubicBezTo>
                    <a:pt x="112" y="325"/>
                    <a:pt x="325" y="121"/>
                    <a:pt x="576" y="121"/>
                  </a:cubicBezTo>
                  <a:close/>
                  <a:moveTo>
                    <a:pt x="576" y="1"/>
                  </a:moveTo>
                  <a:cubicBezTo>
                    <a:pt x="260" y="1"/>
                    <a:pt x="1" y="260"/>
                    <a:pt x="1" y="585"/>
                  </a:cubicBezTo>
                  <a:cubicBezTo>
                    <a:pt x="1" y="900"/>
                    <a:pt x="260" y="1160"/>
                    <a:pt x="576" y="1160"/>
                  </a:cubicBezTo>
                  <a:cubicBezTo>
                    <a:pt x="900" y="1160"/>
                    <a:pt x="1160" y="900"/>
                    <a:pt x="1160" y="585"/>
                  </a:cubicBezTo>
                  <a:cubicBezTo>
                    <a:pt x="1160" y="260"/>
                    <a:pt x="900" y="1"/>
                    <a:pt x="576" y="1"/>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228" name="Google Shape;2228;p19"/>
            <p:cNvSpPr/>
            <p:nvPr/>
          </p:nvSpPr>
          <p:spPr>
            <a:xfrm>
              <a:off x="1975166" y="1401168"/>
              <a:ext cx="59207" cy="59207"/>
            </a:xfrm>
            <a:custGeom>
              <a:rect b="b" l="l" r="r" t="t"/>
              <a:pathLst>
                <a:path extrusionOk="0" h="1040" w="1040">
                  <a:moveTo>
                    <a:pt x="520" y="1"/>
                  </a:moveTo>
                  <a:cubicBezTo>
                    <a:pt x="232" y="1"/>
                    <a:pt x="0" y="232"/>
                    <a:pt x="0" y="520"/>
                  </a:cubicBezTo>
                  <a:cubicBezTo>
                    <a:pt x="0" y="808"/>
                    <a:pt x="232" y="1040"/>
                    <a:pt x="520" y="1040"/>
                  </a:cubicBezTo>
                  <a:cubicBezTo>
                    <a:pt x="808" y="1040"/>
                    <a:pt x="1039" y="808"/>
                    <a:pt x="1039" y="520"/>
                  </a:cubicBezTo>
                  <a:cubicBezTo>
                    <a:pt x="1039" y="232"/>
                    <a:pt x="808" y="1"/>
                    <a:pt x="520" y="1"/>
                  </a:cubicBezTo>
                  <a:close/>
                </a:path>
              </a:pathLst>
            </a:custGeom>
            <a:solidFill>
              <a:schemeClr val="dk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229" name="Google Shape;2229;p19"/>
            <p:cNvSpPr/>
            <p:nvPr/>
          </p:nvSpPr>
          <p:spPr>
            <a:xfrm>
              <a:off x="1971465" y="1397467"/>
              <a:ext cx="66096" cy="66096"/>
            </a:xfrm>
            <a:custGeom>
              <a:rect b="b" l="l" r="r" t="t"/>
              <a:pathLst>
                <a:path extrusionOk="0" h="1161" w="1161">
                  <a:moveTo>
                    <a:pt x="585" y="121"/>
                  </a:moveTo>
                  <a:cubicBezTo>
                    <a:pt x="835" y="121"/>
                    <a:pt x="1049" y="325"/>
                    <a:pt x="1049" y="585"/>
                  </a:cubicBezTo>
                  <a:cubicBezTo>
                    <a:pt x="1049" y="836"/>
                    <a:pt x="835" y="1049"/>
                    <a:pt x="585" y="1049"/>
                  </a:cubicBezTo>
                  <a:cubicBezTo>
                    <a:pt x="325" y="1049"/>
                    <a:pt x="121" y="836"/>
                    <a:pt x="121" y="585"/>
                  </a:cubicBezTo>
                  <a:cubicBezTo>
                    <a:pt x="121" y="325"/>
                    <a:pt x="325" y="121"/>
                    <a:pt x="585" y="121"/>
                  </a:cubicBezTo>
                  <a:close/>
                  <a:moveTo>
                    <a:pt x="585" y="1"/>
                  </a:moveTo>
                  <a:cubicBezTo>
                    <a:pt x="260" y="1"/>
                    <a:pt x="1" y="260"/>
                    <a:pt x="1" y="585"/>
                  </a:cubicBezTo>
                  <a:cubicBezTo>
                    <a:pt x="1" y="900"/>
                    <a:pt x="270" y="1160"/>
                    <a:pt x="585" y="1160"/>
                  </a:cubicBezTo>
                  <a:cubicBezTo>
                    <a:pt x="900" y="1160"/>
                    <a:pt x="1160" y="900"/>
                    <a:pt x="1160" y="585"/>
                  </a:cubicBezTo>
                  <a:cubicBezTo>
                    <a:pt x="1160" y="260"/>
                    <a:pt x="900" y="1"/>
                    <a:pt x="585" y="1"/>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230" name="Google Shape;2230;p19"/>
            <p:cNvSpPr/>
            <p:nvPr/>
          </p:nvSpPr>
          <p:spPr>
            <a:xfrm>
              <a:off x="1855785" y="1509447"/>
              <a:ext cx="59776" cy="59207"/>
            </a:xfrm>
            <a:custGeom>
              <a:rect b="b" l="l" r="r" t="t"/>
              <a:pathLst>
                <a:path extrusionOk="0" h="1040" w="1050">
                  <a:moveTo>
                    <a:pt x="520" y="0"/>
                  </a:moveTo>
                  <a:cubicBezTo>
                    <a:pt x="233" y="0"/>
                    <a:pt x="1" y="232"/>
                    <a:pt x="1" y="520"/>
                  </a:cubicBezTo>
                  <a:cubicBezTo>
                    <a:pt x="1" y="807"/>
                    <a:pt x="233" y="1039"/>
                    <a:pt x="520" y="1039"/>
                  </a:cubicBezTo>
                  <a:cubicBezTo>
                    <a:pt x="808" y="1039"/>
                    <a:pt x="1049" y="807"/>
                    <a:pt x="1049" y="520"/>
                  </a:cubicBezTo>
                  <a:cubicBezTo>
                    <a:pt x="1049" y="232"/>
                    <a:pt x="808" y="0"/>
                    <a:pt x="520" y="0"/>
                  </a:cubicBezTo>
                  <a:close/>
                </a:path>
              </a:pathLst>
            </a:custGeom>
            <a:solidFill>
              <a:schemeClr val="dk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231" name="Google Shape;2231;p19"/>
            <p:cNvSpPr/>
            <p:nvPr/>
          </p:nvSpPr>
          <p:spPr>
            <a:xfrm>
              <a:off x="1852654" y="1505747"/>
              <a:ext cx="66039" cy="66039"/>
            </a:xfrm>
            <a:custGeom>
              <a:rect b="b" l="l" r="r" t="t"/>
              <a:pathLst>
                <a:path extrusionOk="0" h="1160" w="1160">
                  <a:moveTo>
                    <a:pt x="575" y="121"/>
                  </a:moveTo>
                  <a:cubicBezTo>
                    <a:pt x="835" y="121"/>
                    <a:pt x="1039" y="325"/>
                    <a:pt x="1039" y="585"/>
                  </a:cubicBezTo>
                  <a:cubicBezTo>
                    <a:pt x="1039" y="835"/>
                    <a:pt x="835" y="1049"/>
                    <a:pt x="575" y="1049"/>
                  </a:cubicBezTo>
                  <a:cubicBezTo>
                    <a:pt x="325" y="1049"/>
                    <a:pt x="112" y="835"/>
                    <a:pt x="112" y="585"/>
                  </a:cubicBezTo>
                  <a:cubicBezTo>
                    <a:pt x="112" y="325"/>
                    <a:pt x="325" y="121"/>
                    <a:pt x="575" y="121"/>
                  </a:cubicBezTo>
                  <a:close/>
                  <a:moveTo>
                    <a:pt x="575" y="0"/>
                  </a:moveTo>
                  <a:cubicBezTo>
                    <a:pt x="260" y="0"/>
                    <a:pt x="0" y="269"/>
                    <a:pt x="0" y="585"/>
                  </a:cubicBezTo>
                  <a:cubicBezTo>
                    <a:pt x="0" y="900"/>
                    <a:pt x="260" y="1160"/>
                    <a:pt x="575" y="1160"/>
                  </a:cubicBezTo>
                  <a:cubicBezTo>
                    <a:pt x="900" y="1160"/>
                    <a:pt x="1160" y="900"/>
                    <a:pt x="1160" y="585"/>
                  </a:cubicBezTo>
                  <a:cubicBezTo>
                    <a:pt x="1160" y="269"/>
                    <a:pt x="900" y="0"/>
                    <a:pt x="575" y="0"/>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232" name="Google Shape;2232;p19"/>
            <p:cNvSpPr/>
            <p:nvPr/>
          </p:nvSpPr>
          <p:spPr>
            <a:xfrm>
              <a:off x="2110373" y="1414888"/>
              <a:ext cx="362872" cy="228745"/>
            </a:xfrm>
            <a:custGeom>
              <a:rect b="b" l="l" r="r" t="t"/>
              <a:pathLst>
                <a:path extrusionOk="0" h="4018" w="6374">
                  <a:moveTo>
                    <a:pt x="3275" y="1"/>
                  </a:moveTo>
                  <a:cubicBezTo>
                    <a:pt x="2477" y="1"/>
                    <a:pt x="1819" y="585"/>
                    <a:pt x="1689" y="1346"/>
                  </a:cubicBezTo>
                  <a:lnTo>
                    <a:pt x="1234" y="1346"/>
                  </a:lnTo>
                  <a:cubicBezTo>
                    <a:pt x="557" y="1346"/>
                    <a:pt x="0" y="1940"/>
                    <a:pt x="0" y="2682"/>
                  </a:cubicBezTo>
                  <a:cubicBezTo>
                    <a:pt x="0" y="3415"/>
                    <a:pt x="557" y="4018"/>
                    <a:pt x="1234" y="4018"/>
                  </a:cubicBezTo>
                  <a:lnTo>
                    <a:pt x="5149" y="4018"/>
                  </a:lnTo>
                  <a:cubicBezTo>
                    <a:pt x="5826" y="4018"/>
                    <a:pt x="6373" y="3415"/>
                    <a:pt x="6373" y="2682"/>
                  </a:cubicBezTo>
                  <a:cubicBezTo>
                    <a:pt x="6373" y="1940"/>
                    <a:pt x="5826" y="1346"/>
                    <a:pt x="5149" y="1346"/>
                  </a:cubicBezTo>
                  <a:lnTo>
                    <a:pt x="4861" y="1346"/>
                  </a:lnTo>
                  <a:cubicBezTo>
                    <a:pt x="4731" y="585"/>
                    <a:pt x="4073" y="1"/>
                    <a:pt x="3275" y="1"/>
                  </a:cubicBezTo>
                  <a:close/>
                </a:path>
              </a:pathLst>
            </a:cu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233" name="Google Shape;2233;p19"/>
            <p:cNvSpPr/>
            <p:nvPr/>
          </p:nvSpPr>
          <p:spPr>
            <a:xfrm>
              <a:off x="2107185" y="1411757"/>
              <a:ext cx="369760" cy="235064"/>
            </a:xfrm>
            <a:custGeom>
              <a:rect b="b" l="l" r="r" t="t"/>
              <a:pathLst>
                <a:path extrusionOk="0" h="4129" w="6495">
                  <a:moveTo>
                    <a:pt x="3331" y="111"/>
                  </a:moveTo>
                  <a:cubicBezTo>
                    <a:pt x="4092" y="111"/>
                    <a:pt x="4732" y="659"/>
                    <a:pt x="4862" y="1410"/>
                  </a:cubicBezTo>
                  <a:cubicBezTo>
                    <a:pt x="4862" y="1438"/>
                    <a:pt x="4889" y="1457"/>
                    <a:pt x="4917" y="1457"/>
                  </a:cubicBezTo>
                  <a:lnTo>
                    <a:pt x="5205" y="1457"/>
                  </a:lnTo>
                  <a:cubicBezTo>
                    <a:pt x="5854" y="1457"/>
                    <a:pt x="6374" y="2032"/>
                    <a:pt x="6374" y="2737"/>
                  </a:cubicBezTo>
                  <a:cubicBezTo>
                    <a:pt x="6374" y="3442"/>
                    <a:pt x="5854" y="4017"/>
                    <a:pt x="5205" y="4017"/>
                  </a:cubicBezTo>
                  <a:lnTo>
                    <a:pt x="1290" y="4017"/>
                  </a:lnTo>
                  <a:cubicBezTo>
                    <a:pt x="641" y="4017"/>
                    <a:pt x="121" y="3442"/>
                    <a:pt x="121" y="2737"/>
                  </a:cubicBezTo>
                  <a:cubicBezTo>
                    <a:pt x="121" y="2032"/>
                    <a:pt x="641" y="1457"/>
                    <a:pt x="1290" y="1457"/>
                  </a:cubicBezTo>
                  <a:lnTo>
                    <a:pt x="1745" y="1457"/>
                  </a:lnTo>
                  <a:cubicBezTo>
                    <a:pt x="1772" y="1457"/>
                    <a:pt x="1791" y="1438"/>
                    <a:pt x="1800" y="1401"/>
                  </a:cubicBezTo>
                  <a:cubicBezTo>
                    <a:pt x="1930" y="659"/>
                    <a:pt x="2570" y="111"/>
                    <a:pt x="3331" y="111"/>
                  </a:cubicBezTo>
                  <a:close/>
                  <a:moveTo>
                    <a:pt x="3331" y="0"/>
                  </a:moveTo>
                  <a:cubicBezTo>
                    <a:pt x="2533" y="0"/>
                    <a:pt x="1847" y="557"/>
                    <a:pt x="1698" y="1336"/>
                  </a:cubicBezTo>
                  <a:lnTo>
                    <a:pt x="1290" y="1336"/>
                  </a:lnTo>
                  <a:cubicBezTo>
                    <a:pt x="576" y="1336"/>
                    <a:pt x="1" y="1967"/>
                    <a:pt x="1" y="2737"/>
                  </a:cubicBezTo>
                  <a:cubicBezTo>
                    <a:pt x="1" y="3507"/>
                    <a:pt x="576" y="4128"/>
                    <a:pt x="1290" y="4128"/>
                  </a:cubicBezTo>
                  <a:lnTo>
                    <a:pt x="5205" y="4128"/>
                  </a:lnTo>
                  <a:cubicBezTo>
                    <a:pt x="5919" y="4128"/>
                    <a:pt x="6494" y="3507"/>
                    <a:pt x="6494" y="2737"/>
                  </a:cubicBezTo>
                  <a:cubicBezTo>
                    <a:pt x="6494" y="1967"/>
                    <a:pt x="5910" y="1336"/>
                    <a:pt x="5205" y="1336"/>
                  </a:cubicBezTo>
                  <a:lnTo>
                    <a:pt x="4964" y="1336"/>
                  </a:lnTo>
                  <a:cubicBezTo>
                    <a:pt x="4806" y="557"/>
                    <a:pt x="4129" y="0"/>
                    <a:pt x="3331" y="0"/>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234" name="Google Shape;2234;p19"/>
            <p:cNvSpPr/>
            <p:nvPr/>
          </p:nvSpPr>
          <p:spPr>
            <a:xfrm>
              <a:off x="2591482" y="1337806"/>
              <a:ext cx="278900" cy="261821"/>
            </a:xfrm>
            <a:custGeom>
              <a:rect b="b" l="l" r="r" t="t"/>
              <a:pathLst>
                <a:path extrusionOk="0" h="4599" w="4899">
                  <a:moveTo>
                    <a:pt x="93" y="0"/>
                  </a:moveTo>
                  <a:cubicBezTo>
                    <a:pt x="47" y="0"/>
                    <a:pt x="0" y="47"/>
                    <a:pt x="0" y="93"/>
                  </a:cubicBezTo>
                  <a:lnTo>
                    <a:pt x="0" y="3321"/>
                  </a:lnTo>
                  <a:cubicBezTo>
                    <a:pt x="0" y="3368"/>
                    <a:pt x="47" y="3414"/>
                    <a:pt x="93" y="3414"/>
                  </a:cubicBezTo>
                  <a:lnTo>
                    <a:pt x="1308" y="3414"/>
                  </a:lnTo>
                  <a:cubicBezTo>
                    <a:pt x="1364" y="3414"/>
                    <a:pt x="1401" y="3451"/>
                    <a:pt x="1401" y="3507"/>
                  </a:cubicBezTo>
                  <a:lnTo>
                    <a:pt x="1392" y="4509"/>
                  </a:lnTo>
                  <a:cubicBezTo>
                    <a:pt x="1392" y="4560"/>
                    <a:pt x="1441" y="4598"/>
                    <a:pt x="1489" y="4598"/>
                  </a:cubicBezTo>
                  <a:cubicBezTo>
                    <a:pt x="1511" y="4598"/>
                    <a:pt x="1532" y="4591"/>
                    <a:pt x="1550" y="4574"/>
                  </a:cubicBezTo>
                  <a:lnTo>
                    <a:pt x="2811" y="3433"/>
                  </a:lnTo>
                  <a:cubicBezTo>
                    <a:pt x="2830" y="3414"/>
                    <a:pt x="2848" y="3405"/>
                    <a:pt x="2876" y="3405"/>
                  </a:cubicBezTo>
                  <a:lnTo>
                    <a:pt x="4806" y="3405"/>
                  </a:lnTo>
                  <a:cubicBezTo>
                    <a:pt x="4852" y="3405"/>
                    <a:pt x="4898" y="3368"/>
                    <a:pt x="4898" y="3321"/>
                  </a:cubicBezTo>
                  <a:lnTo>
                    <a:pt x="4898" y="93"/>
                  </a:lnTo>
                  <a:cubicBezTo>
                    <a:pt x="4898" y="47"/>
                    <a:pt x="4852" y="0"/>
                    <a:pt x="4806" y="0"/>
                  </a:cubicBezTo>
                  <a:close/>
                </a:path>
              </a:pathLst>
            </a:custGeom>
            <a:solidFill>
              <a:schemeClr val="l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235" name="Google Shape;2235;p19"/>
            <p:cNvSpPr/>
            <p:nvPr/>
          </p:nvSpPr>
          <p:spPr>
            <a:xfrm>
              <a:off x="2588294" y="1334618"/>
              <a:ext cx="285276" cy="268368"/>
            </a:xfrm>
            <a:custGeom>
              <a:rect b="b" l="l" r="r" t="t"/>
              <a:pathLst>
                <a:path extrusionOk="0" h="4714" w="5011">
                  <a:moveTo>
                    <a:pt x="4862" y="112"/>
                  </a:moveTo>
                  <a:cubicBezTo>
                    <a:pt x="4880" y="112"/>
                    <a:pt x="4899" y="131"/>
                    <a:pt x="4899" y="149"/>
                  </a:cubicBezTo>
                  <a:lnTo>
                    <a:pt x="4899" y="3368"/>
                  </a:lnTo>
                  <a:cubicBezTo>
                    <a:pt x="4899" y="3396"/>
                    <a:pt x="4880" y="3405"/>
                    <a:pt x="4862" y="3405"/>
                  </a:cubicBezTo>
                  <a:lnTo>
                    <a:pt x="2932" y="3405"/>
                  </a:lnTo>
                  <a:cubicBezTo>
                    <a:pt x="2895" y="3405"/>
                    <a:pt x="2858" y="3424"/>
                    <a:pt x="2830" y="3442"/>
                  </a:cubicBezTo>
                  <a:lnTo>
                    <a:pt x="1568" y="4583"/>
                  </a:lnTo>
                  <a:cubicBezTo>
                    <a:pt x="1559" y="4593"/>
                    <a:pt x="1552" y="4595"/>
                    <a:pt x="1546" y="4595"/>
                  </a:cubicBezTo>
                  <a:cubicBezTo>
                    <a:pt x="1541" y="4595"/>
                    <a:pt x="1536" y="4593"/>
                    <a:pt x="1531" y="4593"/>
                  </a:cubicBezTo>
                  <a:cubicBezTo>
                    <a:pt x="1522" y="4593"/>
                    <a:pt x="1513" y="4583"/>
                    <a:pt x="1513" y="4565"/>
                  </a:cubicBezTo>
                  <a:lnTo>
                    <a:pt x="1522" y="3563"/>
                  </a:lnTo>
                  <a:cubicBezTo>
                    <a:pt x="1522" y="3517"/>
                    <a:pt x="1504" y="3479"/>
                    <a:pt x="1476" y="3452"/>
                  </a:cubicBezTo>
                  <a:cubicBezTo>
                    <a:pt x="1448" y="3424"/>
                    <a:pt x="1411" y="3405"/>
                    <a:pt x="1364" y="3405"/>
                  </a:cubicBezTo>
                  <a:lnTo>
                    <a:pt x="149" y="3405"/>
                  </a:lnTo>
                  <a:cubicBezTo>
                    <a:pt x="131" y="3405"/>
                    <a:pt x="112" y="3396"/>
                    <a:pt x="112" y="3377"/>
                  </a:cubicBezTo>
                  <a:lnTo>
                    <a:pt x="112" y="149"/>
                  </a:lnTo>
                  <a:cubicBezTo>
                    <a:pt x="112" y="131"/>
                    <a:pt x="131" y="121"/>
                    <a:pt x="149" y="121"/>
                  </a:cubicBezTo>
                  <a:lnTo>
                    <a:pt x="149" y="112"/>
                  </a:lnTo>
                  <a:close/>
                  <a:moveTo>
                    <a:pt x="149" y="1"/>
                  </a:moveTo>
                  <a:cubicBezTo>
                    <a:pt x="66" y="1"/>
                    <a:pt x="1" y="66"/>
                    <a:pt x="1" y="149"/>
                  </a:cubicBezTo>
                  <a:lnTo>
                    <a:pt x="1" y="3368"/>
                  </a:lnTo>
                  <a:cubicBezTo>
                    <a:pt x="1" y="3452"/>
                    <a:pt x="66" y="3526"/>
                    <a:pt x="149" y="3526"/>
                  </a:cubicBezTo>
                  <a:lnTo>
                    <a:pt x="1364" y="3526"/>
                  </a:lnTo>
                  <a:cubicBezTo>
                    <a:pt x="1374" y="3526"/>
                    <a:pt x="1383" y="3526"/>
                    <a:pt x="1392" y="3535"/>
                  </a:cubicBezTo>
                  <a:cubicBezTo>
                    <a:pt x="1401" y="3535"/>
                    <a:pt x="1401" y="3544"/>
                    <a:pt x="1401" y="3554"/>
                  </a:cubicBezTo>
                  <a:lnTo>
                    <a:pt x="1392" y="4556"/>
                  </a:lnTo>
                  <a:cubicBezTo>
                    <a:pt x="1392" y="4620"/>
                    <a:pt x="1429" y="4676"/>
                    <a:pt x="1485" y="4695"/>
                  </a:cubicBezTo>
                  <a:cubicBezTo>
                    <a:pt x="1504" y="4704"/>
                    <a:pt x="1522" y="4713"/>
                    <a:pt x="1541" y="4713"/>
                  </a:cubicBezTo>
                  <a:cubicBezTo>
                    <a:pt x="1578" y="4713"/>
                    <a:pt x="1615" y="4695"/>
                    <a:pt x="1643" y="4676"/>
                  </a:cubicBezTo>
                  <a:lnTo>
                    <a:pt x="2904" y="3535"/>
                  </a:lnTo>
                  <a:cubicBezTo>
                    <a:pt x="2914" y="3526"/>
                    <a:pt x="2923" y="3526"/>
                    <a:pt x="2932" y="3526"/>
                  </a:cubicBezTo>
                  <a:lnTo>
                    <a:pt x="4862" y="3526"/>
                  </a:lnTo>
                  <a:cubicBezTo>
                    <a:pt x="4945" y="3526"/>
                    <a:pt x="5010" y="3452"/>
                    <a:pt x="5010" y="3368"/>
                  </a:cubicBezTo>
                  <a:lnTo>
                    <a:pt x="5010" y="149"/>
                  </a:lnTo>
                  <a:cubicBezTo>
                    <a:pt x="5010" y="66"/>
                    <a:pt x="4945" y="1"/>
                    <a:pt x="4862" y="1"/>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236" name="Google Shape;2236;p19"/>
            <p:cNvSpPr/>
            <p:nvPr/>
          </p:nvSpPr>
          <p:spPr>
            <a:xfrm>
              <a:off x="2649038" y="1416482"/>
              <a:ext cx="40705" cy="40705"/>
            </a:xfrm>
            <a:custGeom>
              <a:rect b="b" l="l" r="r" t="t"/>
              <a:pathLst>
                <a:path extrusionOk="0" h="715" w="715">
                  <a:moveTo>
                    <a:pt x="362" y="121"/>
                  </a:moveTo>
                  <a:cubicBezTo>
                    <a:pt x="492" y="121"/>
                    <a:pt x="603" y="232"/>
                    <a:pt x="603" y="362"/>
                  </a:cubicBezTo>
                  <a:cubicBezTo>
                    <a:pt x="603" y="492"/>
                    <a:pt x="492" y="604"/>
                    <a:pt x="362" y="604"/>
                  </a:cubicBezTo>
                  <a:cubicBezTo>
                    <a:pt x="223" y="604"/>
                    <a:pt x="121" y="492"/>
                    <a:pt x="121" y="362"/>
                  </a:cubicBezTo>
                  <a:cubicBezTo>
                    <a:pt x="121" y="232"/>
                    <a:pt x="223" y="121"/>
                    <a:pt x="362" y="121"/>
                  </a:cubicBezTo>
                  <a:close/>
                  <a:moveTo>
                    <a:pt x="362" y="1"/>
                  </a:moveTo>
                  <a:cubicBezTo>
                    <a:pt x="158" y="1"/>
                    <a:pt x="1" y="168"/>
                    <a:pt x="1" y="362"/>
                  </a:cubicBezTo>
                  <a:cubicBezTo>
                    <a:pt x="1" y="557"/>
                    <a:pt x="158" y="715"/>
                    <a:pt x="362" y="715"/>
                  </a:cubicBezTo>
                  <a:cubicBezTo>
                    <a:pt x="557" y="715"/>
                    <a:pt x="715" y="557"/>
                    <a:pt x="715" y="362"/>
                  </a:cubicBezTo>
                  <a:cubicBezTo>
                    <a:pt x="715" y="168"/>
                    <a:pt x="557" y="1"/>
                    <a:pt x="362" y="1"/>
                  </a:cubicBezTo>
                  <a:close/>
                </a:path>
              </a:pathLst>
            </a:cu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237" name="Google Shape;2237;p19"/>
            <p:cNvSpPr/>
            <p:nvPr/>
          </p:nvSpPr>
          <p:spPr>
            <a:xfrm>
              <a:off x="2712400" y="1416482"/>
              <a:ext cx="40762" cy="40705"/>
            </a:xfrm>
            <a:custGeom>
              <a:rect b="b" l="l" r="r" t="t"/>
              <a:pathLst>
                <a:path extrusionOk="0" h="715" w="716">
                  <a:moveTo>
                    <a:pt x="363" y="121"/>
                  </a:moveTo>
                  <a:cubicBezTo>
                    <a:pt x="492" y="121"/>
                    <a:pt x="604" y="232"/>
                    <a:pt x="604" y="362"/>
                  </a:cubicBezTo>
                  <a:cubicBezTo>
                    <a:pt x="604" y="492"/>
                    <a:pt x="492" y="604"/>
                    <a:pt x="363" y="604"/>
                  </a:cubicBezTo>
                  <a:cubicBezTo>
                    <a:pt x="223" y="604"/>
                    <a:pt x="121" y="492"/>
                    <a:pt x="121" y="362"/>
                  </a:cubicBezTo>
                  <a:cubicBezTo>
                    <a:pt x="121" y="232"/>
                    <a:pt x="223" y="121"/>
                    <a:pt x="363" y="121"/>
                  </a:cubicBezTo>
                  <a:close/>
                  <a:moveTo>
                    <a:pt x="363" y="1"/>
                  </a:moveTo>
                  <a:cubicBezTo>
                    <a:pt x="168" y="1"/>
                    <a:pt x="1" y="168"/>
                    <a:pt x="1" y="362"/>
                  </a:cubicBezTo>
                  <a:cubicBezTo>
                    <a:pt x="1" y="557"/>
                    <a:pt x="168" y="715"/>
                    <a:pt x="363" y="715"/>
                  </a:cubicBezTo>
                  <a:cubicBezTo>
                    <a:pt x="557" y="715"/>
                    <a:pt x="715" y="557"/>
                    <a:pt x="715" y="362"/>
                  </a:cubicBezTo>
                  <a:cubicBezTo>
                    <a:pt x="715" y="168"/>
                    <a:pt x="557" y="1"/>
                    <a:pt x="363" y="1"/>
                  </a:cubicBezTo>
                  <a:close/>
                </a:path>
              </a:pathLst>
            </a:cu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238" name="Google Shape;2238;p19"/>
            <p:cNvSpPr/>
            <p:nvPr/>
          </p:nvSpPr>
          <p:spPr>
            <a:xfrm>
              <a:off x="2775250" y="1416482"/>
              <a:ext cx="40705" cy="40705"/>
            </a:xfrm>
            <a:custGeom>
              <a:rect b="b" l="l" r="r" t="t"/>
              <a:pathLst>
                <a:path extrusionOk="0" h="715" w="715">
                  <a:moveTo>
                    <a:pt x="362" y="121"/>
                  </a:moveTo>
                  <a:cubicBezTo>
                    <a:pt x="492" y="121"/>
                    <a:pt x="604" y="232"/>
                    <a:pt x="604" y="362"/>
                  </a:cubicBezTo>
                  <a:cubicBezTo>
                    <a:pt x="604" y="492"/>
                    <a:pt x="492" y="604"/>
                    <a:pt x="362" y="604"/>
                  </a:cubicBezTo>
                  <a:cubicBezTo>
                    <a:pt x="223" y="604"/>
                    <a:pt x="121" y="492"/>
                    <a:pt x="121" y="362"/>
                  </a:cubicBezTo>
                  <a:cubicBezTo>
                    <a:pt x="121" y="232"/>
                    <a:pt x="223" y="121"/>
                    <a:pt x="362" y="121"/>
                  </a:cubicBezTo>
                  <a:close/>
                  <a:moveTo>
                    <a:pt x="362" y="1"/>
                  </a:moveTo>
                  <a:cubicBezTo>
                    <a:pt x="158" y="1"/>
                    <a:pt x="1" y="168"/>
                    <a:pt x="1" y="362"/>
                  </a:cubicBezTo>
                  <a:cubicBezTo>
                    <a:pt x="1" y="557"/>
                    <a:pt x="158" y="715"/>
                    <a:pt x="362" y="715"/>
                  </a:cubicBezTo>
                  <a:cubicBezTo>
                    <a:pt x="557" y="715"/>
                    <a:pt x="715" y="557"/>
                    <a:pt x="715" y="362"/>
                  </a:cubicBezTo>
                  <a:cubicBezTo>
                    <a:pt x="715" y="168"/>
                    <a:pt x="557" y="1"/>
                    <a:pt x="362" y="1"/>
                  </a:cubicBezTo>
                  <a:close/>
                </a:path>
              </a:pathLst>
            </a:cu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239" name="Google Shape;2239;p19"/>
            <p:cNvSpPr/>
            <p:nvPr/>
          </p:nvSpPr>
          <p:spPr>
            <a:xfrm>
              <a:off x="1404791" y="1554307"/>
              <a:ext cx="264098" cy="247873"/>
            </a:xfrm>
            <a:custGeom>
              <a:rect b="b" l="l" r="r" t="t"/>
              <a:pathLst>
                <a:path extrusionOk="0" h="4354" w="4639">
                  <a:moveTo>
                    <a:pt x="93" y="1"/>
                  </a:moveTo>
                  <a:cubicBezTo>
                    <a:pt x="38" y="1"/>
                    <a:pt x="1" y="38"/>
                    <a:pt x="1" y="94"/>
                  </a:cubicBezTo>
                  <a:lnTo>
                    <a:pt x="1" y="3136"/>
                  </a:lnTo>
                  <a:cubicBezTo>
                    <a:pt x="1" y="3192"/>
                    <a:pt x="38" y="3229"/>
                    <a:pt x="93" y="3229"/>
                  </a:cubicBezTo>
                  <a:lnTo>
                    <a:pt x="1912" y="3229"/>
                  </a:lnTo>
                  <a:cubicBezTo>
                    <a:pt x="1939" y="3229"/>
                    <a:pt x="1958" y="3238"/>
                    <a:pt x="1977" y="3248"/>
                  </a:cubicBezTo>
                  <a:lnTo>
                    <a:pt x="3173" y="4333"/>
                  </a:lnTo>
                  <a:cubicBezTo>
                    <a:pt x="3190" y="4347"/>
                    <a:pt x="3210" y="4353"/>
                    <a:pt x="3231" y="4353"/>
                  </a:cubicBezTo>
                  <a:cubicBezTo>
                    <a:pt x="3277" y="4353"/>
                    <a:pt x="3322" y="4320"/>
                    <a:pt x="3322" y="4268"/>
                  </a:cubicBezTo>
                  <a:lnTo>
                    <a:pt x="3312" y="3313"/>
                  </a:lnTo>
                  <a:cubicBezTo>
                    <a:pt x="3312" y="3266"/>
                    <a:pt x="3350" y="3229"/>
                    <a:pt x="3396" y="3229"/>
                  </a:cubicBezTo>
                  <a:lnTo>
                    <a:pt x="4555" y="3229"/>
                  </a:lnTo>
                  <a:cubicBezTo>
                    <a:pt x="4602" y="3229"/>
                    <a:pt x="4639" y="3192"/>
                    <a:pt x="4639" y="3136"/>
                  </a:cubicBezTo>
                  <a:lnTo>
                    <a:pt x="4639" y="94"/>
                  </a:lnTo>
                  <a:cubicBezTo>
                    <a:pt x="4639" y="38"/>
                    <a:pt x="4602" y="1"/>
                    <a:pt x="4555" y="1"/>
                  </a:cubicBezTo>
                  <a:close/>
                </a:path>
              </a:pathLst>
            </a:custGeom>
            <a:solidFill>
              <a:schemeClr val="l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240" name="Google Shape;2240;p19"/>
            <p:cNvSpPr/>
            <p:nvPr/>
          </p:nvSpPr>
          <p:spPr>
            <a:xfrm>
              <a:off x="1401603" y="1551176"/>
              <a:ext cx="270474" cy="254079"/>
            </a:xfrm>
            <a:custGeom>
              <a:rect b="b" l="l" r="r" t="t"/>
              <a:pathLst>
                <a:path extrusionOk="0" h="4463" w="4751">
                  <a:moveTo>
                    <a:pt x="4611" y="111"/>
                  </a:moveTo>
                  <a:cubicBezTo>
                    <a:pt x="4621" y="111"/>
                    <a:pt x="4639" y="130"/>
                    <a:pt x="4639" y="139"/>
                  </a:cubicBezTo>
                  <a:lnTo>
                    <a:pt x="4639" y="3191"/>
                  </a:lnTo>
                  <a:cubicBezTo>
                    <a:pt x="4639" y="3210"/>
                    <a:pt x="4621" y="3219"/>
                    <a:pt x="4611" y="3219"/>
                  </a:cubicBezTo>
                  <a:lnTo>
                    <a:pt x="3452" y="3219"/>
                  </a:lnTo>
                  <a:cubicBezTo>
                    <a:pt x="3415" y="3219"/>
                    <a:pt x="3378" y="3238"/>
                    <a:pt x="3350" y="3266"/>
                  </a:cubicBezTo>
                  <a:cubicBezTo>
                    <a:pt x="3322" y="3293"/>
                    <a:pt x="3313" y="3330"/>
                    <a:pt x="3313" y="3368"/>
                  </a:cubicBezTo>
                  <a:lnTo>
                    <a:pt x="3313" y="4323"/>
                  </a:lnTo>
                  <a:cubicBezTo>
                    <a:pt x="3313" y="4342"/>
                    <a:pt x="3303" y="4342"/>
                    <a:pt x="3294" y="4351"/>
                  </a:cubicBezTo>
                  <a:cubicBezTo>
                    <a:pt x="3294" y="4351"/>
                    <a:pt x="3276" y="4351"/>
                    <a:pt x="3266" y="4342"/>
                  </a:cubicBezTo>
                  <a:lnTo>
                    <a:pt x="2070" y="3266"/>
                  </a:lnTo>
                  <a:cubicBezTo>
                    <a:pt x="2042" y="3238"/>
                    <a:pt x="2005" y="3228"/>
                    <a:pt x="1968" y="3228"/>
                  </a:cubicBezTo>
                  <a:lnTo>
                    <a:pt x="149" y="3228"/>
                  </a:lnTo>
                  <a:cubicBezTo>
                    <a:pt x="131" y="3228"/>
                    <a:pt x="112" y="3210"/>
                    <a:pt x="112" y="3191"/>
                  </a:cubicBezTo>
                  <a:lnTo>
                    <a:pt x="112" y="149"/>
                  </a:lnTo>
                  <a:cubicBezTo>
                    <a:pt x="112" y="130"/>
                    <a:pt x="131" y="111"/>
                    <a:pt x="149" y="111"/>
                  </a:cubicBezTo>
                  <a:close/>
                  <a:moveTo>
                    <a:pt x="140" y="0"/>
                  </a:moveTo>
                  <a:cubicBezTo>
                    <a:pt x="66" y="0"/>
                    <a:pt x="1" y="65"/>
                    <a:pt x="1" y="139"/>
                  </a:cubicBezTo>
                  <a:lnTo>
                    <a:pt x="1" y="3191"/>
                  </a:lnTo>
                  <a:cubicBezTo>
                    <a:pt x="1" y="3275"/>
                    <a:pt x="66" y="3340"/>
                    <a:pt x="140" y="3340"/>
                  </a:cubicBezTo>
                  <a:lnTo>
                    <a:pt x="1968" y="3340"/>
                  </a:lnTo>
                  <a:cubicBezTo>
                    <a:pt x="1977" y="3340"/>
                    <a:pt x="1986" y="3340"/>
                    <a:pt x="1986" y="3349"/>
                  </a:cubicBezTo>
                  <a:lnTo>
                    <a:pt x="3192" y="4425"/>
                  </a:lnTo>
                  <a:cubicBezTo>
                    <a:pt x="3220" y="4453"/>
                    <a:pt x="3248" y="4462"/>
                    <a:pt x="3285" y="4462"/>
                  </a:cubicBezTo>
                  <a:cubicBezTo>
                    <a:pt x="3303" y="4462"/>
                    <a:pt x="3322" y="4462"/>
                    <a:pt x="3350" y="4453"/>
                  </a:cubicBezTo>
                  <a:cubicBezTo>
                    <a:pt x="3396" y="4425"/>
                    <a:pt x="3433" y="4379"/>
                    <a:pt x="3433" y="4314"/>
                  </a:cubicBezTo>
                  <a:lnTo>
                    <a:pt x="3424" y="3368"/>
                  </a:lnTo>
                  <a:cubicBezTo>
                    <a:pt x="3424" y="3358"/>
                    <a:pt x="3424" y="3349"/>
                    <a:pt x="3433" y="3349"/>
                  </a:cubicBezTo>
                  <a:cubicBezTo>
                    <a:pt x="3433" y="3349"/>
                    <a:pt x="3443" y="3340"/>
                    <a:pt x="3452" y="3340"/>
                  </a:cubicBezTo>
                  <a:lnTo>
                    <a:pt x="4602" y="3340"/>
                  </a:lnTo>
                  <a:cubicBezTo>
                    <a:pt x="4686" y="3340"/>
                    <a:pt x="4751" y="3275"/>
                    <a:pt x="4751" y="3191"/>
                  </a:cubicBezTo>
                  <a:lnTo>
                    <a:pt x="4751" y="139"/>
                  </a:lnTo>
                  <a:cubicBezTo>
                    <a:pt x="4751" y="65"/>
                    <a:pt x="4686" y="0"/>
                    <a:pt x="4602" y="0"/>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241" name="Google Shape;2241;p19"/>
            <p:cNvSpPr/>
            <p:nvPr/>
          </p:nvSpPr>
          <p:spPr>
            <a:xfrm>
              <a:off x="1575351" y="1628770"/>
              <a:ext cx="39168" cy="39168"/>
            </a:xfrm>
            <a:custGeom>
              <a:rect b="b" l="l" r="r" t="t"/>
              <a:pathLst>
                <a:path extrusionOk="0" h="688" w="688">
                  <a:moveTo>
                    <a:pt x="344" y="112"/>
                  </a:moveTo>
                  <a:cubicBezTo>
                    <a:pt x="474" y="112"/>
                    <a:pt x="567" y="214"/>
                    <a:pt x="567" y="344"/>
                  </a:cubicBezTo>
                  <a:cubicBezTo>
                    <a:pt x="567" y="465"/>
                    <a:pt x="465" y="567"/>
                    <a:pt x="344" y="567"/>
                  </a:cubicBezTo>
                  <a:cubicBezTo>
                    <a:pt x="214" y="567"/>
                    <a:pt x="122" y="465"/>
                    <a:pt x="122" y="344"/>
                  </a:cubicBezTo>
                  <a:cubicBezTo>
                    <a:pt x="122" y="214"/>
                    <a:pt x="224" y="112"/>
                    <a:pt x="344" y="112"/>
                  </a:cubicBezTo>
                  <a:close/>
                  <a:moveTo>
                    <a:pt x="344" y="1"/>
                  </a:moveTo>
                  <a:cubicBezTo>
                    <a:pt x="159" y="1"/>
                    <a:pt x="1" y="149"/>
                    <a:pt x="1" y="344"/>
                  </a:cubicBezTo>
                  <a:cubicBezTo>
                    <a:pt x="1" y="530"/>
                    <a:pt x="159" y="687"/>
                    <a:pt x="344" y="687"/>
                  </a:cubicBezTo>
                  <a:cubicBezTo>
                    <a:pt x="530" y="687"/>
                    <a:pt x="687" y="530"/>
                    <a:pt x="687" y="344"/>
                  </a:cubicBezTo>
                  <a:cubicBezTo>
                    <a:pt x="687" y="149"/>
                    <a:pt x="530" y="1"/>
                    <a:pt x="344" y="1"/>
                  </a:cubicBezTo>
                  <a:close/>
                </a:path>
              </a:pathLst>
            </a:cu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242" name="Google Shape;2242;p19"/>
            <p:cNvSpPr/>
            <p:nvPr/>
          </p:nvSpPr>
          <p:spPr>
            <a:xfrm>
              <a:off x="1515177" y="1628770"/>
              <a:ext cx="39111" cy="39168"/>
            </a:xfrm>
            <a:custGeom>
              <a:rect b="b" l="l" r="r" t="t"/>
              <a:pathLst>
                <a:path extrusionOk="0" h="688" w="687">
                  <a:moveTo>
                    <a:pt x="344" y="112"/>
                  </a:moveTo>
                  <a:cubicBezTo>
                    <a:pt x="474" y="112"/>
                    <a:pt x="576" y="214"/>
                    <a:pt x="576" y="344"/>
                  </a:cubicBezTo>
                  <a:cubicBezTo>
                    <a:pt x="576" y="465"/>
                    <a:pt x="474" y="567"/>
                    <a:pt x="344" y="567"/>
                  </a:cubicBezTo>
                  <a:cubicBezTo>
                    <a:pt x="223" y="567"/>
                    <a:pt x="121" y="465"/>
                    <a:pt x="121" y="344"/>
                  </a:cubicBezTo>
                  <a:cubicBezTo>
                    <a:pt x="121" y="214"/>
                    <a:pt x="223" y="112"/>
                    <a:pt x="344" y="112"/>
                  </a:cubicBezTo>
                  <a:close/>
                  <a:moveTo>
                    <a:pt x="344" y="1"/>
                  </a:moveTo>
                  <a:cubicBezTo>
                    <a:pt x="158" y="1"/>
                    <a:pt x="0" y="149"/>
                    <a:pt x="0" y="344"/>
                  </a:cubicBezTo>
                  <a:cubicBezTo>
                    <a:pt x="0" y="530"/>
                    <a:pt x="158" y="687"/>
                    <a:pt x="344" y="687"/>
                  </a:cubicBezTo>
                  <a:cubicBezTo>
                    <a:pt x="538" y="687"/>
                    <a:pt x="687" y="530"/>
                    <a:pt x="687" y="344"/>
                  </a:cubicBezTo>
                  <a:cubicBezTo>
                    <a:pt x="687" y="149"/>
                    <a:pt x="538" y="1"/>
                    <a:pt x="344" y="1"/>
                  </a:cubicBezTo>
                  <a:close/>
                </a:path>
              </a:pathLst>
            </a:cu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243" name="Google Shape;2243;p19"/>
            <p:cNvSpPr/>
            <p:nvPr/>
          </p:nvSpPr>
          <p:spPr>
            <a:xfrm>
              <a:off x="1456028" y="1628770"/>
              <a:ext cx="39111" cy="39168"/>
            </a:xfrm>
            <a:custGeom>
              <a:rect b="b" l="l" r="r" t="t"/>
              <a:pathLst>
                <a:path extrusionOk="0" h="688" w="687">
                  <a:moveTo>
                    <a:pt x="344" y="112"/>
                  </a:moveTo>
                  <a:cubicBezTo>
                    <a:pt x="464" y="112"/>
                    <a:pt x="566" y="214"/>
                    <a:pt x="566" y="344"/>
                  </a:cubicBezTo>
                  <a:cubicBezTo>
                    <a:pt x="566" y="465"/>
                    <a:pt x="464" y="567"/>
                    <a:pt x="344" y="567"/>
                  </a:cubicBezTo>
                  <a:cubicBezTo>
                    <a:pt x="214" y="567"/>
                    <a:pt x="112" y="465"/>
                    <a:pt x="112" y="344"/>
                  </a:cubicBezTo>
                  <a:cubicBezTo>
                    <a:pt x="112" y="214"/>
                    <a:pt x="214" y="112"/>
                    <a:pt x="344" y="112"/>
                  </a:cubicBezTo>
                  <a:close/>
                  <a:moveTo>
                    <a:pt x="344" y="1"/>
                  </a:moveTo>
                  <a:cubicBezTo>
                    <a:pt x="149" y="1"/>
                    <a:pt x="0" y="149"/>
                    <a:pt x="0" y="344"/>
                  </a:cubicBezTo>
                  <a:cubicBezTo>
                    <a:pt x="0" y="530"/>
                    <a:pt x="158" y="687"/>
                    <a:pt x="344" y="687"/>
                  </a:cubicBezTo>
                  <a:cubicBezTo>
                    <a:pt x="529" y="687"/>
                    <a:pt x="687" y="530"/>
                    <a:pt x="687" y="344"/>
                  </a:cubicBezTo>
                  <a:cubicBezTo>
                    <a:pt x="687" y="149"/>
                    <a:pt x="529" y="1"/>
                    <a:pt x="344" y="1"/>
                  </a:cubicBezTo>
                  <a:close/>
                </a:path>
              </a:pathLst>
            </a:cu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244" name="Google Shape;2244;p19"/>
            <p:cNvSpPr/>
            <p:nvPr/>
          </p:nvSpPr>
          <p:spPr>
            <a:xfrm>
              <a:off x="3635565" y="1627062"/>
              <a:ext cx="216049" cy="210413"/>
            </a:xfrm>
            <a:custGeom>
              <a:rect b="b" l="l" r="r" t="t"/>
              <a:pathLst>
                <a:path extrusionOk="0" h="3696" w="3795">
                  <a:moveTo>
                    <a:pt x="1842" y="1"/>
                  </a:moveTo>
                  <a:cubicBezTo>
                    <a:pt x="849" y="1"/>
                    <a:pt x="35" y="795"/>
                    <a:pt x="0" y="1784"/>
                  </a:cubicBezTo>
                  <a:cubicBezTo>
                    <a:pt x="0" y="1821"/>
                    <a:pt x="28" y="1849"/>
                    <a:pt x="65" y="1849"/>
                  </a:cubicBezTo>
                  <a:lnTo>
                    <a:pt x="1846" y="1849"/>
                  </a:lnTo>
                  <a:lnTo>
                    <a:pt x="1846" y="3621"/>
                  </a:lnTo>
                  <a:cubicBezTo>
                    <a:pt x="1846" y="3658"/>
                    <a:pt x="1874" y="3695"/>
                    <a:pt x="1911" y="3695"/>
                  </a:cubicBezTo>
                  <a:cubicBezTo>
                    <a:pt x="2969" y="3649"/>
                    <a:pt x="3795" y="2730"/>
                    <a:pt x="3674" y="1636"/>
                  </a:cubicBezTo>
                  <a:cubicBezTo>
                    <a:pt x="3581" y="791"/>
                    <a:pt x="2895" y="105"/>
                    <a:pt x="2051" y="12"/>
                  </a:cubicBezTo>
                  <a:cubicBezTo>
                    <a:pt x="1980" y="4"/>
                    <a:pt x="1911" y="1"/>
                    <a:pt x="1842" y="1"/>
                  </a:cubicBezTo>
                  <a:close/>
                </a:path>
              </a:pathLst>
            </a:custGeom>
            <a:solidFill>
              <a:schemeClr val="l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245" name="Google Shape;2245;p19"/>
            <p:cNvSpPr/>
            <p:nvPr/>
          </p:nvSpPr>
          <p:spPr>
            <a:xfrm>
              <a:off x="3631865" y="1623760"/>
              <a:ext cx="219750" cy="216846"/>
            </a:xfrm>
            <a:custGeom>
              <a:rect b="b" l="l" r="r" t="t"/>
              <a:pathLst>
                <a:path extrusionOk="0" h="3809" w="3860">
                  <a:moveTo>
                    <a:pt x="1902" y="117"/>
                  </a:moveTo>
                  <a:cubicBezTo>
                    <a:pt x="1976" y="117"/>
                    <a:pt x="2041" y="117"/>
                    <a:pt x="2106" y="126"/>
                  </a:cubicBezTo>
                  <a:cubicBezTo>
                    <a:pt x="2932" y="219"/>
                    <a:pt x="3591" y="877"/>
                    <a:pt x="3683" y="1703"/>
                  </a:cubicBezTo>
                  <a:cubicBezTo>
                    <a:pt x="3739" y="2204"/>
                    <a:pt x="3591" y="2696"/>
                    <a:pt x="3257" y="3076"/>
                  </a:cubicBezTo>
                  <a:cubicBezTo>
                    <a:pt x="2941" y="3447"/>
                    <a:pt x="2468" y="3670"/>
                    <a:pt x="1976" y="3688"/>
                  </a:cubicBezTo>
                  <a:lnTo>
                    <a:pt x="1976" y="3753"/>
                  </a:lnTo>
                  <a:lnTo>
                    <a:pt x="1967" y="3679"/>
                  </a:lnTo>
                  <a:lnTo>
                    <a:pt x="1967" y="1907"/>
                  </a:lnTo>
                  <a:cubicBezTo>
                    <a:pt x="1967" y="1870"/>
                    <a:pt x="1939" y="1851"/>
                    <a:pt x="1902" y="1851"/>
                  </a:cubicBezTo>
                  <a:lnTo>
                    <a:pt x="121" y="1842"/>
                  </a:lnTo>
                  <a:cubicBezTo>
                    <a:pt x="140" y="1341"/>
                    <a:pt x="362" y="877"/>
                    <a:pt x="743" y="553"/>
                  </a:cubicBezTo>
                  <a:cubicBezTo>
                    <a:pt x="1067" y="265"/>
                    <a:pt x="1475" y="117"/>
                    <a:pt x="1902" y="117"/>
                  </a:cubicBezTo>
                  <a:close/>
                  <a:moveTo>
                    <a:pt x="1889" y="0"/>
                  </a:moveTo>
                  <a:cubicBezTo>
                    <a:pt x="1436" y="0"/>
                    <a:pt x="1007" y="159"/>
                    <a:pt x="659" y="460"/>
                  </a:cubicBezTo>
                  <a:cubicBezTo>
                    <a:pt x="260" y="812"/>
                    <a:pt x="19" y="1304"/>
                    <a:pt x="0" y="1833"/>
                  </a:cubicBezTo>
                  <a:cubicBezTo>
                    <a:pt x="0" y="1870"/>
                    <a:pt x="19" y="1898"/>
                    <a:pt x="38" y="1926"/>
                  </a:cubicBezTo>
                  <a:cubicBezTo>
                    <a:pt x="65" y="1944"/>
                    <a:pt x="93" y="1963"/>
                    <a:pt x="130" y="1963"/>
                  </a:cubicBezTo>
                  <a:lnTo>
                    <a:pt x="1846" y="1963"/>
                  </a:lnTo>
                  <a:lnTo>
                    <a:pt x="1846" y="3679"/>
                  </a:lnTo>
                  <a:cubicBezTo>
                    <a:pt x="1846" y="3716"/>
                    <a:pt x="1865" y="3744"/>
                    <a:pt x="1884" y="3772"/>
                  </a:cubicBezTo>
                  <a:cubicBezTo>
                    <a:pt x="1911" y="3790"/>
                    <a:pt x="1939" y="3809"/>
                    <a:pt x="1976" y="3809"/>
                  </a:cubicBezTo>
                  <a:cubicBezTo>
                    <a:pt x="2505" y="3790"/>
                    <a:pt x="3006" y="3549"/>
                    <a:pt x="3349" y="3150"/>
                  </a:cubicBezTo>
                  <a:cubicBezTo>
                    <a:pt x="3693" y="2742"/>
                    <a:pt x="3860" y="2222"/>
                    <a:pt x="3795" y="1684"/>
                  </a:cubicBezTo>
                  <a:cubicBezTo>
                    <a:pt x="3702" y="812"/>
                    <a:pt x="2997" y="107"/>
                    <a:pt x="2125" y="15"/>
                  </a:cubicBezTo>
                  <a:cubicBezTo>
                    <a:pt x="2046" y="5"/>
                    <a:pt x="1967" y="0"/>
                    <a:pt x="1889" y="0"/>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246" name="Google Shape;2246;p19"/>
            <p:cNvSpPr/>
            <p:nvPr/>
          </p:nvSpPr>
          <p:spPr>
            <a:xfrm>
              <a:off x="3607556" y="1751851"/>
              <a:ext cx="113063" cy="113120"/>
            </a:xfrm>
            <a:custGeom>
              <a:rect b="b" l="l" r="r" t="t"/>
              <a:pathLst>
                <a:path extrusionOk="0" h="1987" w="1986">
                  <a:moveTo>
                    <a:pt x="75" y="0"/>
                  </a:moveTo>
                  <a:cubicBezTo>
                    <a:pt x="38" y="0"/>
                    <a:pt x="1" y="47"/>
                    <a:pt x="1" y="84"/>
                  </a:cubicBezTo>
                  <a:cubicBezTo>
                    <a:pt x="38" y="1123"/>
                    <a:pt x="873" y="1948"/>
                    <a:pt x="1902" y="1985"/>
                  </a:cubicBezTo>
                  <a:cubicBezTo>
                    <a:pt x="1907" y="1986"/>
                    <a:pt x="1912" y="1987"/>
                    <a:pt x="1917" y="1987"/>
                  </a:cubicBezTo>
                  <a:cubicBezTo>
                    <a:pt x="1956" y="1987"/>
                    <a:pt x="1986" y="1953"/>
                    <a:pt x="1986" y="1911"/>
                  </a:cubicBezTo>
                  <a:lnTo>
                    <a:pt x="1986" y="84"/>
                  </a:lnTo>
                  <a:cubicBezTo>
                    <a:pt x="1986" y="37"/>
                    <a:pt x="1949" y="0"/>
                    <a:pt x="1902" y="0"/>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247" name="Google Shape;2247;p19"/>
            <p:cNvSpPr/>
            <p:nvPr/>
          </p:nvSpPr>
          <p:spPr>
            <a:xfrm>
              <a:off x="3603856" y="1748663"/>
              <a:ext cx="119952" cy="119952"/>
            </a:xfrm>
            <a:custGeom>
              <a:rect b="b" l="l" r="r" t="t"/>
              <a:pathLst>
                <a:path extrusionOk="0" h="2107" w="2107">
                  <a:moveTo>
                    <a:pt x="1967" y="121"/>
                  </a:moveTo>
                  <a:cubicBezTo>
                    <a:pt x="1977" y="121"/>
                    <a:pt x="1986" y="130"/>
                    <a:pt x="1986" y="140"/>
                  </a:cubicBezTo>
                  <a:lnTo>
                    <a:pt x="1986" y="1967"/>
                  </a:lnTo>
                  <a:cubicBezTo>
                    <a:pt x="1986" y="1967"/>
                    <a:pt x="1986" y="1977"/>
                    <a:pt x="1986" y="1986"/>
                  </a:cubicBezTo>
                  <a:lnTo>
                    <a:pt x="1967" y="1986"/>
                  </a:lnTo>
                  <a:cubicBezTo>
                    <a:pt x="975" y="1949"/>
                    <a:pt x="158" y="1132"/>
                    <a:pt x="121" y="140"/>
                  </a:cubicBezTo>
                  <a:cubicBezTo>
                    <a:pt x="121" y="130"/>
                    <a:pt x="121" y="130"/>
                    <a:pt x="131" y="121"/>
                  </a:cubicBezTo>
                  <a:close/>
                  <a:moveTo>
                    <a:pt x="140" y="1"/>
                  </a:moveTo>
                  <a:cubicBezTo>
                    <a:pt x="103" y="1"/>
                    <a:pt x="66" y="19"/>
                    <a:pt x="47" y="47"/>
                  </a:cubicBezTo>
                  <a:cubicBezTo>
                    <a:pt x="19" y="75"/>
                    <a:pt x="1" y="112"/>
                    <a:pt x="1" y="149"/>
                  </a:cubicBezTo>
                  <a:cubicBezTo>
                    <a:pt x="47" y="1197"/>
                    <a:pt x="910" y="2060"/>
                    <a:pt x="1967" y="2106"/>
                  </a:cubicBezTo>
                  <a:cubicBezTo>
                    <a:pt x="2005" y="2106"/>
                    <a:pt x="2042" y="2088"/>
                    <a:pt x="2060" y="2069"/>
                  </a:cubicBezTo>
                  <a:cubicBezTo>
                    <a:pt x="2088" y="2041"/>
                    <a:pt x="2107" y="2004"/>
                    <a:pt x="2107" y="1967"/>
                  </a:cubicBezTo>
                  <a:lnTo>
                    <a:pt x="2107" y="140"/>
                  </a:lnTo>
                  <a:cubicBezTo>
                    <a:pt x="2107" y="66"/>
                    <a:pt x="2042" y="1"/>
                    <a:pt x="1967" y="1"/>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248" name="Google Shape;2248;p19"/>
            <p:cNvSpPr/>
            <p:nvPr/>
          </p:nvSpPr>
          <p:spPr>
            <a:xfrm>
              <a:off x="3402155" y="1499940"/>
              <a:ext cx="160030" cy="159518"/>
            </a:xfrm>
            <a:custGeom>
              <a:rect b="b" l="l" r="r" t="t"/>
              <a:pathLst>
                <a:path extrusionOk="0" h="2802" w="2811">
                  <a:moveTo>
                    <a:pt x="1410" y="0"/>
                  </a:moveTo>
                  <a:cubicBezTo>
                    <a:pt x="631" y="0"/>
                    <a:pt x="0" y="631"/>
                    <a:pt x="0" y="1401"/>
                  </a:cubicBezTo>
                  <a:cubicBezTo>
                    <a:pt x="0" y="2180"/>
                    <a:pt x="631" y="2802"/>
                    <a:pt x="1410" y="2802"/>
                  </a:cubicBezTo>
                  <a:cubicBezTo>
                    <a:pt x="2180" y="2802"/>
                    <a:pt x="2811" y="2180"/>
                    <a:pt x="2811" y="1401"/>
                  </a:cubicBezTo>
                  <a:cubicBezTo>
                    <a:pt x="2811" y="631"/>
                    <a:pt x="2180" y="0"/>
                    <a:pt x="1410" y="0"/>
                  </a:cubicBezTo>
                  <a:close/>
                </a:path>
              </a:pathLst>
            </a:cu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249" name="Google Shape;2249;p19"/>
            <p:cNvSpPr/>
            <p:nvPr/>
          </p:nvSpPr>
          <p:spPr>
            <a:xfrm>
              <a:off x="3398967" y="1496752"/>
              <a:ext cx="166406" cy="166406"/>
            </a:xfrm>
            <a:custGeom>
              <a:rect b="b" l="l" r="r" t="t"/>
              <a:pathLst>
                <a:path extrusionOk="0" h="2923" w="2923">
                  <a:moveTo>
                    <a:pt x="1466" y="121"/>
                  </a:moveTo>
                  <a:cubicBezTo>
                    <a:pt x="2208" y="121"/>
                    <a:pt x="2811" y="724"/>
                    <a:pt x="2811" y="1457"/>
                  </a:cubicBezTo>
                  <a:cubicBezTo>
                    <a:pt x="2811" y="2199"/>
                    <a:pt x="2208" y="2802"/>
                    <a:pt x="1466" y="2802"/>
                  </a:cubicBezTo>
                  <a:cubicBezTo>
                    <a:pt x="724" y="2802"/>
                    <a:pt x="121" y="2199"/>
                    <a:pt x="121" y="1457"/>
                  </a:cubicBezTo>
                  <a:cubicBezTo>
                    <a:pt x="121" y="724"/>
                    <a:pt x="724" y="121"/>
                    <a:pt x="1466" y="121"/>
                  </a:cubicBezTo>
                  <a:close/>
                  <a:moveTo>
                    <a:pt x="1466" y="1"/>
                  </a:moveTo>
                  <a:cubicBezTo>
                    <a:pt x="659" y="1"/>
                    <a:pt x="0" y="659"/>
                    <a:pt x="0" y="1457"/>
                  </a:cubicBezTo>
                  <a:cubicBezTo>
                    <a:pt x="0" y="2264"/>
                    <a:pt x="659" y="2923"/>
                    <a:pt x="1466" y="2923"/>
                  </a:cubicBezTo>
                  <a:cubicBezTo>
                    <a:pt x="2264" y="2923"/>
                    <a:pt x="2923" y="2264"/>
                    <a:pt x="2923" y="1457"/>
                  </a:cubicBezTo>
                  <a:cubicBezTo>
                    <a:pt x="2923" y="659"/>
                    <a:pt x="2264" y="1"/>
                    <a:pt x="1466" y="1"/>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250" name="Google Shape;2250;p19"/>
            <p:cNvSpPr/>
            <p:nvPr/>
          </p:nvSpPr>
          <p:spPr>
            <a:xfrm>
              <a:off x="3445422" y="1520263"/>
              <a:ext cx="116763" cy="82719"/>
            </a:xfrm>
            <a:custGeom>
              <a:rect b="b" l="l" r="r" t="t"/>
              <a:pathLst>
                <a:path extrusionOk="0" h="1453" w="2051">
                  <a:moveTo>
                    <a:pt x="1985" y="0"/>
                  </a:moveTo>
                  <a:cubicBezTo>
                    <a:pt x="1970" y="0"/>
                    <a:pt x="1954" y="5"/>
                    <a:pt x="1940" y="14"/>
                  </a:cubicBezTo>
                  <a:lnTo>
                    <a:pt x="632" y="1322"/>
                  </a:lnTo>
                  <a:cubicBezTo>
                    <a:pt x="627" y="1327"/>
                    <a:pt x="622" y="1329"/>
                    <a:pt x="618" y="1329"/>
                  </a:cubicBezTo>
                  <a:cubicBezTo>
                    <a:pt x="613" y="1329"/>
                    <a:pt x="608" y="1327"/>
                    <a:pt x="604" y="1322"/>
                  </a:cubicBezTo>
                  <a:lnTo>
                    <a:pt x="103" y="821"/>
                  </a:lnTo>
                  <a:cubicBezTo>
                    <a:pt x="94" y="812"/>
                    <a:pt x="80" y="808"/>
                    <a:pt x="65" y="808"/>
                  </a:cubicBezTo>
                  <a:cubicBezTo>
                    <a:pt x="49" y="808"/>
                    <a:pt x="33" y="812"/>
                    <a:pt x="19" y="821"/>
                  </a:cubicBezTo>
                  <a:cubicBezTo>
                    <a:pt x="1" y="849"/>
                    <a:pt x="1" y="886"/>
                    <a:pt x="19" y="905"/>
                  </a:cubicBezTo>
                  <a:lnTo>
                    <a:pt x="520" y="1406"/>
                  </a:lnTo>
                  <a:cubicBezTo>
                    <a:pt x="548" y="1434"/>
                    <a:pt x="585" y="1452"/>
                    <a:pt x="622" y="1452"/>
                  </a:cubicBezTo>
                  <a:cubicBezTo>
                    <a:pt x="650" y="1452"/>
                    <a:pt x="687" y="1434"/>
                    <a:pt x="715" y="1406"/>
                  </a:cubicBezTo>
                  <a:lnTo>
                    <a:pt x="2023" y="98"/>
                  </a:lnTo>
                  <a:cubicBezTo>
                    <a:pt x="2051" y="70"/>
                    <a:pt x="2051" y="42"/>
                    <a:pt x="2023" y="14"/>
                  </a:cubicBezTo>
                  <a:cubicBezTo>
                    <a:pt x="2014" y="5"/>
                    <a:pt x="2000" y="0"/>
                    <a:pt x="1985" y="0"/>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251" name="Google Shape;2251;p19"/>
            <p:cNvSpPr/>
            <p:nvPr/>
          </p:nvSpPr>
          <p:spPr>
            <a:xfrm>
              <a:off x="2567173" y="3127542"/>
              <a:ext cx="89836" cy="89323"/>
            </a:xfrm>
            <a:custGeom>
              <a:rect b="b" l="l" r="r" t="t"/>
              <a:pathLst>
                <a:path extrusionOk="0" h="1569" w="1578">
                  <a:moveTo>
                    <a:pt x="789" y="1"/>
                  </a:moveTo>
                  <a:cubicBezTo>
                    <a:pt x="353" y="1"/>
                    <a:pt x="1" y="353"/>
                    <a:pt x="1" y="780"/>
                  </a:cubicBezTo>
                  <a:cubicBezTo>
                    <a:pt x="1" y="1216"/>
                    <a:pt x="353" y="1569"/>
                    <a:pt x="789" y="1569"/>
                  </a:cubicBezTo>
                  <a:cubicBezTo>
                    <a:pt x="1225" y="1569"/>
                    <a:pt x="1578" y="1216"/>
                    <a:pt x="1578" y="780"/>
                  </a:cubicBezTo>
                  <a:cubicBezTo>
                    <a:pt x="1578" y="353"/>
                    <a:pt x="1225" y="1"/>
                    <a:pt x="789" y="1"/>
                  </a:cubicBezTo>
                  <a:close/>
                </a:path>
              </a:pathLst>
            </a:custGeom>
            <a:solidFill>
              <a:srgbClr val="01004C"/>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252" name="Google Shape;2252;p19"/>
            <p:cNvSpPr/>
            <p:nvPr/>
          </p:nvSpPr>
          <p:spPr>
            <a:xfrm>
              <a:off x="2563985" y="3123841"/>
              <a:ext cx="96212" cy="96212"/>
            </a:xfrm>
            <a:custGeom>
              <a:rect b="b" l="l" r="r" t="t"/>
              <a:pathLst>
                <a:path extrusionOk="0" h="1690" w="1690">
                  <a:moveTo>
                    <a:pt x="845" y="122"/>
                  </a:moveTo>
                  <a:cubicBezTo>
                    <a:pt x="1244" y="122"/>
                    <a:pt x="1578" y="446"/>
                    <a:pt x="1578" y="845"/>
                  </a:cubicBezTo>
                  <a:cubicBezTo>
                    <a:pt x="1578" y="1244"/>
                    <a:pt x="1244" y="1578"/>
                    <a:pt x="845" y="1578"/>
                  </a:cubicBezTo>
                  <a:cubicBezTo>
                    <a:pt x="446" y="1578"/>
                    <a:pt x="122" y="1244"/>
                    <a:pt x="122" y="845"/>
                  </a:cubicBezTo>
                  <a:cubicBezTo>
                    <a:pt x="122" y="446"/>
                    <a:pt x="446" y="122"/>
                    <a:pt x="845" y="122"/>
                  </a:cubicBezTo>
                  <a:close/>
                  <a:moveTo>
                    <a:pt x="845" y="1"/>
                  </a:moveTo>
                  <a:cubicBezTo>
                    <a:pt x="381" y="1"/>
                    <a:pt x="1" y="381"/>
                    <a:pt x="1" y="845"/>
                  </a:cubicBezTo>
                  <a:cubicBezTo>
                    <a:pt x="1" y="1309"/>
                    <a:pt x="381" y="1689"/>
                    <a:pt x="845" y="1689"/>
                  </a:cubicBezTo>
                  <a:cubicBezTo>
                    <a:pt x="1309" y="1689"/>
                    <a:pt x="1689" y="1318"/>
                    <a:pt x="1689" y="845"/>
                  </a:cubicBezTo>
                  <a:cubicBezTo>
                    <a:pt x="1689" y="381"/>
                    <a:pt x="1309" y="1"/>
                    <a:pt x="845" y="1"/>
                  </a:cubicBezTo>
                  <a:close/>
                </a:path>
              </a:pathLst>
            </a:custGeom>
            <a:solidFill>
              <a:srgbClr val="FFFFFF"/>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253" name="Google Shape;2253;p19"/>
            <p:cNvSpPr/>
            <p:nvPr/>
          </p:nvSpPr>
          <p:spPr>
            <a:xfrm>
              <a:off x="1555312" y="1878575"/>
              <a:ext cx="2115690" cy="1276541"/>
            </a:xfrm>
            <a:custGeom>
              <a:rect b="b" l="l" r="r" t="t"/>
              <a:pathLst>
                <a:path extrusionOk="0" h="22423" w="37163">
                  <a:moveTo>
                    <a:pt x="1188" y="1"/>
                  </a:moveTo>
                  <a:cubicBezTo>
                    <a:pt x="529" y="1"/>
                    <a:pt x="0" y="502"/>
                    <a:pt x="0" y="1114"/>
                  </a:cubicBezTo>
                  <a:lnTo>
                    <a:pt x="0" y="21300"/>
                  </a:lnTo>
                  <a:cubicBezTo>
                    <a:pt x="0" y="21921"/>
                    <a:pt x="529" y="22422"/>
                    <a:pt x="1188" y="22422"/>
                  </a:cubicBezTo>
                  <a:lnTo>
                    <a:pt x="35975" y="22422"/>
                  </a:lnTo>
                  <a:cubicBezTo>
                    <a:pt x="36625" y="22422"/>
                    <a:pt x="37163" y="21921"/>
                    <a:pt x="37163" y="21300"/>
                  </a:cubicBezTo>
                  <a:lnTo>
                    <a:pt x="37163" y="1114"/>
                  </a:lnTo>
                  <a:cubicBezTo>
                    <a:pt x="37163" y="502"/>
                    <a:pt x="36625" y="1"/>
                    <a:pt x="35975" y="1"/>
                  </a:cubicBezTo>
                  <a:close/>
                </a:path>
              </a:pathLst>
            </a:custGeom>
            <a:solidFill>
              <a:schemeClr val="accen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254" name="Google Shape;2254;p19"/>
            <p:cNvSpPr/>
            <p:nvPr/>
          </p:nvSpPr>
          <p:spPr>
            <a:xfrm>
              <a:off x="1552124" y="1875387"/>
              <a:ext cx="2122066" cy="1282861"/>
            </a:xfrm>
            <a:custGeom>
              <a:rect b="b" l="l" r="r" t="t"/>
              <a:pathLst>
                <a:path extrusionOk="0" h="22534" w="37275">
                  <a:moveTo>
                    <a:pt x="36022" y="112"/>
                  </a:moveTo>
                  <a:cubicBezTo>
                    <a:pt x="36653" y="112"/>
                    <a:pt x="37163" y="585"/>
                    <a:pt x="37163" y="1170"/>
                  </a:cubicBezTo>
                  <a:lnTo>
                    <a:pt x="37163" y="21356"/>
                  </a:lnTo>
                  <a:cubicBezTo>
                    <a:pt x="37163" y="21940"/>
                    <a:pt x="36653" y="22413"/>
                    <a:pt x="36022" y="22413"/>
                  </a:cubicBezTo>
                  <a:lnTo>
                    <a:pt x="1244" y="22413"/>
                  </a:lnTo>
                  <a:cubicBezTo>
                    <a:pt x="622" y="22413"/>
                    <a:pt x="112" y="21940"/>
                    <a:pt x="112" y="21356"/>
                  </a:cubicBezTo>
                  <a:lnTo>
                    <a:pt x="112" y="1170"/>
                  </a:lnTo>
                  <a:cubicBezTo>
                    <a:pt x="112" y="585"/>
                    <a:pt x="622" y="112"/>
                    <a:pt x="1244" y="112"/>
                  </a:cubicBezTo>
                  <a:close/>
                  <a:moveTo>
                    <a:pt x="1244" y="1"/>
                  </a:moveTo>
                  <a:cubicBezTo>
                    <a:pt x="557" y="1"/>
                    <a:pt x="1" y="530"/>
                    <a:pt x="1" y="1170"/>
                  </a:cubicBezTo>
                  <a:lnTo>
                    <a:pt x="1" y="21356"/>
                  </a:lnTo>
                  <a:cubicBezTo>
                    <a:pt x="1" y="22005"/>
                    <a:pt x="557" y="22534"/>
                    <a:pt x="1244" y="22534"/>
                  </a:cubicBezTo>
                  <a:lnTo>
                    <a:pt x="36031" y="22534"/>
                  </a:lnTo>
                  <a:cubicBezTo>
                    <a:pt x="36718" y="22534"/>
                    <a:pt x="37275" y="22005"/>
                    <a:pt x="37275" y="21356"/>
                  </a:cubicBezTo>
                  <a:lnTo>
                    <a:pt x="37275" y="1170"/>
                  </a:lnTo>
                  <a:cubicBezTo>
                    <a:pt x="37275" y="530"/>
                    <a:pt x="36718" y="1"/>
                    <a:pt x="36031" y="1"/>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255" name="Google Shape;2255;p19"/>
            <p:cNvSpPr/>
            <p:nvPr/>
          </p:nvSpPr>
          <p:spPr>
            <a:xfrm>
              <a:off x="1656191" y="1985772"/>
              <a:ext cx="1891272" cy="1092771"/>
            </a:xfrm>
            <a:custGeom>
              <a:rect b="b" l="l" r="r" t="t"/>
              <a:pathLst>
                <a:path extrusionOk="0" h="19195" w="33221">
                  <a:moveTo>
                    <a:pt x="0" y="1"/>
                  </a:moveTo>
                  <a:lnTo>
                    <a:pt x="0" y="19194"/>
                  </a:lnTo>
                  <a:lnTo>
                    <a:pt x="33220" y="19194"/>
                  </a:lnTo>
                  <a:lnTo>
                    <a:pt x="33220" y="1"/>
                  </a:lnTo>
                  <a:close/>
                </a:path>
              </a:pathLst>
            </a:cu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256" name="Google Shape;2256;p19"/>
            <p:cNvSpPr/>
            <p:nvPr/>
          </p:nvSpPr>
          <p:spPr>
            <a:xfrm>
              <a:off x="1652491" y="1982641"/>
              <a:ext cx="1898103" cy="1099603"/>
            </a:xfrm>
            <a:custGeom>
              <a:rect b="b" l="l" r="r" t="t"/>
              <a:pathLst>
                <a:path extrusionOk="0" h="19315" w="33341">
                  <a:moveTo>
                    <a:pt x="33230" y="111"/>
                  </a:moveTo>
                  <a:lnTo>
                    <a:pt x="33230" y="19194"/>
                  </a:lnTo>
                  <a:lnTo>
                    <a:pt x="121" y="19194"/>
                  </a:lnTo>
                  <a:lnTo>
                    <a:pt x="121" y="111"/>
                  </a:lnTo>
                  <a:close/>
                  <a:moveTo>
                    <a:pt x="0" y="0"/>
                  </a:moveTo>
                  <a:lnTo>
                    <a:pt x="0" y="19314"/>
                  </a:lnTo>
                  <a:lnTo>
                    <a:pt x="33341" y="19314"/>
                  </a:lnTo>
                  <a:lnTo>
                    <a:pt x="33341" y="0"/>
                  </a:ln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257" name="Google Shape;2257;p19"/>
            <p:cNvSpPr/>
            <p:nvPr/>
          </p:nvSpPr>
          <p:spPr>
            <a:xfrm>
              <a:off x="2594670" y="1910284"/>
              <a:ext cx="36492" cy="35980"/>
            </a:xfrm>
            <a:custGeom>
              <a:rect b="b" l="l" r="r" t="t"/>
              <a:pathLst>
                <a:path extrusionOk="0" h="632" w="641">
                  <a:moveTo>
                    <a:pt x="325" y="0"/>
                  </a:moveTo>
                  <a:cubicBezTo>
                    <a:pt x="148" y="0"/>
                    <a:pt x="0" y="139"/>
                    <a:pt x="0" y="316"/>
                  </a:cubicBezTo>
                  <a:cubicBezTo>
                    <a:pt x="0" y="492"/>
                    <a:pt x="148" y="631"/>
                    <a:pt x="325" y="631"/>
                  </a:cubicBezTo>
                  <a:cubicBezTo>
                    <a:pt x="501" y="631"/>
                    <a:pt x="640" y="492"/>
                    <a:pt x="640" y="316"/>
                  </a:cubicBezTo>
                  <a:cubicBezTo>
                    <a:pt x="640" y="139"/>
                    <a:pt x="501" y="0"/>
                    <a:pt x="325" y="0"/>
                  </a:cubicBezTo>
                  <a:close/>
                </a:path>
              </a:pathLst>
            </a:cu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258" name="Google Shape;2258;p19"/>
            <p:cNvSpPr/>
            <p:nvPr/>
          </p:nvSpPr>
          <p:spPr>
            <a:xfrm>
              <a:off x="2591482" y="1906584"/>
              <a:ext cx="43381" cy="43324"/>
            </a:xfrm>
            <a:custGeom>
              <a:rect b="b" l="l" r="r" t="t"/>
              <a:pathLst>
                <a:path extrusionOk="0" h="761" w="762">
                  <a:moveTo>
                    <a:pt x="381" y="121"/>
                  </a:moveTo>
                  <a:cubicBezTo>
                    <a:pt x="520" y="121"/>
                    <a:pt x="640" y="232"/>
                    <a:pt x="640" y="381"/>
                  </a:cubicBezTo>
                  <a:cubicBezTo>
                    <a:pt x="640" y="520"/>
                    <a:pt x="520" y="640"/>
                    <a:pt x="381" y="640"/>
                  </a:cubicBezTo>
                  <a:cubicBezTo>
                    <a:pt x="232" y="640"/>
                    <a:pt x="121" y="520"/>
                    <a:pt x="121" y="381"/>
                  </a:cubicBezTo>
                  <a:cubicBezTo>
                    <a:pt x="121" y="232"/>
                    <a:pt x="232" y="121"/>
                    <a:pt x="381" y="121"/>
                  </a:cubicBezTo>
                  <a:close/>
                  <a:moveTo>
                    <a:pt x="381" y="0"/>
                  </a:moveTo>
                  <a:cubicBezTo>
                    <a:pt x="177" y="0"/>
                    <a:pt x="0" y="177"/>
                    <a:pt x="0" y="381"/>
                  </a:cubicBezTo>
                  <a:cubicBezTo>
                    <a:pt x="0" y="585"/>
                    <a:pt x="177" y="761"/>
                    <a:pt x="381" y="761"/>
                  </a:cubicBezTo>
                  <a:cubicBezTo>
                    <a:pt x="585" y="761"/>
                    <a:pt x="752" y="585"/>
                    <a:pt x="761" y="381"/>
                  </a:cubicBezTo>
                  <a:cubicBezTo>
                    <a:pt x="761" y="177"/>
                    <a:pt x="585" y="0"/>
                    <a:pt x="381" y="0"/>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259" name="Google Shape;2259;p19"/>
            <p:cNvSpPr/>
            <p:nvPr/>
          </p:nvSpPr>
          <p:spPr>
            <a:xfrm>
              <a:off x="2306266" y="3242140"/>
              <a:ext cx="603173" cy="368166"/>
            </a:xfrm>
            <a:custGeom>
              <a:rect b="b" l="l" r="r" t="t"/>
              <a:pathLst>
                <a:path extrusionOk="0" h="6467" w="10595">
                  <a:moveTo>
                    <a:pt x="1263" y="1"/>
                  </a:moveTo>
                  <a:lnTo>
                    <a:pt x="1263" y="66"/>
                  </a:lnTo>
                  <a:lnTo>
                    <a:pt x="836" y="66"/>
                  </a:lnTo>
                  <a:cubicBezTo>
                    <a:pt x="762" y="1105"/>
                    <a:pt x="446" y="5307"/>
                    <a:pt x="1" y="6467"/>
                  </a:cubicBezTo>
                  <a:lnTo>
                    <a:pt x="10595" y="6467"/>
                  </a:lnTo>
                  <a:cubicBezTo>
                    <a:pt x="10140" y="5307"/>
                    <a:pt x="9834" y="1105"/>
                    <a:pt x="9760" y="66"/>
                  </a:cubicBezTo>
                  <a:lnTo>
                    <a:pt x="9333" y="66"/>
                  </a:lnTo>
                  <a:lnTo>
                    <a:pt x="9333" y="1"/>
                  </a:lnTo>
                  <a:lnTo>
                    <a:pt x="5298" y="29"/>
                  </a:lnTo>
                  <a:lnTo>
                    <a:pt x="1263" y="1"/>
                  </a:lnTo>
                  <a:close/>
                </a:path>
              </a:pathLst>
            </a:custGeom>
            <a:solidFill>
              <a:srgbClr val="CFCFE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260" name="Google Shape;2260;p19"/>
            <p:cNvSpPr/>
            <p:nvPr/>
          </p:nvSpPr>
          <p:spPr>
            <a:xfrm>
              <a:off x="2302566" y="3239009"/>
              <a:ext cx="610574" cy="374486"/>
            </a:xfrm>
            <a:custGeom>
              <a:rect b="b" l="l" r="r" t="t"/>
              <a:pathLst>
                <a:path extrusionOk="0" h="6578" w="10725">
                  <a:moveTo>
                    <a:pt x="9343" y="112"/>
                  </a:moveTo>
                  <a:lnTo>
                    <a:pt x="9343" y="121"/>
                  </a:lnTo>
                  <a:cubicBezTo>
                    <a:pt x="9343" y="149"/>
                    <a:pt x="9370" y="177"/>
                    <a:pt x="9398" y="177"/>
                  </a:cubicBezTo>
                  <a:lnTo>
                    <a:pt x="9769" y="177"/>
                  </a:lnTo>
                  <a:cubicBezTo>
                    <a:pt x="9862" y="1429"/>
                    <a:pt x="10159" y="5242"/>
                    <a:pt x="10576" y="6466"/>
                  </a:cubicBezTo>
                  <a:lnTo>
                    <a:pt x="149" y="6466"/>
                  </a:lnTo>
                  <a:cubicBezTo>
                    <a:pt x="567" y="5242"/>
                    <a:pt x="864" y="1429"/>
                    <a:pt x="947" y="177"/>
                  </a:cubicBezTo>
                  <a:lnTo>
                    <a:pt x="1318" y="177"/>
                  </a:lnTo>
                  <a:cubicBezTo>
                    <a:pt x="1355" y="177"/>
                    <a:pt x="1383" y="149"/>
                    <a:pt x="1383" y="121"/>
                  </a:cubicBezTo>
                  <a:lnTo>
                    <a:pt x="1383" y="112"/>
                  </a:lnTo>
                  <a:lnTo>
                    <a:pt x="5363" y="149"/>
                  </a:lnTo>
                  <a:lnTo>
                    <a:pt x="9343" y="112"/>
                  </a:lnTo>
                  <a:close/>
                  <a:moveTo>
                    <a:pt x="1328" y="0"/>
                  </a:moveTo>
                  <a:cubicBezTo>
                    <a:pt x="1309" y="0"/>
                    <a:pt x="1290" y="0"/>
                    <a:pt x="1281" y="10"/>
                  </a:cubicBezTo>
                  <a:cubicBezTo>
                    <a:pt x="1272" y="28"/>
                    <a:pt x="1263" y="37"/>
                    <a:pt x="1263" y="56"/>
                  </a:cubicBezTo>
                  <a:lnTo>
                    <a:pt x="1263" y="65"/>
                  </a:lnTo>
                  <a:lnTo>
                    <a:pt x="892" y="65"/>
                  </a:lnTo>
                  <a:cubicBezTo>
                    <a:pt x="864" y="65"/>
                    <a:pt x="836" y="93"/>
                    <a:pt x="836" y="121"/>
                  </a:cubicBezTo>
                  <a:cubicBezTo>
                    <a:pt x="752" y="1327"/>
                    <a:pt x="446" y="5371"/>
                    <a:pt x="10" y="6503"/>
                  </a:cubicBezTo>
                  <a:cubicBezTo>
                    <a:pt x="1" y="6522"/>
                    <a:pt x="1" y="6540"/>
                    <a:pt x="10" y="6559"/>
                  </a:cubicBezTo>
                  <a:cubicBezTo>
                    <a:pt x="29" y="6568"/>
                    <a:pt x="38" y="6577"/>
                    <a:pt x="66" y="6577"/>
                  </a:cubicBezTo>
                  <a:lnTo>
                    <a:pt x="10660" y="6577"/>
                  </a:lnTo>
                  <a:cubicBezTo>
                    <a:pt x="10678" y="6577"/>
                    <a:pt x="10697" y="6568"/>
                    <a:pt x="10706" y="6559"/>
                  </a:cubicBezTo>
                  <a:cubicBezTo>
                    <a:pt x="10716" y="6540"/>
                    <a:pt x="10725" y="6522"/>
                    <a:pt x="10716" y="6503"/>
                  </a:cubicBezTo>
                  <a:cubicBezTo>
                    <a:pt x="10280" y="5371"/>
                    <a:pt x="9973" y="1327"/>
                    <a:pt x="9890" y="121"/>
                  </a:cubicBezTo>
                  <a:cubicBezTo>
                    <a:pt x="9881" y="84"/>
                    <a:pt x="9862" y="65"/>
                    <a:pt x="9825" y="65"/>
                  </a:cubicBezTo>
                  <a:lnTo>
                    <a:pt x="9454" y="65"/>
                  </a:lnTo>
                  <a:lnTo>
                    <a:pt x="9454" y="56"/>
                  </a:lnTo>
                  <a:cubicBezTo>
                    <a:pt x="9454" y="37"/>
                    <a:pt x="9445" y="19"/>
                    <a:pt x="9435" y="10"/>
                  </a:cubicBezTo>
                  <a:cubicBezTo>
                    <a:pt x="9426" y="0"/>
                    <a:pt x="9417" y="0"/>
                    <a:pt x="9398" y="0"/>
                  </a:cubicBezTo>
                  <a:lnTo>
                    <a:pt x="5363" y="28"/>
                  </a:lnTo>
                  <a:lnTo>
                    <a:pt x="1328" y="0"/>
                  </a:lnTo>
                  <a:close/>
                </a:path>
              </a:pathLst>
            </a:custGeom>
            <a:solidFill>
              <a:srgbClr val="01004C"/>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261" name="Google Shape;2261;p19"/>
            <p:cNvSpPr/>
            <p:nvPr/>
          </p:nvSpPr>
          <p:spPr>
            <a:xfrm>
              <a:off x="2306266" y="3242140"/>
              <a:ext cx="603173" cy="368166"/>
            </a:xfrm>
            <a:custGeom>
              <a:rect b="b" l="l" r="r" t="t"/>
              <a:pathLst>
                <a:path extrusionOk="0" h="6467" w="10595">
                  <a:moveTo>
                    <a:pt x="1263" y="1"/>
                  </a:moveTo>
                  <a:lnTo>
                    <a:pt x="1263" y="66"/>
                  </a:lnTo>
                  <a:lnTo>
                    <a:pt x="836" y="66"/>
                  </a:lnTo>
                  <a:cubicBezTo>
                    <a:pt x="762" y="1105"/>
                    <a:pt x="446" y="5307"/>
                    <a:pt x="1" y="6467"/>
                  </a:cubicBezTo>
                  <a:lnTo>
                    <a:pt x="10595" y="6467"/>
                  </a:lnTo>
                  <a:cubicBezTo>
                    <a:pt x="10140" y="5307"/>
                    <a:pt x="9834" y="1105"/>
                    <a:pt x="9760" y="66"/>
                  </a:cubicBezTo>
                  <a:lnTo>
                    <a:pt x="9333" y="66"/>
                  </a:lnTo>
                  <a:lnTo>
                    <a:pt x="9333" y="1"/>
                  </a:lnTo>
                  <a:lnTo>
                    <a:pt x="5298" y="29"/>
                  </a:lnTo>
                  <a:lnTo>
                    <a:pt x="1263" y="1"/>
                  </a:lnTo>
                  <a:close/>
                </a:path>
              </a:pathLst>
            </a:custGeom>
            <a:solidFill>
              <a:schemeClr val="accen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262" name="Google Shape;2262;p19"/>
            <p:cNvSpPr/>
            <p:nvPr/>
          </p:nvSpPr>
          <p:spPr>
            <a:xfrm>
              <a:off x="2302566" y="3239009"/>
              <a:ext cx="610574" cy="374486"/>
            </a:xfrm>
            <a:custGeom>
              <a:rect b="b" l="l" r="r" t="t"/>
              <a:pathLst>
                <a:path extrusionOk="0" h="6578" w="10725">
                  <a:moveTo>
                    <a:pt x="9343" y="112"/>
                  </a:moveTo>
                  <a:lnTo>
                    <a:pt x="9343" y="121"/>
                  </a:lnTo>
                  <a:cubicBezTo>
                    <a:pt x="9343" y="149"/>
                    <a:pt x="9370" y="177"/>
                    <a:pt x="9398" y="177"/>
                  </a:cubicBezTo>
                  <a:lnTo>
                    <a:pt x="9769" y="177"/>
                  </a:lnTo>
                  <a:cubicBezTo>
                    <a:pt x="9862" y="1429"/>
                    <a:pt x="10159" y="5242"/>
                    <a:pt x="10576" y="6466"/>
                  </a:cubicBezTo>
                  <a:lnTo>
                    <a:pt x="149" y="6466"/>
                  </a:lnTo>
                  <a:cubicBezTo>
                    <a:pt x="567" y="5242"/>
                    <a:pt x="864" y="1429"/>
                    <a:pt x="947" y="177"/>
                  </a:cubicBezTo>
                  <a:lnTo>
                    <a:pt x="1318" y="177"/>
                  </a:lnTo>
                  <a:cubicBezTo>
                    <a:pt x="1355" y="177"/>
                    <a:pt x="1383" y="149"/>
                    <a:pt x="1383" y="121"/>
                  </a:cubicBezTo>
                  <a:lnTo>
                    <a:pt x="1383" y="112"/>
                  </a:lnTo>
                  <a:lnTo>
                    <a:pt x="5363" y="149"/>
                  </a:lnTo>
                  <a:lnTo>
                    <a:pt x="9343" y="112"/>
                  </a:lnTo>
                  <a:close/>
                  <a:moveTo>
                    <a:pt x="1328" y="0"/>
                  </a:moveTo>
                  <a:cubicBezTo>
                    <a:pt x="1309" y="0"/>
                    <a:pt x="1290" y="0"/>
                    <a:pt x="1281" y="10"/>
                  </a:cubicBezTo>
                  <a:cubicBezTo>
                    <a:pt x="1272" y="28"/>
                    <a:pt x="1263" y="37"/>
                    <a:pt x="1263" y="56"/>
                  </a:cubicBezTo>
                  <a:lnTo>
                    <a:pt x="1263" y="65"/>
                  </a:lnTo>
                  <a:lnTo>
                    <a:pt x="892" y="65"/>
                  </a:lnTo>
                  <a:cubicBezTo>
                    <a:pt x="864" y="65"/>
                    <a:pt x="836" y="93"/>
                    <a:pt x="836" y="121"/>
                  </a:cubicBezTo>
                  <a:cubicBezTo>
                    <a:pt x="752" y="1327"/>
                    <a:pt x="446" y="5371"/>
                    <a:pt x="10" y="6503"/>
                  </a:cubicBezTo>
                  <a:cubicBezTo>
                    <a:pt x="1" y="6522"/>
                    <a:pt x="1" y="6540"/>
                    <a:pt x="10" y="6559"/>
                  </a:cubicBezTo>
                  <a:cubicBezTo>
                    <a:pt x="29" y="6568"/>
                    <a:pt x="38" y="6577"/>
                    <a:pt x="66" y="6577"/>
                  </a:cubicBezTo>
                  <a:lnTo>
                    <a:pt x="10660" y="6577"/>
                  </a:lnTo>
                  <a:cubicBezTo>
                    <a:pt x="10678" y="6577"/>
                    <a:pt x="10697" y="6568"/>
                    <a:pt x="10706" y="6559"/>
                  </a:cubicBezTo>
                  <a:cubicBezTo>
                    <a:pt x="10716" y="6540"/>
                    <a:pt x="10725" y="6522"/>
                    <a:pt x="10716" y="6503"/>
                  </a:cubicBezTo>
                  <a:cubicBezTo>
                    <a:pt x="10280" y="5371"/>
                    <a:pt x="9973" y="1327"/>
                    <a:pt x="9890" y="121"/>
                  </a:cubicBezTo>
                  <a:cubicBezTo>
                    <a:pt x="9881" y="84"/>
                    <a:pt x="9862" y="65"/>
                    <a:pt x="9825" y="65"/>
                  </a:cubicBezTo>
                  <a:lnTo>
                    <a:pt x="9454" y="65"/>
                  </a:lnTo>
                  <a:lnTo>
                    <a:pt x="9454" y="56"/>
                  </a:lnTo>
                  <a:cubicBezTo>
                    <a:pt x="9454" y="37"/>
                    <a:pt x="9445" y="19"/>
                    <a:pt x="9435" y="10"/>
                  </a:cubicBezTo>
                  <a:cubicBezTo>
                    <a:pt x="9426" y="0"/>
                    <a:pt x="9417" y="0"/>
                    <a:pt x="9398" y="0"/>
                  </a:cubicBezTo>
                  <a:lnTo>
                    <a:pt x="5363" y="28"/>
                  </a:lnTo>
                  <a:lnTo>
                    <a:pt x="1328" y="0"/>
                  </a:ln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263" name="Google Shape;2263;p19"/>
            <p:cNvSpPr/>
            <p:nvPr/>
          </p:nvSpPr>
          <p:spPr>
            <a:xfrm>
              <a:off x="1630431" y="3081088"/>
              <a:ext cx="2115747" cy="206542"/>
            </a:xfrm>
            <a:custGeom>
              <a:rect b="b" l="l" r="r" t="t"/>
              <a:pathLst>
                <a:path extrusionOk="0" h="3628" w="37164">
                  <a:moveTo>
                    <a:pt x="1" y="1"/>
                  </a:moveTo>
                  <a:lnTo>
                    <a:pt x="1" y="2431"/>
                  </a:lnTo>
                  <a:cubicBezTo>
                    <a:pt x="1" y="3090"/>
                    <a:pt x="539" y="3628"/>
                    <a:pt x="1198" y="3628"/>
                  </a:cubicBezTo>
                  <a:lnTo>
                    <a:pt x="35976" y="3628"/>
                  </a:lnTo>
                  <a:cubicBezTo>
                    <a:pt x="36635" y="3628"/>
                    <a:pt x="37163" y="3090"/>
                    <a:pt x="37163" y="2431"/>
                  </a:cubicBezTo>
                  <a:lnTo>
                    <a:pt x="37163" y="1"/>
                  </a:ln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264" name="Google Shape;2264;p19"/>
            <p:cNvSpPr/>
            <p:nvPr/>
          </p:nvSpPr>
          <p:spPr>
            <a:xfrm>
              <a:off x="1551100" y="3077387"/>
              <a:ext cx="2122066" cy="213431"/>
            </a:xfrm>
            <a:custGeom>
              <a:rect b="b" l="l" r="r" t="t"/>
              <a:pathLst>
                <a:path extrusionOk="0" h="3749" w="37275">
                  <a:moveTo>
                    <a:pt x="37163" y="121"/>
                  </a:moveTo>
                  <a:lnTo>
                    <a:pt x="37163" y="2496"/>
                  </a:lnTo>
                  <a:cubicBezTo>
                    <a:pt x="37163" y="3127"/>
                    <a:pt x="36652" y="3637"/>
                    <a:pt x="36031" y="3637"/>
                  </a:cubicBezTo>
                  <a:lnTo>
                    <a:pt x="1253" y="3637"/>
                  </a:lnTo>
                  <a:cubicBezTo>
                    <a:pt x="622" y="3637"/>
                    <a:pt x="112" y="3127"/>
                    <a:pt x="112" y="2496"/>
                  </a:cubicBezTo>
                  <a:lnTo>
                    <a:pt x="112" y="121"/>
                  </a:lnTo>
                  <a:close/>
                  <a:moveTo>
                    <a:pt x="0" y="1"/>
                  </a:moveTo>
                  <a:lnTo>
                    <a:pt x="0" y="2496"/>
                  </a:lnTo>
                  <a:cubicBezTo>
                    <a:pt x="0" y="3192"/>
                    <a:pt x="557" y="3748"/>
                    <a:pt x="1243" y="3748"/>
                  </a:cubicBezTo>
                  <a:lnTo>
                    <a:pt x="36031" y="3748"/>
                  </a:lnTo>
                  <a:cubicBezTo>
                    <a:pt x="36717" y="3748"/>
                    <a:pt x="37274" y="3192"/>
                    <a:pt x="37274" y="2496"/>
                  </a:cubicBezTo>
                  <a:lnTo>
                    <a:pt x="37274" y="1"/>
                  </a:ln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265" name="Google Shape;2265;p19"/>
            <p:cNvSpPr/>
            <p:nvPr/>
          </p:nvSpPr>
          <p:spPr>
            <a:xfrm>
              <a:off x="2567173" y="3127542"/>
              <a:ext cx="89836" cy="89323"/>
            </a:xfrm>
            <a:custGeom>
              <a:rect b="b" l="l" r="r" t="t"/>
              <a:pathLst>
                <a:path extrusionOk="0" h="1569" w="1578">
                  <a:moveTo>
                    <a:pt x="789" y="1"/>
                  </a:moveTo>
                  <a:cubicBezTo>
                    <a:pt x="353" y="1"/>
                    <a:pt x="1" y="353"/>
                    <a:pt x="1" y="780"/>
                  </a:cubicBezTo>
                  <a:cubicBezTo>
                    <a:pt x="1" y="1216"/>
                    <a:pt x="353" y="1569"/>
                    <a:pt x="789" y="1569"/>
                  </a:cubicBezTo>
                  <a:cubicBezTo>
                    <a:pt x="1225" y="1569"/>
                    <a:pt x="1578" y="1216"/>
                    <a:pt x="1578" y="780"/>
                  </a:cubicBezTo>
                  <a:cubicBezTo>
                    <a:pt x="1578" y="353"/>
                    <a:pt x="1225" y="1"/>
                    <a:pt x="789" y="1"/>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266" name="Google Shape;2266;p19"/>
            <p:cNvSpPr/>
            <p:nvPr/>
          </p:nvSpPr>
          <p:spPr>
            <a:xfrm>
              <a:off x="2092952" y="3564814"/>
              <a:ext cx="1038346" cy="98318"/>
            </a:xfrm>
            <a:custGeom>
              <a:rect b="b" l="l" r="r" t="t"/>
              <a:pathLst>
                <a:path extrusionOk="0" h="1727" w="18239">
                  <a:moveTo>
                    <a:pt x="1726" y="1"/>
                  </a:moveTo>
                  <a:cubicBezTo>
                    <a:pt x="770" y="1"/>
                    <a:pt x="0" y="771"/>
                    <a:pt x="0" y="1726"/>
                  </a:cubicBezTo>
                  <a:lnTo>
                    <a:pt x="18238" y="1726"/>
                  </a:lnTo>
                  <a:cubicBezTo>
                    <a:pt x="18238" y="780"/>
                    <a:pt x="17468" y="1"/>
                    <a:pt x="16513" y="1"/>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267" name="Google Shape;2267;p19"/>
            <p:cNvSpPr/>
            <p:nvPr/>
          </p:nvSpPr>
          <p:spPr>
            <a:xfrm>
              <a:off x="2089764" y="3561683"/>
              <a:ext cx="1044665" cy="105150"/>
            </a:xfrm>
            <a:custGeom>
              <a:rect b="b" l="l" r="r" t="t"/>
              <a:pathLst>
                <a:path extrusionOk="0" h="1847" w="18350">
                  <a:moveTo>
                    <a:pt x="16569" y="121"/>
                  </a:moveTo>
                  <a:cubicBezTo>
                    <a:pt x="17469" y="121"/>
                    <a:pt x="18211" y="835"/>
                    <a:pt x="18238" y="1726"/>
                  </a:cubicBezTo>
                  <a:lnTo>
                    <a:pt x="121" y="1726"/>
                  </a:lnTo>
                  <a:cubicBezTo>
                    <a:pt x="149" y="835"/>
                    <a:pt x="882" y="121"/>
                    <a:pt x="1782" y="121"/>
                  </a:cubicBezTo>
                  <a:close/>
                  <a:moveTo>
                    <a:pt x="1782" y="0"/>
                  </a:moveTo>
                  <a:cubicBezTo>
                    <a:pt x="798" y="0"/>
                    <a:pt x="0" y="798"/>
                    <a:pt x="0" y="1781"/>
                  </a:cubicBezTo>
                  <a:cubicBezTo>
                    <a:pt x="0" y="1819"/>
                    <a:pt x="28" y="1846"/>
                    <a:pt x="56" y="1846"/>
                  </a:cubicBezTo>
                  <a:lnTo>
                    <a:pt x="18294" y="1846"/>
                  </a:lnTo>
                  <a:cubicBezTo>
                    <a:pt x="18331" y="1846"/>
                    <a:pt x="18350" y="1819"/>
                    <a:pt x="18350" y="1781"/>
                  </a:cubicBezTo>
                  <a:cubicBezTo>
                    <a:pt x="18350" y="798"/>
                    <a:pt x="17552" y="0"/>
                    <a:pt x="16569" y="0"/>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268" name="Google Shape;2268;p19"/>
            <p:cNvSpPr/>
            <p:nvPr/>
          </p:nvSpPr>
          <p:spPr>
            <a:xfrm>
              <a:off x="2352778" y="3564814"/>
              <a:ext cx="519202" cy="49188"/>
            </a:xfrm>
            <a:custGeom>
              <a:rect b="b" l="l" r="r" t="t"/>
              <a:pathLst>
                <a:path extrusionOk="0" h="864" w="9120">
                  <a:moveTo>
                    <a:pt x="0" y="1"/>
                  </a:moveTo>
                  <a:cubicBezTo>
                    <a:pt x="0" y="483"/>
                    <a:pt x="381" y="864"/>
                    <a:pt x="863" y="864"/>
                  </a:cubicBezTo>
                  <a:lnTo>
                    <a:pt x="8257" y="864"/>
                  </a:lnTo>
                  <a:cubicBezTo>
                    <a:pt x="8730" y="864"/>
                    <a:pt x="9119" y="483"/>
                    <a:pt x="9119" y="1"/>
                  </a:cubicBezTo>
                  <a:close/>
                </a:path>
              </a:pathLst>
            </a:cu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269" name="Google Shape;2269;p19"/>
            <p:cNvSpPr/>
            <p:nvPr/>
          </p:nvSpPr>
          <p:spPr>
            <a:xfrm>
              <a:off x="2349077" y="3561683"/>
              <a:ext cx="526033" cy="56019"/>
            </a:xfrm>
            <a:custGeom>
              <a:rect b="b" l="l" r="r" t="t"/>
              <a:pathLst>
                <a:path extrusionOk="0" h="984" w="9240">
                  <a:moveTo>
                    <a:pt x="9119" y="121"/>
                  </a:moveTo>
                  <a:cubicBezTo>
                    <a:pt x="9092" y="529"/>
                    <a:pt x="8739" y="863"/>
                    <a:pt x="8312" y="863"/>
                  </a:cubicBezTo>
                  <a:lnTo>
                    <a:pt x="928" y="863"/>
                  </a:lnTo>
                  <a:cubicBezTo>
                    <a:pt x="501" y="863"/>
                    <a:pt x="149" y="538"/>
                    <a:pt x="121" y="121"/>
                  </a:cubicBezTo>
                  <a:close/>
                  <a:moveTo>
                    <a:pt x="65" y="0"/>
                  </a:moveTo>
                  <a:cubicBezTo>
                    <a:pt x="28" y="0"/>
                    <a:pt x="0" y="28"/>
                    <a:pt x="0" y="56"/>
                  </a:cubicBezTo>
                  <a:cubicBezTo>
                    <a:pt x="0" y="566"/>
                    <a:pt x="418" y="984"/>
                    <a:pt x="928" y="984"/>
                  </a:cubicBezTo>
                  <a:lnTo>
                    <a:pt x="8322" y="984"/>
                  </a:lnTo>
                  <a:cubicBezTo>
                    <a:pt x="8822" y="984"/>
                    <a:pt x="9240" y="566"/>
                    <a:pt x="9240" y="56"/>
                  </a:cubicBezTo>
                  <a:cubicBezTo>
                    <a:pt x="9240" y="28"/>
                    <a:pt x="9212" y="0"/>
                    <a:pt x="9184" y="0"/>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270" name="Google Shape;2270;p19"/>
            <p:cNvSpPr/>
            <p:nvPr/>
          </p:nvSpPr>
          <p:spPr>
            <a:xfrm>
              <a:off x="2821704" y="2132080"/>
              <a:ext cx="560419" cy="804364"/>
            </a:xfrm>
            <a:custGeom>
              <a:rect b="b" l="l" r="r" t="t"/>
              <a:pathLst>
                <a:path extrusionOk="0" h="14129" w="9844">
                  <a:moveTo>
                    <a:pt x="437" y="0"/>
                  </a:moveTo>
                  <a:cubicBezTo>
                    <a:pt x="196" y="0"/>
                    <a:pt x="1" y="195"/>
                    <a:pt x="1" y="436"/>
                  </a:cubicBezTo>
                  <a:lnTo>
                    <a:pt x="1" y="13693"/>
                  </a:lnTo>
                  <a:cubicBezTo>
                    <a:pt x="1" y="13934"/>
                    <a:pt x="196" y="14129"/>
                    <a:pt x="437" y="14129"/>
                  </a:cubicBezTo>
                  <a:lnTo>
                    <a:pt x="9408" y="14129"/>
                  </a:lnTo>
                  <a:cubicBezTo>
                    <a:pt x="9649" y="14129"/>
                    <a:pt x="9834" y="13934"/>
                    <a:pt x="9844" y="13693"/>
                  </a:cubicBezTo>
                  <a:lnTo>
                    <a:pt x="9844" y="436"/>
                  </a:lnTo>
                  <a:cubicBezTo>
                    <a:pt x="9844" y="195"/>
                    <a:pt x="9649" y="0"/>
                    <a:pt x="9408" y="0"/>
                  </a:cubicBezTo>
                  <a:close/>
                </a:path>
              </a:pathLst>
            </a:custGeom>
            <a:solidFill>
              <a:schemeClr val="l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271" name="Google Shape;2271;p19"/>
            <p:cNvSpPr/>
            <p:nvPr/>
          </p:nvSpPr>
          <p:spPr>
            <a:xfrm>
              <a:off x="2818573" y="2128892"/>
              <a:ext cx="566738" cy="810740"/>
            </a:xfrm>
            <a:custGeom>
              <a:rect b="b" l="l" r="r" t="t"/>
              <a:pathLst>
                <a:path extrusionOk="0" h="14241" w="9955">
                  <a:moveTo>
                    <a:pt x="9463" y="112"/>
                  </a:moveTo>
                  <a:cubicBezTo>
                    <a:pt x="9667" y="112"/>
                    <a:pt x="9834" y="279"/>
                    <a:pt x="9834" y="492"/>
                  </a:cubicBezTo>
                  <a:lnTo>
                    <a:pt x="9834" y="13749"/>
                  </a:lnTo>
                  <a:cubicBezTo>
                    <a:pt x="9834" y="13962"/>
                    <a:pt x="9667" y="14129"/>
                    <a:pt x="9463" y="14129"/>
                  </a:cubicBezTo>
                  <a:lnTo>
                    <a:pt x="492" y="14129"/>
                  </a:lnTo>
                  <a:cubicBezTo>
                    <a:pt x="288" y="14129"/>
                    <a:pt x="121" y="13962"/>
                    <a:pt x="121" y="13749"/>
                  </a:cubicBezTo>
                  <a:lnTo>
                    <a:pt x="121" y="492"/>
                  </a:lnTo>
                  <a:cubicBezTo>
                    <a:pt x="121" y="279"/>
                    <a:pt x="288" y="112"/>
                    <a:pt x="492" y="112"/>
                  </a:cubicBezTo>
                  <a:close/>
                  <a:moveTo>
                    <a:pt x="492" y="1"/>
                  </a:moveTo>
                  <a:cubicBezTo>
                    <a:pt x="223" y="1"/>
                    <a:pt x="0" y="223"/>
                    <a:pt x="0" y="492"/>
                  </a:cubicBezTo>
                  <a:lnTo>
                    <a:pt x="0" y="13749"/>
                  </a:lnTo>
                  <a:cubicBezTo>
                    <a:pt x="0" y="14027"/>
                    <a:pt x="223" y="14240"/>
                    <a:pt x="492" y="14240"/>
                  </a:cubicBezTo>
                  <a:lnTo>
                    <a:pt x="9463" y="14240"/>
                  </a:lnTo>
                  <a:cubicBezTo>
                    <a:pt x="9732" y="14240"/>
                    <a:pt x="9954" y="14018"/>
                    <a:pt x="9954" y="13749"/>
                  </a:cubicBezTo>
                  <a:lnTo>
                    <a:pt x="9954" y="492"/>
                  </a:lnTo>
                  <a:cubicBezTo>
                    <a:pt x="9954" y="214"/>
                    <a:pt x="9732" y="1"/>
                    <a:pt x="9463" y="1"/>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272" name="Google Shape;2272;p19"/>
            <p:cNvSpPr/>
            <p:nvPr/>
          </p:nvSpPr>
          <p:spPr>
            <a:xfrm>
              <a:off x="2889336" y="2203925"/>
              <a:ext cx="187015" cy="186958"/>
            </a:xfrm>
            <a:custGeom>
              <a:rect b="b" l="l" r="r" t="t"/>
              <a:pathLst>
                <a:path extrusionOk="0" h="3284" w="3285">
                  <a:moveTo>
                    <a:pt x="334" y="0"/>
                  </a:moveTo>
                  <a:cubicBezTo>
                    <a:pt x="149" y="0"/>
                    <a:pt x="0" y="158"/>
                    <a:pt x="0" y="343"/>
                  </a:cubicBezTo>
                  <a:lnTo>
                    <a:pt x="0" y="2950"/>
                  </a:lnTo>
                  <a:cubicBezTo>
                    <a:pt x="0" y="3136"/>
                    <a:pt x="149" y="3284"/>
                    <a:pt x="334" y="3284"/>
                  </a:cubicBezTo>
                  <a:lnTo>
                    <a:pt x="2941" y="3284"/>
                  </a:lnTo>
                  <a:cubicBezTo>
                    <a:pt x="3127" y="3284"/>
                    <a:pt x="3284" y="3136"/>
                    <a:pt x="3284" y="2950"/>
                  </a:cubicBezTo>
                  <a:lnTo>
                    <a:pt x="3284" y="343"/>
                  </a:lnTo>
                  <a:cubicBezTo>
                    <a:pt x="3284" y="158"/>
                    <a:pt x="3127" y="0"/>
                    <a:pt x="2941" y="0"/>
                  </a:cubicBezTo>
                  <a:close/>
                </a:path>
              </a:pathLst>
            </a:cu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273" name="Google Shape;2273;p19"/>
            <p:cNvSpPr/>
            <p:nvPr/>
          </p:nvSpPr>
          <p:spPr>
            <a:xfrm>
              <a:off x="3253228" y="2173809"/>
              <a:ext cx="22203" cy="22203"/>
            </a:xfrm>
            <a:custGeom>
              <a:rect b="b" l="l" r="r" t="t"/>
              <a:pathLst>
                <a:path extrusionOk="0" h="390" w="390">
                  <a:moveTo>
                    <a:pt x="195" y="112"/>
                  </a:moveTo>
                  <a:cubicBezTo>
                    <a:pt x="241" y="112"/>
                    <a:pt x="269" y="149"/>
                    <a:pt x="269" y="195"/>
                  </a:cubicBezTo>
                  <a:cubicBezTo>
                    <a:pt x="269" y="232"/>
                    <a:pt x="241" y="269"/>
                    <a:pt x="195" y="269"/>
                  </a:cubicBezTo>
                  <a:cubicBezTo>
                    <a:pt x="158" y="269"/>
                    <a:pt x="121" y="232"/>
                    <a:pt x="121" y="195"/>
                  </a:cubicBezTo>
                  <a:cubicBezTo>
                    <a:pt x="121" y="149"/>
                    <a:pt x="158" y="112"/>
                    <a:pt x="195" y="112"/>
                  </a:cubicBezTo>
                  <a:close/>
                  <a:moveTo>
                    <a:pt x="195" y="0"/>
                  </a:moveTo>
                  <a:cubicBezTo>
                    <a:pt x="93" y="0"/>
                    <a:pt x="0" y="84"/>
                    <a:pt x="0" y="195"/>
                  </a:cubicBezTo>
                  <a:cubicBezTo>
                    <a:pt x="0" y="297"/>
                    <a:pt x="93" y="390"/>
                    <a:pt x="195" y="390"/>
                  </a:cubicBezTo>
                  <a:cubicBezTo>
                    <a:pt x="306" y="390"/>
                    <a:pt x="390" y="297"/>
                    <a:pt x="390" y="195"/>
                  </a:cubicBezTo>
                  <a:cubicBezTo>
                    <a:pt x="390" y="84"/>
                    <a:pt x="306" y="0"/>
                    <a:pt x="195" y="0"/>
                  </a:cubicBezTo>
                  <a:close/>
                </a:path>
              </a:pathLst>
            </a:cu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274" name="Google Shape;2274;p19"/>
            <p:cNvSpPr/>
            <p:nvPr/>
          </p:nvSpPr>
          <p:spPr>
            <a:xfrm>
              <a:off x="3285393" y="2173809"/>
              <a:ext cx="21747" cy="22203"/>
            </a:xfrm>
            <a:custGeom>
              <a:rect b="b" l="l" r="r" t="t"/>
              <a:pathLst>
                <a:path extrusionOk="0" h="390" w="382">
                  <a:moveTo>
                    <a:pt x="186" y="112"/>
                  </a:moveTo>
                  <a:cubicBezTo>
                    <a:pt x="233" y="112"/>
                    <a:pt x="270" y="149"/>
                    <a:pt x="270" y="195"/>
                  </a:cubicBezTo>
                  <a:cubicBezTo>
                    <a:pt x="270" y="232"/>
                    <a:pt x="233" y="269"/>
                    <a:pt x="186" y="269"/>
                  </a:cubicBezTo>
                  <a:cubicBezTo>
                    <a:pt x="149" y="269"/>
                    <a:pt x="112" y="232"/>
                    <a:pt x="112" y="195"/>
                  </a:cubicBezTo>
                  <a:cubicBezTo>
                    <a:pt x="112" y="149"/>
                    <a:pt x="149" y="112"/>
                    <a:pt x="186" y="112"/>
                  </a:cubicBezTo>
                  <a:close/>
                  <a:moveTo>
                    <a:pt x="186" y="0"/>
                  </a:moveTo>
                  <a:cubicBezTo>
                    <a:pt x="84" y="0"/>
                    <a:pt x="1" y="84"/>
                    <a:pt x="1" y="195"/>
                  </a:cubicBezTo>
                  <a:cubicBezTo>
                    <a:pt x="1" y="297"/>
                    <a:pt x="84" y="390"/>
                    <a:pt x="186" y="390"/>
                  </a:cubicBezTo>
                  <a:cubicBezTo>
                    <a:pt x="298" y="390"/>
                    <a:pt x="381" y="297"/>
                    <a:pt x="381" y="195"/>
                  </a:cubicBezTo>
                  <a:cubicBezTo>
                    <a:pt x="381" y="84"/>
                    <a:pt x="298" y="0"/>
                    <a:pt x="186" y="0"/>
                  </a:cubicBezTo>
                  <a:close/>
                </a:path>
              </a:pathLst>
            </a:cu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275" name="Google Shape;2275;p19"/>
            <p:cNvSpPr/>
            <p:nvPr/>
          </p:nvSpPr>
          <p:spPr>
            <a:xfrm>
              <a:off x="3314484" y="2173809"/>
              <a:ext cx="22203" cy="22203"/>
            </a:xfrm>
            <a:custGeom>
              <a:rect b="b" l="l" r="r" t="t"/>
              <a:pathLst>
                <a:path extrusionOk="0" h="390" w="390">
                  <a:moveTo>
                    <a:pt x="195" y="112"/>
                  </a:moveTo>
                  <a:cubicBezTo>
                    <a:pt x="241" y="112"/>
                    <a:pt x="269" y="149"/>
                    <a:pt x="269" y="195"/>
                  </a:cubicBezTo>
                  <a:cubicBezTo>
                    <a:pt x="269" y="232"/>
                    <a:pt x="241" y="269"/>
                    <a:pt x="195" y="269"/>
                  </a:cubicBezTo>
                  <a:cubicBezTo>
                    <a:pt x="158" y="269"/>
                    <a:pt x="121" y="232"/>
                    <a:pt x="121" y="195"/>
                  </a:cubicBezTo>
                  <a:cubicBezTo>
                    <a:pt x="121" y="149"/>
                    <a:pt x="158" y="112"/>
                    <a:pt x="195" y="112"/>
                  </a:cubicBezTo>
                  <a:close/>
                  <a:moveTo>
                    <a:pt x="195" y="0"/>
                  </a:moveTo>
                  <a:cubicBezTo>
                    <a:pt x="93" y="0"/>
                    <a:pt x="0" y="84"/>
                    <a:pt x="0" y="195"/>
                  </a:cubicBezTo>
                  <a:cubicBezTo>
                    <a:pt x="0" y="297"/>
                    <a:pt x="93" y="390"/>
                    <a:pt x="195" y="390"/>
                  </a:cubicBezTo>
                  <a:cubicBezTo>
                    <a:pt x="306" y="390"/>
                    <a:pt x="390" y="297"/>
                    <a:pt x="390" y="195"/>
                  </a:cubicBezTo>
                  <a:cubicBezTo>
                    <a:pt x="390" y="84"/>
                    <a:pt x="306" y="0"/>
                    <a:pt x="195" y="0"/>
                  </a:cubicBezTo>
                  <a:close/>
                </a:path>
              </a:pathLst>
            </a:cu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276" name="Google Shape;2276;p19"/>
            <p:cNvSpPr/>
            <p:nvPr/>
          </p:nvSpPr>
          <p:spPr>
            <a:xfrm>
              <a:off x="3132254" y="2253567"/>
              <a:ext cx="172213" cy="6889"/>
            </a:xfrm>
            <a:custGeom>
              <a:rect b="b" l="l" r="r" t="t"/>
              <a:pathLst>
                <a:path extrusionOk="0" h="121" w="3025">
                  <a:moveTo>
                    <a:pt x="56" y="0"/>
                  </a:moveTo>
                  <a:cubicBezTo>
                    <a:pt x="29" y="0"/>
                    <a:pt x="1" y="28"/>
                    <a:pt x="1" y="65"/>
                  </a:cubicBezTo>
                  <a:cubicBezTo>
                    <a:pt x="1" y="93"/>
                    <a:pt x="29" y="121"/>
                    <a:pt x="56" y="121"/>
                  </a:cubicBezTo>
                  <a:lnTo>
                    <a:pt x="2960" y="121"/>
                  </a:lnTo>
                  <a:cubicBezTo>
                    <a:pt x="2997" y="121"/>
                    <a:pt x="3025" y="93"/>
                    <a:pt x="3025" y="65"/>
                  </a:cubicBezTo>
                  <a:cubicBezTo>
                    <a:pt x="3025" y="28"/>
                    <a:pt x="2997" y="0"/>
                    <a:pt x="2960" y="0"/>
                  </a:cubicBezTo>
                  <a:close/>
                </a:path>
              </a:pathLst>
            </a:cu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277" name="Google Shape;2277;p19"/>
            <p:cNvSpPr/>
            <p:nvPr/>
          </p:nvSpPr>
          <p:spPr>
            <a:xfrm>
              <a:off x="3132254" y="2297402"/>
              <a:ext cx="172213" cy="6889"/>
            </a:xfrm>
            <a:custGeom>
              <a:rect b="b" l="l" r="r" t="t"/>
              <a:pathLst>
                <a:path extrusionOk="0" h="121" w="3025">
                  <a:moveTo>
                    <a:pt x="56" y="0"/>
                  </a:moveTo>
                  <a:cubicBezTo>
                    <a:pt x="29" y="0"/>
                    <a:pt x="1" y="28"/>
                    <a:pt x="1" y="56"/>
                  </a:cubicBezTo>
                  <a:cubicBezTo>
                    <a:pt x="1" y="93"/>
                    <a:pt x="29" y="121"/>
                    <a:pt x="56" y="121"/>
                  </a:cubicBezTo>
                  <a:lnTo>
                    <a:pt x="2960" y="121"/>
                  </a:lnTo>
                  <a:cubicBezTo>
                    <a:pt x="2997" y="121"/>
                    <a:pt x="3025" y="93"/>
                    <a:pt x="3025" y="56"/>
                  </a:cubicBezTo>
                  <a:cubicBezTo>
                    <a:pt x="3025" y="28"/>
                    <a:pt x="2997" y="0"/>
                    <a:pt x="2960" y="0"/>
                  </a:cubicBezTo>
                  <a:close/>
                </a:path>
              </a:pathLst>
            </a:cu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278" name="Google Shape;2278;p19"/>
            <p:cNvSpPr/>
            <p:nvPr/>
          </p:nvSpPr>
          <p:spPr>
            <a:xfrm>
              <a:off x="3132254" y="2341181"/>
              <a:ext cx="172213" cy="6433"/>
            </a:xfrm>
            <a:custGeom>
              <a:rect b="b" l="l" r="r" t="t"/>
              <a:pathLst>
                <a:path extrusionOk="0" h="113" w="3025">
                  <a:moveTo>
                    <a:pt x="56" y="1"/>
                  </a:moveTo>
                  <a:cubicBezTo>
                    <a:pt x="29" y="1"/>
                    <a:pt x="1" y="29"/>
                    <a:pt x="1" y="57"/>
                  </a:cubicBezTo>
                  <a:cubicBezTo>
                    <a:pt x="1" y="84"/>
                    <a:pt x="29" y="112"/>
                    <a:pt x="56" y="112"/>
                  </a:cubicBezTo>
                  <a:lnTo>
                    <a:pt x="2960" y="112"/>
                  </a:lnTo>
                  <a:cubicBezTo>
                    <a:pt x="2997" y="112"/>
                    <a:pt x="3025" y="84"/>
                    <a:pt x="3025" y="57"/>
                  </a:cubicBezTo>
                  <a:cubicBezTo>
                    <a:pt x="3025" y="29"/>
                    <a:pt x="2997" y="1"/>
                    <a:pt x="2960" y="1"/>
                  </a:cubicBezTo>
                  <a:close/>
                </a:path>
              </a:pathLst>
            </a:cu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279" name="Google Shape;2279;p19"/>
            <p:cNvSpPr/>
            <p:nvPr/>
          </p:nvSpPr>
          <p:spPr>
            <a:xfrm>
              <a:off x="3114321" y="2441034"/>
              <a:ext cx="186446" cy="187015"/>
            </a:xfrm>
            <a:custGeom>
              <a:rect b="b" l="l" r="r" t="t"/>
              <a:pathLst>
                <a:path extrusionOk="0" h="3285" w="3275">
                  <a:moveTo>
                    <a:pt x="334" y="0"/>
                  </a:moveTo>
                  <a:cubicBezTo>
                    <a:pt x="149" y="0"/>
                    <a:pt x="0" y="149"/>
                    <a:pt x="0" y="334"/>
                  </a:cubicBezTo>
                  <a:lnTo>
                    <a:pt x="0" y="2941"/>
                  </a:lnTo>
                  <a:cubicBezTo>
                    <a:pt x="0" y="3126"/>
                    <a:pt x="149" y="3284"/>
                    <a:pt x="334" y="3284"/>
                  </a:cubicBezTo>
                  <a:lnTo>
                    <a:pt x="2941" y="3284"/>
                  </a:lnTo>
                  <a:cubicBezTo>
                    <a:pt x="3127" y="3284"/>
                    <a:pt x="3275" y="3126"/>
                    <a:pt x="3275" y="2941"/>
                  </a:cubicBezTo>
                  <a:lnTo>
                    <a:pt x="3275" y="334"/>
                  </a:lnTo>
                  <a:cubicBezTo>
                    <a:pt x="3275" y="149"/>
                    <a:pt x="3127" y="0"/>
                    <a:pt x="2941" y="0"/>
                  </a:cubicBezTo>
                  <a:close/>
                </a:path>
              </a:pathLst>
            </a:cu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280" name="Google Shape;2280;p19"/>
            <p:cNvSpPr/>
            <p:nvPr/>
          </p:nvSpPr>
          <p:spPr>
            <a:xfrm>
              <a:off x="2892524" y="2571459"/>
              <a:ext cx="165325" cy="6945"/>
            </a:xfrm>
            <a:custGeom>
              <a:rect b="b" l="l" r="r" t="t"/>
              <a:pathLst>
                <a:path extrusionOk="0" h="122" w="2904">
                  <a:moveTo>
                    <a:pt x="56" y="1"/>
                  </a:moveTo>
                  <a:cubicBezTo>
                    <a:pt x="19" y="1"/>
                    <a:pt x="0" y="28"/>
                    <a:pt x="0" y="56"/>
                  </a:cubicBezTo>
                  <a:cubicBezTo>
                    <a:pt x="0" y="93"/>
                    <a:pt x="19" y="121"/>
                    <a:pt x="56" y="121"/>
                  </a:cubicBezTo>
                  <a:lnTo>
                    <a:pt x="2848" y="121"/>
                  </a:lnTo>
                  <a:cubicBezTo>
                    <a:pt x="2876" y="121"/>
                    <a:pt x="2904" y="93"/>
                    <a:pt x="2904" y="56"/>
                  </a:cubicBezTo>
                  <a:cubicBezTo>
                    <a:pt x="2904" y="28"/>
                    <a:pt x="2885" y="1"/>
                    <a:pt x="2848" y="1"/>
                  </a:cubicBezTo>
                  <a:close/>
                </a:path>
              </a:pathLst>
            </a:cu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281" name="Google Shape;2281;p19"/>
            <p:cNvSpPr/>
            <p:nvPr/>
          </p:nvSpPr>
          <p:spPr>
            <a:xfrm>
              <a:off x="2892524" y="2528136"/>
              <a:ext cx="165325" cy="6433"/>
            </a:xfrm>
            <a:custGeom>
              <a:rect b="b" l="l" r="r" t="t"/>
              <a:pathLst>
                <a:path extrusionOk="0" h="113" w="2904">
                  <a:moveTo>
                    <a:pt x="56" y="1"/>
                  </a:moveTo>
                  <a:cubicBezTo>
                    <a:pt x="19" y="1"/>
                    <a:pt x="0" y="19"/>
                    <a:pt x="0" y="57"/>
                  </a:cubicBezTo>
                  <a:cubicBezTo>
                    <a:pt x="0" y="84"/>
                    <a:pt x="19" y="112"/>
                    <a:pt x="56" y="112"/>
                  </a:cubicBezTo>
                  <a:lnTo>
                    <a:pt x="2848" y="112"/>
                  </a:lnTo>
                  <a:cubicBezTo>
                    <a:pt x="2876" y="112"/>
                    <a:pt x="2904" y="84"/>
                    <a:pt x="2904" y="57"/>
                  </a:cubicBezTo>
                  <a:cubicBezTo>
                    <a:pt x="2904" y="19"/>
                    <a:pt x="2885" y="1"/>
                    <a:pt x="2848" y="1"/>
                  </a:cubicBezTo>
                  <a:close/>
                </a:path>
              </a:pathLst>
            </a:cu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282" name="Google Shape;2282;p19"/>
            <p:cNvSpPr/>
            <p:nvPr/>
          </p:nvSpPr>
          <p:spPr>
            <a:xfrm>
              <a:off x="2892524" y="2484300"/>
              <a:ext cx="165325" cy="6433"/>
            </a:xfrm>
            <a:custGeom>
              <a:rect b="b" l="l" r="r" t="t"/>
              <a:pathLst>
                <a:path extrusionOk="0" h="113" w="2904">
                  <a:moveTo>
                    <a:pt x="56" y="1"/>
                  </a:moveTo>
                  <a:cubicBezTo>
                    <a:pt x="19" y="1"/>
                    <a:pt x="0" y="29"/>
                    <a:pt x="0" y="57"/>
                  </a:cubicBezTo>
                  <a:cubicBezTo>
                    <a:pt x="0" y="94"/>
                    <a:pt x="19" y="112"/>
                    <a:pt x="56" y="112"/>
                  </a:cubicBezTo>
                  <a:lnTo>
                    <a:pt x="2848" y="112"/>
                  </a:lnTo>
                  <a:cubicBezTo>
                    <a:pt x="2876" y="112"/>
                    <a:pt x="2904" y="84"/>
                    <a:pt x="2904" y="57"/>
                  </a:cubicBezTo>
                  <a:cubicBezTo>
                    <a:pt x="2904" y="29"/>
                    <a:pt x="2885" y="1"/>
                    <a:pt x="2848" y="1"/>
                  </a:cubicBezTo>
                  <a:close/>
                </a:path>
              </a:pathLst>
            </a:cu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283" name="Google Shape;2283;p19"/>
            <p:cNvSpPr/>
            <p:nvPr/>
          </p:nvSpPr>
          <p:spPr>
            <a:xfrm>
              <a:off x="3078911" y="2690839"/>
              <a:ext cx="185990" cy="6376"/>
            </a:xfrm>
            <a:custGeom>
              <a:rect b="b" l="l" r="r" t="t"/>
              <a:pathLst>
                <a:path extrusionOk="0" h="112" w="3267">
                  <a:moveTo>
                    <a:pt x="66" y="0"/>
                  </a:moveTo>
                  <a:cubicBezTo>
                    <a:pt x="29" y="0"/>
                    <a:pt x="1" y="28"/>
                    <a:pt x="1" y="56"/>
                  </a:cubicBezTo>
                  <a:cubicBezTo>
                    <a:pt x="1" y="93"/>
                    <a:pt x="29" y="111"/>
                    <a:pt x="66" y="111"/>
                  </a:cubicBezTo>
                  <a:lnTo>
                    <a:pt x="3210" y="111"/>
                  </a:lnTo>
                  <a:cubicBezTo>
                    <a:pt x="3248" y="111"/>
                    <a:pt x="3266" y="93"/>
                    <a:pt x="3266" y="56"/>
                  </a:cubicBezTo>
                  <a:cubicBezTo>
                    <a:pt x="3266" y="28"/>
                    <a:pt x="3248" y="0"/>
                    <a:pt x="3210" y="0"/>
                  </a:cubicBezTo>
                  <a:close/>
                </a:path>
              </a:pathLst>
            </a:cu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284" name="Google Shape;2284;p19"/>
            <p:cNvSpPr/>
            <p:nvPr/>
          </p:nvSpPr>
          <p:spPr>
            <a:xfrm>
              <a:off x="2906757" y="2690839"/>
              <a:ext cx="143179" cy="6376"/>
            </a:xfrm>
            <a:custGeom>
              <a:rect b="b" l="l" r="r" t="t"/>
              <a:pathLst>
                <a:path extrusionOk="0" h="112" w="2515">
                  <a:moveTo>
                    <a:pt x="56" y="0"/>
                  </a:moveTo>
                  <a:cubicBezTo>
                    <a:pt x="28" y="0"/>
                    <a:pt x="1" y="28"/>
                    <a:pt x="1" y="56"/>
                  </a:cubicBezTo>
                  <a:cubicBezTo>
                    <a:pt x="1" y="93"/>
                    <a:pt x="28" y="111"/>
                    <a:pt x="56" y="111"/>
                  </a:cubicBezTo>
                  <a:lnTo>
                    <a:pt x="2459" y="111"/>
                  </a:lnTo>
                  <a:cubicBezTo>
                    <a:pt x="2487" y="111"/>
                    <a:pt x="2515" y="93"/>
                    <a:pt x="2515" y="56"/>
                  </a:cubicBezTo>
                  <a:cubicBezTo>
                    <a:pt x="2515" y="28"/>
                    <a:pt x="2487" y="0"/>
                    <a:pt x="2459" y="0"/>
                  </a:cubicBezTo>
                  <a:close/>
                </a:path>
              </a:pathLst>
            </a:cu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285" name="Google Shape;2285;p19"/>
            <p:cNvSpPr/>
            <p:nvPr/>
          </p:nvSpPr>
          <p:spPr>
            <a:xfrm>
              <a:off x="2906757" y="2740481"/>
              <a:ext cx="281519" cy="6376"/>
            </a:xfrm>
            <a:custGeom>
              <a:rect b="b" l="l" r="r" t="t"/>
              <a:pathLst>
                <a:path extrusionOk="0" h="112" w="4945">
                  <a:moveTo>
                    <a:pt x="56" y="0"/>
                  </a:moveTo>
                  <a:cubicBezTo>
                    <a:pt x="28" y="0"/>
                    <a:pt x="1" y="28"/>
                    <a:pt x="1" y="56"/>
                  </a:cubicBezTo>
                  <a:cubicBezTo>
                    <a:pt x="1" y="93"/>
                    <a:pt x="28" y="111"/>
                    <a:pt x="56" y="111"/>
                  </a:cubicBezTo>
                  <a:lnTo>
                    <a:pt x="4889" y="111"/>
                  </a:lnTo>
                  <a:cubicBezTo>
                    <a:pt x="4917" y="111"/>
                    <a:pt x="4945" y="93"/>
                    <a:pt x="4945" y="56"/>
                  </a:cubicBezTo>
                  <a:cubicBezTo>
                    <a:pt x="4945" y="28"/>
                    <a:pt x="4917" y="0"/>
                    <a:pt x="4889" y="0"/>
                  </a:cubicBezTo>
                  <a:close/>
                </a:path>
              </a:pathLst>
            </a:cu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286" name="Google Shape;2286;p19"/>
            <p:cNvSpPr/>
            <p:nvPr/>
          </p:nvSpPr>
          <p:spPr>
            <a:xfrm>
              <a:off x="2998640" y="2244060"/>
              <a:ext cx="44975" cy="47024"/>
            </a:xfrm>
            <a:custGeom>
              <a:rect b="b" l="l" r="r" t="t"/>
              <a:pathLst>
                <a:path extrusionOk="0" h="826" w="790">
                  <a:moveTo>
                    <a:pt x="121" y="0"/>
                  </a:moveTo>
                  <a:lnTo>
                    <a:pt x="1" y="714"/>
                  </a:lnTo>
                  <a:lnTo>
                    <a:pt x="724" y="826"/>
                  </a:lnTo>
                  <a:cubicBezTo>
                    <a:pt x="789" y="427"/>
                    <a:pt x="511" y="56"/>
                    <a:pt x="121" y="0"/>
                  </a:cubicBezTo>
                  <a:close/>
                </a:path>
              </a:pathLst>
            </a:cu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287" name="Google Shape;2287;p19"/>
            <p:cNvSpPr/>
            <p:nvPr/>
          </p:nvSpPr>
          <p:spPr>
            <a:xfrm>
              <a:off x="2994940" y="2239790"/>
              <a:ext cx="51806" cy="54994"/>
            </a:xfrm>
            <a:custGeom>
              <a:rect b="b" l="l" r="r" t="t"/>
              <a:pathLst>
                <a:path extrusionOk="0" h="966" w="910">
                  <a:moveTo>
                    <a:pt x="233" y="140"/>
                  </a:moveTo>
                  <a:cubicBezTo>
                    <a:pt x="548" y="214"/>
                    <a:pt x="761" y="511"/>
                    <a:pt x="743" y="836"/>
                  </a:cubicBezTo>
                  <a:lnTo>
                    <a:pt x="131" y="743"/>
                  </a:lnTo>
                  <a:lnTo>
                    <a:pt x="233" y="140"/>
                  </a:lnTo>
                  <a:close/>
                  <a:moveTo>
                    <a:pt x="131" y="1"/>
                  </a:moveTo>
                  <a:lnTo>
                    <a:pt x="1" y="836"/>
                  </a:lnTo>
                  <a:lnTo>
                    <a:pt x="836" y="966"/>
                  </a:lnTo>
                  <a:lnTo>
                    <a:pt x="845" y="910"/>
                  </a:lnTo>
                  <a:cubicBezTo>
                    <a:pt x="910" y="483"/>
                    <a:pt x="622" y="84"/>
                    <a:pt x="186" y="10"/>
                  </a:cubicBezTo>
                  <a:lnTo>
                    <a:pt x="131" y="1"/>
                  </a:ln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288" name="Google Shape;2288;p19"/>
            <p:cNvSpPr/>
            <p:nvPr/>
          </p:nvSpPr>
          <p:spPr>
            <a:xfrm>
              <a:off x="2911539" y="2233129"/>
              <a:ext cx="133672" cy="129971"/>
            </a:xfrm>
            <a:custGeom>
              <a:rect b="b" l="l" r="r" t="t"/>
              <a:pathLst>
                <a:path extrusionOk="0" h="2283" w="2348">
                  <a:moveTo>
                    <a:pt x="1207" y="1"/>
                  </a:moveTo>
                  <a:cubicBezTo>
                    <a:pt x="659" y="1"/>
                    <a:pt x="176" y="403"/>
                    <a:pt x="93" y="971"/>
                  </a:cubicBezTo>
                  <a:cubicBezTo>
                    <a:pt x="0" y="1593"/>
                    <a:pt x="427" y="2177"/>
                    <a:pt x="1048" y="2270"/>
                  </a:cubicBezTo>
                  <a:cubicBezTo>
                    <a:pt x="1105" y="2279"/>
                    <a:pt x="1162" y="2283"/>
                    <a:pt x="1218" y="2283"/>
                  </a:cubicBezTo>
                  <a:cubicBezTo>
                    <a:pt x="1773" y="2283"/>
                    <a:pt x="2263" y="1879"/>
                    <a:pt x="2347" y="1315"/>
                  </a:cubicBezTo>
                  <a:lnTo>
                    <a:pt x="1215" y="1138"/>
                  </a:lnTo>
                  <a:lnTo>
                    <a:pt x="1392" y="16"/>
                  </a:lnTo>
                  <a:cubicBezTo>
                    <a:pt x="1330" y="6"/>
                    <a:pt x="1268" y="1"/>
                    <a:pt x="1207" y="1"/>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289" name="Google Shape;2289;p19"/>
            <p:cNvSpPr/>
            <p:nvPr/>
          </p:nvSpPr>
          <p:spPr>
            <a:xfrm>
              <a:off x="2910969" y="2229600"/>
              <a:ext cx="138454" cy="137031"/>
            </a:xfrm>
            <a:custGeom>
              <a:rect b="b" l="l" r="r" t="t"/>
              <a:pathLst>
                <a:path extrusionOk="0" h="2407" w="2432">
                  <a:moveTo>
                    <a:pt x="1235" y="115"/>
                  </a:moveTo>
                  <a:cubicBezTo>
                    <a:pt x="1262" y="115"/>
                    <a:pt x="1299" y="124"/>
                    <a:pt x="1337" y="124"/>
                  </a:cubicBezTo>
                  <a:lnTo>
                    <a:pt x="1160" y="1247"/>
                  </a:lnTo>
                  <a:lnTo>
                    <a:pt x="2292" y="1423"/>
                  </a:lnTo>
                  <a:cubicBezTo>
                    <a:pt x="2183" y="1928"/>
                    <a:pt x="1737" y="2288"/>
                    <a:pt x="1226" y="2288"/>
                  </a:cubicBezTo>
                  <a:cubicBezTo>
                    <a:pt x="1174" y="2288"/>
                    <a:pt x="1121" y="2284"/>
                    <a:pt x="1068" y="2276"/>
                  </a:cubicBezTo>
                  <a:cubicBezTo>
                    <a:pt x="780" y="2230"/>
                    <a:pt x="530" y="2072"/>
                    <a:pt x="363" y="1840"/>
                  </a:cubicBezTo>
                  <a:cubicBezTo>
                    <a:pt x="186" y="1608"/>
                    <a:pt x="112" y="1321"/>
                    <a:pt x="158" y="1043"/>
                  </a:cubicBezTo>
                  <a:cubicBezTo>
                    <a:pt x="205" y="755"/>
                    <a:pt x="363" y="505"/>
                    <a:pt x="594" y="328"/>
                  </a:cubicBezTo>
                  <a:cubicBezTo>
                    <a:pt x="780" y="189"/>
                    <a:pt x="1003" y="115"/>
                    <a:pt x="1235" y="115"/>
                  </a:cubicBezTo>
                  <a:close/>
                  <a:moveTo>
                    <a:pt x="1239" y="0"/>
                  </a:moveTo>
                  <a:cubicBezTo>
                    <a:pt x="982" y="0"/>
                    <a:pt x="733" y="84"/>
                    <a:pt x="520" y="236"/>
                  </a:cubicBezTo>
                  <a:cubicBezTo>
                    <a:pt x="270" y="421"/>
                    <a:pt x="94" y="699"/>
                    <a:pt x="47" y="1024"/>
                  </a:cubicBezTo>
                  <a:cubicBezTo>
                    <a:pt x="1" y="1339"/>
                    <a:pt x="75" y="1655"/>
                    <a:pt x="270" y="1915"/>
                  </a:cubicBezTo>
                  <a:cubicBezTo>
                    <a:pt x="455" y="2174"/>
                    <a:pt x="734" y="2341"/>
                    <a:pt x="1049" y="2388"/>
                  </a:cubicBezTo>
                  <a:cubicBezTo>
                    <a:pt x="1114" y="2397"/>
                    <a:pt x="1170" y="2406"/>
                    <a:pt x="1235" y="2406"/>
                  </a:cubicBezTo>
                  <a:cubicBezTo>
                    <a:pt x="1819" y="2406"/>
                    <a:pt x="2329" y="1980"/>
                    <a:pt x="2422" y="1386"/>
                  </a:cubicBezTo>
                  <a:lnTo>
                    <a:pt x="2431" y="1330"/>
                  </a:lnTo>
                  <a:lnTo>
                    <a:pt x="1290" y="1154"/>
                  </a:lnTo>
                  <a:lnTo>
                    <a:pt x="1476" y="22"/>
                  </a:lnTo>
                  <a:lnTo>
                    <a:pt x="1411" y="13"/>
                  </a:lnTo>
                  <a:cubicBezTo>
                    <a:pt x="1353" y="4"/>
                    <a:pt x="1296" y="0"/>
                    <a:pt x="1239" y="0"/>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290" name="Google Shape;2290;p19"/>
            <p:cNvSpPr/>
            <p:nvPr/>
          </p:nvSpPr>
          <p:spPr>
            <a:xfrm>
              <a:off x="3125422" y="2463578"/>
              <a:ext cx="157411" cy="137714"/>
            </a:xfrm>
            <a:custGeom>
              <a:rect b="b" l="l" r="r" t="t"/>
              <a:pathLst>
                <a:path extrusionOk="0" h="2419" w="2765">
                  <a:moveTo>
                    <a:pt x="1383" y="0"/>
                  </a:moveTo>
                  <a:cubicBezTo>
                    <a:pt x="1168" y="0"/>
                    <a:pt x="950" y="58"/>
                    <a:pt x="752" y="179"/>
                  </a:cubicBezTo>
                  <a:cubicBezTo>
                    <a:pt x="186" y="523"/>
                    <a:pt x="0" y="1274"/>
                    <a:pt x="353" y="1840"/>
                  </a:cubicBezTo>
                  <a:cubicBezTo>
                    <a:pt x="583" y="2211"/>
                    <a:pt x="982" y="2418"/>
                    <a:pt x="1388" y="2418"/>
                  </a:cubicBezTo>
                  <a:cubicBezTo>
                    <a:pt x="1602" y="2418"/>
                    <a:pt x="1818" y="2360"/>
                    <a:pt x="2013" y="2239"/>
                  </a:cubicBezTo>
                  <a:cubicBezTo>
                    <a:pt x="2579" y="1896"/>
                    <a:pt x="2765" y="1153"/>
                    <a:pt x="2412" y="578"/>
                  </a:cubicBezTo>
                  <a:cubicBezTo>
                    <a:pt x="2187" y="208"/>
                    <a:pt x="1791" y="0"/>
                    <a:pt x="1383" y="0"/>
                  </a:cubicBezTo>
                  <a:close/>
                </a:path>
              </a:pathLst>
            </a:custGeom>
            <a:solidFill>
              <a:schemeClr val="dk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291" name="Google Shape;2291;p19"/>
            <p:cNvSpPr/>
            <p:nvPr/>
          </p:nvSpPr>
          <p:spPr>
            <a:xfrm>
              <a:off x="3122234" y="2460902"/>
              <a:ext cx="156899" cy="144431"/>
            </a:xfrm>
            <a:custGeom>
              <a:rect b="b" l="l" r="r" t="t"/>
              <a:pathLst>
                <a:path extrusionOk="0" h="2537" w="2756">
                  <a:moveTo>
                    <a:pt x="1448" y="115"/>
                  </a:moveTo>
                  <a:cubicBezTo>
                    <a:pt x="1652" y="115"/>
                    <a:pt x="1856" y="171"/>
                    <a:pt x="2032" y="282"/>
                  </a:cubicBezTo>
                  <a:cubicBezTo>
                    <a:pt x="2301" y="431"/>
                    <a:pt x="2487" y="681"/>
                    <a:pt x="2561" y="987"/>
                  </a:cubicBezTo>
                  <a:cubicBezTo>
                    <a:pt x="2635" y="1284"/>
                    <a:pt x="2598" y="1590"/>
                    <a:pt x="2440" y="1859"/>
                  </a:cubicBezTo>
                  <a:cubicBezTo>
                    <a:pt x="2282" y="2119"/>
                    <a:pt x="2032" y="2304"/>
                    <a:pt x="1735" y="2379"/>
                  </a:cubicBezTo>
                  <a:cubicBezTo>
                    <a:pt x="1637" y="2406"/>
                    <a:pt x="1538" y="2419"/>
                    <a:pt x="1439" y="2419"/>
                  </a:cubicBezTo>
                  <a:cubicBezTo>
                    <a:pt x="1237" y="2419"/>
                    <a:pt x="1037" y="2364"/>
                    <a:pt x="863" y="2258"/>
                  </a:cubicBezTo>
                  <a:cubicBezTo>
                    <a:pt x="316" y="1933"/>
                    <a:pt x="130" y="1228"/>
                    <a:pt x="455" y="681"/>
                  </a:cubicBezTo>
                  <a:cubicBezTo>
                    <a:pt x="613" y="412"/>
                    <a:pt x="863" y="226"/>
                    <a:pt x="1160" y="152"/>
                  </a:cubicBezTo>
                  <a:cubicBezTo>
                    <a:pt x="1262" y="124"/>
                    <a:pt x="1355" y="115"/>
                    <a:pt x="1448" y="115"/>
                  </a:cubicBezTo>
                  <a:close/>
                  <a:moveTo>
                    <a:pt x="1449" y="1"/>
                  </a:moveTo>
                  <a:cubicBezTo>
                    <a:pt x="1343" y="1"/>
                    <a:pt x="1237" y="14"/>
                    <a:pt x="1132" y="41"/>
                  </a:cubicBezTo>
                  <a:cubicBezTo>
                    <a:pt x="808" y="124"/>
                    <a:pt x="529" y="328"/>
                    <a:pt x="353" y="616"/>
                  </a:cubicBezTo>
                  <a:cubicBezTo>
                    <a:pt x="0" y="1219"/>
                    <a:pt x="195" y="1998"/>
                    <a:pt x="798" y="2360"/>
                  </a:cubicBezTo>
                  <a:cubicBezTo>
                    <a:pt x="1002" y="2471"/>
                    <a:pt x="1216" y="2536"/>
                    <a:pt x="1448" y="2536"/>
                  </a:cubicBezTo>
                  <a:cubicBezTo>
                    <a:pt x="1550" y="2536"/>
                    <a:pt x="1652" y="2518"/>
                    <a:pt x="1763" y="2490"/>
                  </a:cubicBezTo>
                  <a:cubicBezTo>
                    <a:pt x="2088" y="2406"/>
                    <a:pt x="2366" y="2202"/>
                    <a:pt x="2533" y="1915"/>
                  </a:cubicBezTo>
                  <a:cubicBezTo>
                    <a:pt x="2709" y="1618"/>
                    <a:pt x="2756" y="1284"/>
                    <a:pt x="2672" y="950"/>
                  </a:cubicBezTo>
                  <a:cubicBezTo>
                    <a:pt x="2589" y="625"/>
                    <a:pt x="2385" y="347"/>
                    <a:pt x="2088" y="180"/>
                  </a:cubicBezTo>
                  <a:cubicBezTo>
                    <a:pt x="1893" y="60"/>
                    <a:pt x="1672" y="1"/>
                    <a:pt x="1449" y="1"/>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292" name="Google Shape;2292;p19"/>
            <p:cNvSpPr/>
            <p:nvPr/>
          </p:nvSpPr>
          <p:spPr>
            <a:xfrm>
              <a:off x="3157075" y="2485382"/>
              <a:ext cx="95130" cy="95642"/>
            </a:xfrm>
            <a:custGeom>
              <a:rect b="b" l="l" r="r" t="t"/>
              <a:pathLst>
                <a:path extrusionOk="0" h="1680" w="1671">
                  <a:moveTo>
                    <a:pt x="836" y="1"/>
                  </a:moveTo>
                  <a:cubicBezTo>
                    <a:pt x="372" y="1"/>
                    <a:pt x="1" y="372"/>
                    <a:pt x="1" y="835"/>
                  </a:cubicBezTo>
                  <a:cubicBezTo>
                    <a:pt x="1" y="1299"/>
                    <a:pt x="372" y="1680"/>
                    <a:pt x="836" y="1680"/>
                  </a:cubicBezTo>
                  <a:cubicBezTo>
                    <a:pt x="1299" y="1680"/>
                    <a:pt x="1670" y="1299"/>
                    <a:pt x="1670" y="835"/>
                  </a:cubicBezTo>
                  <a:cubicBezTo>
                    <a:pt x="1670" y="372"/>
                    <a:pt x="1299" y="1"/>
                    <a:pt x="836" y="1"/>
                  </a:cubicBezTo>
                  <a:close/>
                </a:path>
              </a:pathLst>
            </a:cu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293" name="Google Shape;2293;p19"/>
            <p:cNvSpPr/>
            <p:nvPr/>
          </p:nvSpPr>
          <p:spPr>
            <a:xfrm>
              <a:off x="3153374" y="2482194"/>
              <a:ext cx="102531" cy="102019"/>
            </a:xfrm>
            <a:custGeom>
              <a:rect b="b" l="l" r="r" t="t"/>
              <a:pathLst>
                <a:path extrusionOk="0" h="1792" w="1801">
                  <a:moveTo>
                    <a:pt x="901" y="112"/>
                  </a:moveTo>
                  <a:cubicBezTo>
                    <a:pt x="1327" y="112"/>
                    <a:pt x="1680" y="465"/>
                    <a:pt x="1680" y="891"/>
                  </a:cubicBezTo>
                  <a:cubicBezTo>
                    <a:pt x="1680" y="1327"/>
                    <a:pt x="1327" y="1671"/>
                    <a:pt x="901" y="1671"/>
                  </a:cubicBezTo>
                  <a:cubicBezTo>
                    <a:pt x="474" y="1671"/>
                    <a:pt x="121" y="1318"/>
                    <a:pt x="121" y="891"/>
                  </a:cubicBezTo>
                  <a:cubicBezTo>
                    <a:pt x="121" y="465"/>
                    <a:pt x="474" y="112"/>
                    <a:pt x="901" y="112"/>
                  </a:cubicBezTo>
                  <a:close/>
                  <a:moveTo>
                    <a:pt x="901" y="1"/>
                  </a:moveTo>
                  <a:cubicBezTo>
                    <a:pt x="409" y="1"/>
                    <a:pt x="1" y="400"/>
                    <a:pt x="1" y="891"/>
                  </a:cubicBezTo>
                  <a:cubicBezTo>
                    <a:pt x="1" y="1392"/>
                    <a:pt x="409" y="1791"/>
                    <a:pt x="901" y="1791"/>
                  </a:cubicBezTo>
                  <a:cubicBezTo>
                    <a:pt x="1392" y="1791"/>
                    <a:pt x="1800" y="1392"/>
                    <a:pt x="1800" y="891"/>
                  </a:cubicBezTo>
                  <a:cubicBezTo>
                    <a:pt x="1800" y="400"/>
                    <a:pt x="1392" y="1"/>
                    <a:pt x="901" y="1"/>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294" name="Google Shape;2294;p19"/>
            <p:cNvSpPr/>
            <p:nvPr/>
          </p:nvSpPr>
          <p:spPr>
            <a:xfrm>
              <a:off x="3166070" y="2499159"/>
              <a:ext cx="77140" cy="67576"/>
            </a:xfrm>
            <a:custGeom>
              <a:rect b="b" l="l" r="r" t="t"/>
              <a:pathLst>
                <a:path extrusionOk="0" h="1187" w="1355">
                  <a:moveTo>
                    <a:pt x="677" y="0"/>
                  </a:moveTo>
                  <a:cubicBezTo>
                    <a:pt x="474" y="0"/>
                    <a:pt x="278" y="103"/>
                    <a:pt x="167" y="287"/>
                  </a:cubicBezTo>
                  <a:cubicBezTo>
                    <a:pt x="0" y="575"/>
                    <a:pt x="93" y="937"/>
                    <a:pt x="371" y="1104"/>
                  </a:cubicBezTo>
                  <a:cubicBezTo>
                    <a:pt x="469" y="1160"/>
                    <a:pt x="574" y="1187"/>
                    <a:pt x="678" y="1187"/>
                  </a:cubicBezTo>
                  <a:cubicBezTo>
                    <a:pt x="881" y="1187"/>
                    <a:pt x="1077" y="1084"/>
                    <a:pt x="1188" y="900"/>
                  </a:cubicBezTo>
                  <a:cubicBezTo>
                    <a:pt x="1355" y="612"/>
                    <a:pt x="1262" y="250"/>
                    <a:pt x="984" y="83"/>
                  </a:cubicBezTo>
                  <a:cubicBezTo>
                    <a:pt x="887" y="27"/>
                    <a:pt x="781" y="0"/>
                    <a:pt x="677" y="0"/>
                  </a:cubicBezTo>
                  <a:close/>
                </a:path>
              </a:pathLst>
            </a:custGeom>
            <a:solidFill>
              <a:schemeClr val="dk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295" name="Google Shape;2295;p19"/>
            <p:cNvSpPr/>
            <p:nvPr/>
          </p:nvSpPr>
          <p:spPr>
            <a:xfrm>
              <a:off x="3162369" y="2495971"/>
              <a:ext cx="84541" cy="74521"/>
            </a:xfrm>
            <a:custGeom>
              <a:rect b="b" l="l" r="r" t="t"/>
              <a:pathLst>
                <a:path extrusionOk="0" h="1309" w="1485">
                  <a:moveTo>
                    <a:pt x="746" y="112"/>
                  </a:moveTo>
                  <a:cubicBezTo>
                    <a:pt x="839" y="112"/>
                    <a:pt x="934" y="136"/>
                    <a:pt x="1021" y="186"/>
                  </a:cubicBezTo>
                  <a:cubicBezTo>
                    <a:pt x="1271" y="343"/>
                    <a:pt x="1355" y="668"/>
                    <a:pt x="1206" y="928"/>
                  </a:cubicBezTo>
                  <a:cubicBezTo>
                    <a:pt x="1132" y="1048"/>
                    <a:pt x="1012" y="1132"/>
                    <a:pt x="872" y="1169"/>
                  </a:cubicBezTo>
                  <a:cubicBezTo>
                    <a:pt x="826" y="1181"/>
                    <a:pt x="780" y="1187"/>
                    <a:pt x="734" y="1187"/>
                  </a:cubicBezTo>
                  <a:cubicBezTo>
                    <a:pt x="642" y="1187"/>
                    <a:pt x="551" y="1163"/>
                    <a:pt x="464" y="1113"/>
                  </a:cubicBezTo>
                  <a:cubicBezTo>
                    <a:pt x="214" y="965"/>
                    <a:pt x="130" y="631"/>
                    <a:pt x="279" y="380"/>
                  </a:cubicBezTo>
                  <a:cubicBezTo>
                    <a:pt x="378" y="207"/>
                    <a:pt x="559" y="112"/>
                    <a:pt x="746" y="112"/>
                  </a:cubicBezTo>
                  <a:close/>
                  <a:moveTo>
                    <a:pt x="742" y="0"/>
                  </a:moveTo>
                  <a:cubicBezTo>
                    <a:pt x="519" y="0"/>
                    <a:pt x="299" y="113"/>
                    <a:pt x="177" y="315"/>
                  </a:cubicBezTo>
                  <a:cubicBezTo>
                    <a:pt x="0" y="631"/>
                    <a:pt x="103" y="1030"/>
                    <a:pt x="409" y="1215"/>
                  </a:cubicBezTo>
                  <a:cubicBezTo>
                    <a:pt x="511" y="1271"/>
                    <a:pt x="622" y="1308"/>
                    <a:pt x="743" y="1308"/>
                  </a:cubicBezTo>
                  <a:cubicBezTo>
                    <a:pt x="798" y="1308"/>
                    <a:pt x="854" y="1299"/>
                    <a:pt x="900" y="1280"/>
                  </a:cubicBezTo>
                  <a:cubicBezTo>
                    <a:pt x="1077" y="1243"/>
                    <a:pt x="1216" y="1132"/>
                    <a:pt x="1299" y="983"/>
                  </a:cubicBezTo>
                  <a:cubicBezTo>
                    <a:pt x="1485" y="677"/>
                    <a:pt x="1383" y="269"/>
                    <a:pt x="1077" y="93"/>
                  </a:cubicBezTo>
                  <a:cubicBezTo>
                    <a:pt x="973" y="30"/>
                    <a:pt x="857" y="0"/>
                    <a:pt x="742" y="0"/>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296" name="Google Shape;2296;p19"/>
            <p:cNvSpPr/>
            <p:nvPr/>
          </p:nvSpPr>
          <p:spPr>
            <a:xfrm>
              <a:off x="3187703" y="2516522"/>
              <a:ext cx="33873" cy="33361"/>
            </a:xfrm>
            <a:custGeom>
              <a:rect b="b" l="l" r="r" t="t"/>
              <a:pathLst>
                <a:path extrusionOk="0" h="586" w="595">
                  <a:moveTo>
                    <a:pt x="298" y="1"/>
                  </a:moveTo>
                  <a:cubicBezTo>
                    <a:pt x="131" y="1"/>
                    <a:pt x="1" y="131"/>
                    <a:pt x="1" y="288"/>
                  </a:cubicBezTo>
                  <a:cubicBezTo>
                    <a:pt x="1" y="455"/>
                    <a:pt x="131" y="585"/>
                    <a:pt x="298" y="585"/>
                  </a:cubicBezTo>
                  <a:cubicBezTo>
                    <a:pt x="455" y="585"/>
                    <a:pt x="594" y="455"/>
                    <a:pt x="594" y="288"/>
                  </a:cubicBezTo>
                  <a:cubicBezTo>
                    <a:pt x="594" y="131"/>
                    <a:pt x="455" y="1"/>
                    <a:pt x="298" y="1"/>
                  </a:cubicBezTo>
                  <a:close/>
                </a:path>
              </a:pathLst>
            </a:cu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297" name="Google Shape;2297;p19"/>
            <p:cNvSpPr/>
            <p:nvPr/>
          </p:nvSpPr>
          <p:spPr>
            <a:xfrm>
              <a:off x="3184572" y="2512822"/>
              <a:ext cx="40193" cy="40193"/>
            </a:xfrm>
            <a:custGeom>
              <a:rect b="b" l="l" r="r" t="t"/>
              <a:pathLst>
                <a:path extrusionOk="0" h="706" w="706">
                  <a:moveTo>
                    <a:pt x="353" y="121"/>
                  </a:moveTo>
                  <a:cubicBezTo>
                    <a:pt x="482" y="121"/>
                    <a:pt x="585" y="224"/>
                    <a:pt x="585" y="353"/>
                  </a:cubicBezTo>
                  <a:cubicBezTo>
                    <a:pt x="585" y="483"/>
                    <a:pt x="482" y="585"/>
                    <a:pt x="353" y="585"/>
                  </a:cubicBezTo>
                  <a:cubicBezTo>
                    <a:pt x="223" y="585"/>
                    <a:pt x="121" y="483"/>
                    <a:pt x="121" y="353"/>
                  </a:cubicBezTo>
                  <a:cubicBezTo>
                    <a:pt x="121" y="224"/>
                    <a:pt x="223" y="121"/>
                    <a:pt x="353" y="121"/>
                  </a:cubicBezTo>
                  <a:close/>
                  <a:moveTo>
                    <a:pt x="353" y="1"/>
                  </a:moveTo>
                  <a:cubicBezTo>
                    <a:pt x="158" y="1"/>
                    <a:pt x="0" y="159"/>
                    <a:pt x="0" y="353"/>
                  </a:cubicBezTo>
                  <a:cubicBezTo>
                    <a:pt x="0" y="548"/>
                    <a:pt x="158" y="706"/>
                    <a:pt x="353" y="706"/>
                  </a:cubicBezTo>
                  <a:cubicBezTo>
                    <a:pt x="547" y="706"/>
                    <a:pt x="705" y="548"/>
                    <a:pt x="705" y="353"/>
                  </a:cubicBezTo>
                  <a:cubicBezTo>
                    <a:pt x="705" y="159"/>
                    <a:pt x="547" y="1"/>
                    <a:pt x="353" y="1"/>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298" name="Google Shape;2298;p19"/>
            <p:cNvSpPr/>
            <p:nvPr/>
          </p:nvSpPr>
          <p:spPr>
            <a:xfrm>
              <a:off x="3154968" y="2476956"/>
              <a:ext cx="52319" cy="59720"/>
            </a:xfrm>
            <a:custGeom>
              <a:rect b="b" l="l" r="r" t="t"/>
              <a:pathLst>
                <a:path extrusionOk="0" h="1049" w="919">
                  <a:moveTo>
                    <a:pt x="66" y="56"/>
                  </a:moveTo>
                  <a:lnTo>
                    <a:pt x="863" y="983"/>
                  </a:lnTo>
                  <a:lnTo>
                    <a:pt x="854" y="983"/>
                  </a:lnTo>
                  <a:lnTo>
                    <a:pt x="66" y="56"/>
                  </a:lnTo>
                  <a:close/>
                  <a:moveTo>
                    <a:pt x="66" y="0"/>
                  </a:moveTo>
                  <a:cubicBezTo>
                    <a:pt x="47" y="0"/>
                    <a:pt x="38" y="0"/>
                    <a:pt x="28" y="19"/>
                  </a:cubicBezTo>
                  <a:cubicBezTo>
                    <a:pt x="10" y="28"/>
                    <a:pt x="10" y="37"/>
                    <a:pt x="1" y="56"/>
                  </a:cubicBezTo>
                  <a:cubicBezTo>
                    <a:pt x="1" y="74"/>
                    <a:pt x="10" y="84"/>
                    <a:pt x="19" y="102"/>
                  </a:cubicBezTo>
                  <a:lnTo>
                    <a:pt x="817" y="1021"/>
                  </a:lnTo>
                  <a:cubicBezTo>
                    <a:pt x="826" y="1039"/>
                    <a:pt x="845" y="1048"/>
                    <a:pt x="863" y="1048"/>
                  </a:cubicBezTo>
                  <a:cubicBezTo>
                    <a:pt x="873" y="1048"/>
                    <a:pt x="882" y="1039"/>
                    <a:pt x="900" y="1030"/>
                  </a:cubicBezTo>
                  <a:cubicBezTo>
                    <a:pt x="910" y="1021"/>
                    <a:pt x="919" y="1002"/>
                    <a:pt x="919" y="983"/>
                  </a:cubicBezTo>
                  <a:cubicBezTo>
                    <a:pt x="919" y="974"/>
                    <a:pt x="919" y="956"/>
                    <a:pt x="900" y="946"/>
                  </a:cubicBezTo>
                  <a:lnTo>
                    <a:pt x="112" y="19"/>
                  </a:lnTo>
                  <a:cubicBezTo>
                    <a:pt x="103" y="9"/>
                    <a:pt x="84" y="0"/>
                    <a:pt x="66" y="0"/>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299" name="Google Shape;2299;p19"/>
            <p:cNvSpPr/>
            <p:nvPr/>
          </p:nvSpPr>
          <p:spPr>
            <a:xfrm>
              <a:off x="3142273" y="2464261"/>
              <a:ext cx="21747" cy="21690"/>
            </a:xfrm>
            <a:custGeom>
              <a:rect b="b" l="l" r="r" t="t"/>
              <a:pathLst>
                <a:path extrusionOk="0" h="381" w="382">
                  <a:moveTo>
                    <a:pt x="270" y="56"/>
                  </a:moveTo>
                  <a:lnTo>
                    <a:pt x="316" y="307"/>
                  </a:lnTo>
                  <a:lnTo>
                    <a:pt x="316" y="307"/>
                  </a:lnTo>
                  <a:lnTo>
                    <a:pt x="263" y="288"/>
                  </a:lnTo>
                  <a:lnTo>
                    <a:pt x="263" y="288"/>
                  </a:lnTo>
                  <a:cubicBezTo>
                    <a:pt x="272" y="287"/>
                    <a:pt x="282" y="285"/>
                    <a:pt x="289" y="279"/>
                  </a:cubicBezTo>
                  <a:cubicBezTo>
                    <a:pt x="298" y="269"/>
                    <a:pt x="307" y="251"/>
                    <a:pt x="298" y="242"/>
                  </a:cubicBezTo>
                  <a:lnTo>
                    <a:pt x="270" y="56"/>
                  </a:lnTo>
                  <a:close/>
                  <a:moveTo>
                    <a:pt x="251" y="0"/>
                  </a:moveTo>
                  <a:cubicBezTo>
                    <a:pt x="242" y="0"/>
                    <a:pt x="224" y="10"/>
                    <a:pt x="214" y="28"/>
                  </a:cubicBezTo>
                  <a:cubicBezTo>
                    <a:pt x="214" y="38"/>
                    <a:pt x="205" y="56"/>
                    <a:pt x="214" y="75"/>
                  </a:cubicBezTo>
                  <a:lnTo>
                    <a:pt x="242" y="214"/>
                  </a:lnTo>
                  <a:lnTo>
                    <a:pt x="84" y="158"/>
                  </a:lnTo>
                  <a:lnTo>
                    <a:pt x="38" y="158"/>
                  </a:lnTo>
                  <a:cubicBezTo>
                    <a:pt x="19" y="167"/>
                    <a:pt x="10" y="177"/>
                    <a:pt x="1" y="195"/>
                  </a:cubicBezTo>
                  <a:cubicBezTo>
                    <a:pt x="1" y="214"/>
                    <a:pt x="1" y="223"/>
                    <a:pt x="10" y="242"/>
                  </a:cubicBezTo>
                  <a:cubicBezTo>
                    <a:pt x="10" y="251"/>
                    <a:pt x="29" y="260"/>
                    <a:pt x="38" y="269"/>
                  </a:cubicBezTo>
                  <a:lnTo>
                    <a:pt x="335" y="381"/>
                  </a:lnTo>
                  <a:lnTo>
                    <a:pt x="344" y="381"/>
                  </a:lnTo>
                  <a:cubicBezTo>
                    <a:pt x="353" y="381"/>
                    <a:pt x="363" y="381"/>
                    <a:pt x="372" y="372"/>
                  </a:cubicBezTo>
                  <a:cubicBezTo>
                    <a:pt x="381" y="362"/>
                    <a:pt x="381" y="344"/>
                    <a:pt x="381" y="334"/>
                  </a:cubicBezTo>
                  <a:lnTo>
                    <a:pt x="326" y="47"/>
                  </a:lnTo>
                  <a:cubicBezTo>
                    <a:pt x="326" y="28"/>
                    <a:pt x="316" y="19"/>
                    <a:pt x="298" y="10"/>
                  </a:cubicBezTo>
                  <a:cubicBezTo>
                    <a:pt x="289" y="0"/>
                    <a:pt x="270" y="0"/>
                    <a:pt x="251" y="0"/>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300" name="Google Shape;2300;p19"/>
            <p:cNvSpPr/>
            <p:nvPr/>
          </p:nvSpPr>
          <p:spPr>
            <a:xfrm>
              <a:off x="3147055" y="2469840"/>
              <a:ext cx="21690" cy="21918"/>
            </a:xfrm>
            <a:custGeom>
              <a:rect b="b" l="l" r="r" t="t"/>
              <a:pathLst>
                <a:path extrusionOk="0" h="385" w="381">
                  <a:moveTo>
                    <a:pt x="56" y="218"/>
                  </a:moveTo>
                  <a:lnTo>
                    <a:pt x="251" y="283"/>
                  </a:lnTo>
                  <a:cubicBezTo>
                    <a:pt x="256" y="287"/>
                    <a:pt x="262" y="290"/>
                    <a:pt x="269" y="290"/>
                  </a:cubicBezTo>
                  <a:cubicBezTo>
                    <a:pt x="276" y="290"/>
                    <a:pt x="283" y="287"/>
                    <a:pt x="288" y="283"/>
                  </a:cubicBezTo>
                  <a:cubicBezTo>
                    <a:pt x="295" y="276"/>
                    <a:pt x="302" y="263"/>
                    <a:pt x="305" y="253"/>
                  </a:cubicBezTo>
                  <a:lnTo>
                    <a:pt x="305" y="253"/>
                  </a:lnTo>
                  <a:lnTo>
                    <a:pt x="316" y="311"/>
                  </a:lnTo>
                  <a:lnTo>
                    <a:pt x="56" y="218"/>
                  </a:lnTo>
                  <a:close/>
                  <a:moveTo>
                    <a:pt x="270" y="1"/>
                  </a:moveTo>
                  <a:cubicBezTo>
                    <a:pt x="266" y="1"/>
                    <a:pt x="263" y="2"/>
                    <a:pt x="260" y="4"/>
                  </a:cubicBezTo>
                  <a:cubicBezTo>
                    <a:pt x="242" y="4"/>
                    <a:pt x="223" y="14"/>
                    <a:pt x="214" y="32"/>
                  </a:cubicBezTo>
                  <a:cubicBezTo>
                    <a:pt x="214" y="42"/>
                    <a:pt x="205" y="60"/>
                    <a:pt x="214" y="69"/>
                  </a:cubicBezTo>
                  <a:lnTo>
                    <a:pt x="242" y="218"/>
                  </a:lnTo>
                  <a:lnTo>
                    <a:pt x="84" y="162"/>
                  </a:lnTo>
                  <a:cubicBezTo>
                    <a:pt x="75" y="158"/>
                    <a:pt x="65" y="155"/>
                    <a:pt x="57" y="155"/>
                  </a:cubicBezTo>
                  <a:cubicBezTo>
                    <a:pt x="49" y="155"/>
                    <a:pt x="42" y="158"/>
                    <a:pt x="38" y="162"/>
                  </a:cubicBezTo>
                  <a:cubicBezTo>
                    <a:pt x="19" y="171"/>
                    <a:pt x="10" y="181"/>
                    <a:pt x="0" y="199"/>
                  </a:cubicBezTo>
                  <a:cubicBezTo>
                    <a:pt x="0" y="209"/>
                    <a:pt x="0" y="227"/>
                    <a:pt x="10" y="246"/>
                  </a:cubicBezTo>
                  <a:cubicBezTo>
                    <a:pt x="10" y="255"/>
                    <a:pt x="28" y="264"/>
                    <a:pt x="38" y="274"/>
                  </a:cubicBezTo>
                  <a:lnTo>
                    <a:pt x="334" y="376"/>
                  </a:lnTo>
                  <a:cubicBezTo>
                    <a:pt x="334" y="385"/>
                    <a:pt x="344" y="385"/>
                    <a:pt x="344" y="385"/>
                  </a:cubicBezTo>
                  <a:cubicBezTo>
                    <a:pt x="353" y="385"/>
                    <a:pt x="362" y="376"/>
                    <a:pt x="372" y="366"/>
                  </a:cubicBezTo>
                  <a:cubicBezTo>
                    <a:pt x="381" y="357"/>
                    <a:pt x="381" y="348"/>
                    <a:pt x="381" y="329"/>
                  </a:cubicBezTo>
                  <a:lnTo>
                    <a:pt x="325" y="51"/>
                  </a:lnTo>
                  <a:cubicBezTo>
                    <a:pt x="325" y="32"/>
                    <a:pt x="316" y="23"/>
                    <a:pt x="297" y="14"/>
                  </a:cubicBezTo>
                  <a:cubicBezTo>
                    <a:pt x="291" y="7"/>
                    <a:pt x="280" y="1"/>
                    <a:pt x="270" y="1"/>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301" name="Google Shape;2301;p19"/>
            <p:cNvSpPr/>
            <p:nvPr/>
          </p:nvSpPr>
          <p:spPr>
            <a:xfrm>
              <a:off x="2593589" y="2681844"/>
              <a:ext cx="175914" cy="249866"/>
            </a:xfrm>
            <a:custGeom>
              <a:rect b="b" l="l" r="r" t="t"/>
              <a:pathLst>
                <a:path extrusionOk="0" h="4389" w="3090">
                  <a:moveTo>
                    <a:pt x="399" y="0"/>
                  </a:moveTo>
                  <a:cubicBezTo>
                    <a:pt x="177" y="0"/>
                    <a:pt x="0" y="177"/>
                    <a:pt x="0" y="390"/>
                  </a:cubicBezTo>
                  <a:lnTo>
                    <a:pt x="0" y="3999"/>
                  </a:lnTo>
                  <a:cubicBezTo>
                    <a:pt x="0" y="4212"/>
                    <a:pt x="177" y="4388"/>
                    <a:pt x="399" y="4388"/>
                  </a:cubicBezTo>
                  <a:lnTo>
                    <a:pt x="2700" y="4388"/>
                  </a:lnTo>
                  <a:cubicBezTo>
                    <a:pt x="2913" y="4388"/>
                    <a:pt x="3090" y="4212"/>
                    <a:pt x="3090" y="3999"/>
                  </a:cubicBezTo>
                  <a:lnTo>
                    <a:pt x="3090" y="390"/>
                  </a:lnTo>
                  <a:cubicBezTo>
                    <a:pt x="3090" y="177"/>
                    <a:pt x="2913" y="0"/>
                    <a:pt x="2700" y="0"/>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302" name="Google Shape;2302;p19"/>
            <p:cNvSpPr/>
            <p:nvPr/>
          </p:nvSpPr>
          <p:spPr>
            <a:xfrm>
              <a:off x="2590401" y="2678144"/>
              <a:ext cx="182802" cy="256697"/>
            </a:xfrm>
            <a:custGeom>
              <a:rect b="b" l="l" r="r" t="t"/>
              <a:pathLst>
                <a:path extrusionOk="0" h="4509" w="3211">
                  <a:moveTo>
                    <a:pt x="2756" y="121"/>
                  </a:moveTo>
                  <a:cubicBezTo>
                    <a:pt x="2942" y="121"/>
                    <a:pt x="3090" y="270"/>
                    <a:pt x="3090" y="455"/>
                  </a:cubicBezTo>
                  <a:lnTo>
                    <a:pt x="3090" y="4054"/>
                  </a:lnTo>
                  <a:cubicBezTo>
                    <a:pt x="3090" y="4240"/>
                    <a:pt x="2942" y="4398"/>
                    <a:pt x="2756" y="4398"/>
                  </a:cubicBezTo>
                  <a:lnTo>
                    <a:pt x="455" y="4398"/>
                  </a:lnTo>
                  <a:cubicBezTo>
                    <a:pt x="270" y="4398"/>
                    <a:pt x="121" y="4240"/>
                    <a:pt x="121" y="4054"/>
                  </a:cubicBezTo>
                  <a:lnTo>
                    <a:pt x="121" y="455"/>
                  </a:lnTo>
                  <a:cubicBezTo>
                    <a:pt x="121" y="270"/>
                    <a:pt x="270" y="121"/>
                    <a:pt x="455" y="121"/>
                  </a:cubicBezTo>
                  <a:close/>
                  <a:moveTo>
                    <a:pt x="455" y="0"/>
                  </a:moveTo>
                  <a:cubicBezTo>
                    <a:pt x="205" y="0"/>
                    <a:pt x="1" y="205"/>
                    <a:pt x="1" y="455"/>
                  </a:cubicBezTo>
                  <a:lnTo>
                    <a:pt x="1" y="4064"/>
                  </a:lnTo>
                  <a:cubicBezTo>
                    <a:pt x="1" y="4305"/>
                    <a:pt x="205" y="4509"/>
                    <a:pt x="455" y="4509"/>
                  </a:cubicBezTo>
                  <a:lnTo>
                    <a:pt x="2756" y="4509"/>
                  </a:lnTo>
                  <a:cubicBezTo>
                    <a:pt x="3006" y="4509"/>
                    <a:pt x="3211" y="4314"/>
                    <a:pt x="3211" y="4064"/>
                  </a:cubicBezTo>
                  <a:lnTo>
                    <a:pt x="3211" y="455"/>
                  </a:lnTo>
                  <a:cubicBezTo>
                    <a:pt x="3211" y="205"/>
                    <a:pt x="3006" y="0"/>
                    <a:pt x="2756" y="0"/>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303" name="Google Shape;2303;p19"/>
            <p:cNvSpPr/>
            <p:nvPr/>
          </p:nvSpPr>
          <p:spPr>
            <a:xfrm>
              <a:off x="2287821" y="2677631"/>
              <a:ext cx="268880" cy="268880"/>
            </a:xfrm>
            <a:custGeom>
              <a:rect b="b" l="l" r="r" t="t"/>
              <a:pathLst>
                <a:path extrusionOk="0" h="4723" w="4723">
                  <a:moveTo>
                    <a:pt x="473" y="0"/>
                  </a:moveTo>
                  <a:cubicBezTo>
                    <a:pt x="214" y="0"/>
                    <a:pt x="0" y="214"/>
                    <a:pt x="0" y="473"/>
                  </a:cubicBezTo>
                  <a:lnTo>
                    <a:pt x="0" y="4249"/>
                  </a:lnTo>
                  <a:cubicBezTo>
                    <a:pt x="0" y="4509"/>
                    <a:pt x="214" y="4722"/>
                    <a:pt x="473" y="4722"/>
                  </a:cubicBezTo>
                  <a:lnTo>
                    <a:pt x="4249" y="4722"/>
                  </a:lnTo>
                  <a:cubicBezTo>
                    <a:pt x="4518" y="4722"/>
                    <a:pt x="4722" y="4509"/>
                    <a:pt x="4722" y="4249"/>
                  </a:cubicBezTo>
                  <a:lnTo>
                    <a:pt x="4722" y="473"/>
                  </a:lnTo>
                  <a:cubicBezTo>
                    <a:pt x="4722" y="214"/>
                    <a:pt x="4518" y="0"/>
                    <a:pt x="4249" y="0"/>
                  </a:cubicBezTo>
                  <a:close/>
                </a:path>
              </a:pathLst>
            </a:cu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304" name="Google Shape;2304;p19"/>
            <p:cNvSpPr/>
            <p:nvPr/>
          </p:nvSpPr>
          <p:spPr>
            <a:xfrm>
              <a:off x="2284633" y="2674443"/>
              <a:ext cx="275769" cy="275200"/>
            </a:xfrm>
            <a:custGeom>
              <a:rect b="b" l="l" r="r" t="t"/>
              <a:pathLst>
                <a:path extrusionOk="0" h="4834" w="4844">
                  <a:moveTo>
                    <a:pt x="4305" y="112"/>
                  </a:moveTo>
                  <a:cubicBezTo>
                    <a:pt x="4537" y="112"/>
                    <a:pt x="4722" y="297"/>
                    <a:pt x="4722" y="529"/>
                  </a:cubicBezTo>
                  <a:lnTo>
                    <a:pt x="4722" y="4305"/>
                  </a:lnTo>
                  <a:cubicBezTo>
                    <a:pt x="4722" y="4537"/>
                    <a:pt x="4537" y="4722"/>
                    <a:pt x="4305" y="4722"/>
                  </a:cubicBezTo>
                  <a:lnTo>
                    <a:pt x="529" y="4722"/>
                  </a:lnTo>
                  <a:cubicBezTo>
                    <a:pt x="297" y="4722"/>
                    <a:pt x="112" y="4537"/>
                    <a:pt x="112" y="4305"/>
                  </a:cubicBezTo>
                  <a:lnTo>
                    <a:pt x="112" y="529"/>
                  </a:lnTo>
                  <a:cubicBezTo>
                    <a:pt x="112" y="297"/>
                    <a:pt x="297" y="112"/>
                    <a:pt x="529" y="112"/>
                  </a:cubicBezTo>
                  <a:close/>
                  <a:moveTo>
                    <a:pt x="529" y="1"/>
                  </a:moveTo>
                  <a:cubicBezTo>
                    <a:pt x="242" y="1"/>
                    <a:pt x="1" y="232"/>
                    <a:pt x="1" y="529"/>
                  </a:cubicBezTo>
                  <a:lnTo>
                    <a:pt x="1" y="4305"/>
                  </a:lnTo>
                  <a:cubicBezTo>
                    <a:pt x="1" y="4602"/>
                    <a:pt x="242" y="4834"/>
                    <a:pt x="529" y="4834"/>
                  </a:cubicBezTo>
                  <a:lnTo>
                    <a:pt x="4305" y="4834"/>
                  </a:lnTo>
                  <a:cubicBezTo>
                    <a:pt x="4602" y="4834"/>
                    <a:pt x="4843" y="4602"/>
                    <a:pt x="4843" y="4305"/>
                  </a:cubicBezTo>
                  <a:lnTo>
                    <a:pt x="4843" y="529"/>
                  </a:lnTo>
                  <a:cubicBezTo>
                    <a:pt x="4843" y="232"/>
                    <a:pt x="4602" y="1"/>
                    <a:pt x="4305" y="1"/>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305" name="Google Shape;2305;p19"/>
            <p:cNvSpPr/>
            <p:nvPr/>
          </p:nvSpPr>
          <p:spPr>
            <a:xfrm>
              <a:off x="2393425" y="2357433"/>
              <a:ext cx="373973" cy="201817"/>
            </a:xfrm>
            <a:custGeom>
              <a:rect b="b" l="l" r="r" t="t"/>
              <a:pathLst>
                <a:path extrusionOk="0" h="3545" w="6569">
                  <a:moveTo>
                    <a:pt x="177" y="0"/>
                  </a:moveTo>
                  <a:cubicBezTo>
                    <a:pt x="75" y="0"/>
                    <a:pt x="1" y="84"/>
                    <a:pt x="1" y="186"/>
                  </a:cubicBezTo>
                  <a:lnTo>
                    <a:pt x="1" y="3359"/>
                  </a:lnTo>
                  <a:cubicBezTo>
                    <a:pt x="1" y="3461"/>
                    <a:pt x="75" y="3544"/>
                    <a:pt x="177" y="3544"/>
                  </a:cubicBezTo>
                  <a:lnTo>
                    <a:pt x="6383" y="3544"/>
                  </a:lnTo>
                  <a:cubicBezTo>
                    <a:pt x="6485" y="3544"/>
                    <a:pt x="6568" y="3461"/>
                    <a:pt x="6568" y="3359"/>
                  </a:cubicBezTo>
                  <a:lnTo>
                    <a:pt x="6568" y="186"/>
                  </a:lnTo>
                  <a:cubicBezTo>
                    <a:pt x="6568" y="84"/>
                    <a:pt x="6485" y="0"/>
                    <a:pt x="6383" y="0"/>
                  </a:cubicBezTo>
                  <a:close/>
                </a:path>
              </a:pathLst>
            </a:custGeom>
            <a:solidFill>
              <a:schemeClr val="l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306" name="Google Shape;2306;p19"/>
            <p:cNvSpPr/>
            <p:nvPr/>
          </p:nvSpPr>
          <p:spPr>
            <a:xfrm>
              <a:off x="2389725" y="2506645"/>
              <a:ext cx="380862" cy="208136"/>
            </a:xfrm>
            <a:custGeom>
              <a:rect b="b" l="l" r="r" t="t"/>
              <a:pathLst>
                <a:path extrusionOk="0" h="3656" w="6690">
                  <a:moveTo>
                    <a:pt x="242" y="112"/>
                  </a:moveTo>
                  <a:lnTo>
                    <a:pt x="242" y="121"/>
                  </a:lnTo>
                  <a:lnTo>
                    <a:pt x="6448" y="121"/>
                  </a:lnTo>
                  <a:cubicBezTo>
                    <a:pt x="6522" y="121"/>
                    <a:pt x="6578" y="177"/>
                    <a:pt x="6578" y="242"/>
                  </a:cubicBezTo>
                  <a:lnTo>
                    <a:pt x="6578" y="3415"/>
                  </a:lnTo>
                  <a:cubicBezTo>
                    <a:pt x="6578" y="3489"/>
                    <a:pt x="6522" y="3544"/>
                    <a:pt x="6448" y="3544"/>
                  </a:cubicBezTo>
                  <a:lnTo>
                    <a:pt x="242" y="3544"/>
                  </a:lnTo>
                  <a:cubicBezTo>
                    <a:pt x="177" y="3544"/>
                    <a:pt x="121" y="3489"/>
                    <a:pt x="121" y="3415"/>
                  </a:cubicBezTo>
                  <a:lnTo>
                    <a:pt x="121" y="242"/>
                  </a:lnTo>
                  <a:cubicBezTo>
                    <a:pt x="121" y="177"/>
                    <a:pt x="177" y="112"/>
                    <a:pt x="242" y="112"/>
                  </a:cubicBezTo>
                  <a:close/>
                  <a:moveTo>
                    <a:pt x="242" y="1"/>
                  </a:moveTo>
                  <a:cubicBezTo>
                    <a:pt x="112" y="1"/>
                    <a:pt x="1" y="112"/>
                    <a:pt x="1" y="242"/>
                  </a:cubicBezTo>
                  <a:lnTo>
                    <a:pt x="1" y="3415"/>
                  </a:lnTo>
                  <a:cubicBezTo>
                    <a:pt x="1" y="3554"/>
                    <a:pt x="112" y="3656"/>
                    <a:pt x="242" y="3656"/>
                  </a:cubicBezTo>
                  <a:lnTo>
                    <a:pt x="6448" y="3656"/>
                  </a:lnTo>
                  <a:cubicBezTo>
                    <a:pt x="6587" y="3656"/>
                    <a:pt x="6689" y="3554"/>
                    <a:pt x="6689" y="3415"/>
                  </a:cubicBezTo>
                  <a:lnTo>
                    <a:pt x="6689" y="242"/>
                  </a:lnTo>
                  <a:cubicBezTo>
                    <a:pt x="6689" y="112"/>
                    <a:pt x="6587" y="1"/>
                    <a:pt x="6448" y="1"/>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307" name="Google Shape;2307;p19"/>
            <p:cNvSpPr/>
            <p:nvPr/>
          </p:nvSpPr>
          <p:spPr>
            <a:xfrm>
              <a:off x="2454681" y="2494889"/>
              <a:ext cx="125246" cy="6376"/>
            </a:xfrm>
            <a:custGeom>
              <a:rect b="b" l="l" r="r" t="t"/>
              <a:pathLst>
                <a:path extrusionOk="0" h="112" w="2200">
                  <a:moveTo>
                    <a:pt x="66" y="0"/>
                  </a:moveTo>
                  <a:cubicBezTo>
                    <a:pt x="29" y="0"/>
                    <a:pt x="1" y="19"/>
                    <a:pt x="1" y="56"/>
                  </a:cubicBezTo>
                  <a:cubicBezTo>
                    <a:pt x="1" y="84"/>
                    <a:pt x="29" y="112"/>
                    <a:pt x="66" y="112"/>
                  </a:cubicBezTo>
                  <a:lnTo>
                    <a:pt x="2144" y="112"/>
                  </a:lnTo>
                  <a:cubicBezTo>
                    <a:pt x="2171" y="112"/>
                    <a:pt x="2199" y="84"/>
                    <a:pt x="2199" y="56"/>
                  </a:cubicBezTo>
                  <a:cubicBezTo>
                    <a:pt x="2199" y="19"/>
                    <a:pt x="2171" y="0"/>
                    <a:pt x="2144" y="0"/>
                  </a:cubicBezTo>
                  <a:close/>
                </a:path>
              </a:pathLst>
            </a:cu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308" name="Google Shape;2308;p19"/>
            <p:cNvSpPr/>
            <p:nvPr/>
          </p:nvSpPr>
          <p:spPr>
            <a:xfrm>
              <a:off x="2604121" y="2494889"/>
              <a:ext cx="112038" cy="6376"/>
            </a:xfrm>
            <a:custGeom>
              <a:rect b="b" l="l" r="r" t="t"/>
              <a:pathLst>
                <a:path extrusionOk="0" h="112" w="1968">
                  <a:moveTo>
                    <a:pt x="57" y="0"/>
                  </a:moveTo>
                  <a:cubicBezTo>
                    <a:pt x="29" y="0"/>
                    <a:pt x="1" y="19"/>
                    <a:pt x="1" y="56"/>
                  </a:cubicBezTo>
                  <a:cubicBezTo>
                    <a:pt x="1" y="84"/>
                    <a:pt x="29" y="112"/>
                    <a:pt x="57" y="112"/>
                  </a:cubicBezTo>
                  <a:lnTo>
                    <a:pt x="1912" y="112"/>
                  </a:lnTo>
                  <a:cubicBezTo>
                    <a:pt x="1940" y="112"/>
                    <a:pt x="1968" y="84"/>
                    <a:pt x="1968" y="56"/>
                  </a:cubicBezTo>
                  <a:cubicBezTo>
                    <a:pt x="1968" y="19"/>
                    <a:pt x="1940" y="0"/>
                    <a:pt x="1912" y="0"/>
                  </a:cubicBezTo>
                  <a:close/>
                </a:path>
              </a:pathLst>
            </a:cu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309" name="Google Shape;2309;p19"/>
            <p:cNvSpPr/>
            <p:nvPr/>
          </p:nvSpPr>
          <p:spPr>
            <a:xfrm>
              <a:off x="2454681" y="2558251"/>
              <a:ext cx="112551" cy="6945"/>
            </a:xfrm>
            <a:custGeom>
              <a:rect b="b" l="l" r="r" t="t"/>
              <a:pathLst>
                <a:path extrusionOk="0" h="122" w="1977">
                  <a:moveTo>
                    <a:pt x="66" y="1"/>
                  </a:moveTo>
                  <a:cubicBezTo>
                    <a:pt x="29" y="1"/>
                    <a:pt x="1" y="29"/>
                    <a:pt x="1" y="66"/>
                  </a:cubicBezTo>
                  <a:cubicBezTo>
                    <a:pt x="1" y="93"/>
                    <a:pt x="29" y="121"/>
                    <a:pt x="66" y="121"/>
                  </a:cubicBezTo>
                  <a:lnTo>
                    <a:pt x="1912" y="121"/>
                  </a:lnTo>
                  <a:cubicBezTo>
                    <a:pt x="1949" y="121"/>
                    <a:pt x="1977" y="93"/>
                    <a:pt x="1977" y="66"/>
                  </a:cubicBezTo>
                  <a:cubicBezTo>
                    <a:pt x="1977" y="29"/>
                    <a:pt x="1949" y="1"/>
                    <a:pt x="1912" y="1"/>
                  </a:cubicBezTo>
                  <a:close/>
                </a:path>
              </a:pathLst>
            </a:cu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310" name="Google Shape;2310;p19"/>
            <p:cNvSpPr/>
            <p:nvPr/>
          </p:nvSpPr>
          <p:spPr>
            <a:xfrm>
              <a:off x="2554478" y="2525005"/>
              <a:ext cx="112551" cy="6376"/>
            </a:xfrm>
            <a:custGeom>
              <a:rect b="b" l="l" r="r" t="t"/>
              <a:pathLst>
                <a:path extrusionOk="0" h="112" w="1977">
                  <a:moveTo>
                    <a:pt x="66" y="0"/>
                  </a:moveTo>
                  <a:cubicBezTo>
                    <a:pt x="29" y="0"/>
                    <a:pt x="1" y="19"/>
                    <a:pt x="1" y="56"/>
                  </a:cubicBezTo>
                  <a:cubicBezTo>
                    <a:pt x="1" y="84"/>
                    <a:pt x="29" y="112"/>
                    <a:pt x="66" y="112"/>
                  </a:cubicBezTo>
                  <a:lnTo>
                    <a:pt x="1912" y="112"/>
                  </a:lnTo>
                  <a:cubicBezTo>
                    <a:pt x="1949" y="112"/>
                    <a:pt x="1977" y="84"/>
                    <a:pt x="1977" y="56"/>
                  </a:cubicBezTo>
                  <a:cubicBezTo>
                    <a:pt x="1977" y="19"/>
                    <a:pt x="1949" y="0"/>
                    <a:pt x="1912" y="0"/>
                  </a:cubicBezTo>
                  <a:close/>
                </a:path>
              </a:pathLst>
            </a:cu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311" name="Google Shape;2311;p19"/>
            <p:cNvSpPr/>
            <p:nvPr/>
          </p:nvSpPr>
          <p:spPr>
            <a:xfrm>
              <a:off x="2454681" y="2525005"/>
              <a:ext cx="76115" cy="6376"/>
            </a:xfrm>
            <a:custGeom>
              <a:rect b="b" l="l" r="r" t="t"/>
              <a:pathLst>
                <a:path extrusionOk="0" h="112" w="1337">
                  <a:moveTo>
                    <a:pt x="66" y="0"/>
                  </a:moveTo>
                  <a:cubicBezTo>
                    <a:pt x="29" y="0"/>
                    <a:pt x="1" y="19"/>
                    <a:pt x="1" y="56"/>
                  </a:cubicBezTo>
                  <a:cubicBezTo>
                    <a:pt x="1" y="84"/>
                    <a:pt x="29" y="112"/>
                    <a:pt x="66" y="112"/>
                  </a:cubicBezTo>
                  <a:lnTo>
                    <a:pt x="1281" y="112"/>
                  </a:lnTo>
                  <a:cubicBezTo>
                    <a:pt x="1309" y="112"/>
                    <a:pt x="1337" y="84"/>
                    <a:pt x="1337" y="56"/>
                  </a:cubicBezTo>
                  <a:cubicBezTo>
                    <a:pt x="1337" y="19"/>
                    <a:pt x="1309" y="0"/>
                    <a:pt x="1281" y="0"/>
                  </a:cubicBezTo>
                  <a:close/>
                </a:path>
              </a:pathLst>
            </a:cu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312" name="Google Shape;2312;p19"/>
            <p:cNvSpPr/>
            <p:nvPr/>
          </p:nvSpPr>
          <p:spPr>
            <a:xfrm>
              <a:off x="2593076" y="2558251"/>
              <a:ext cx="49131" cy="6945"/>
            </a:xfrm>
            <a:custGeom>
              <a:rect b="b" l="l" r="r" t="t"/>
              <a:pathLst>
                <a:path extrusionOk="0" h="122" w="863">
                  <a:moveTo>
                    <a:pt x="56" y="1"/>
                  </a:moveTo>
                  <a:cubicBezTo>
                    <a:pt x="19" y="1"/>
                    <a:pt x="0" y="29"/>
                    <a:pt x="0" y="66"/>
                  </a:cubicBezTo>
                  <a:cubicBezTo>
                    <a:pt x="0" y="93"/>
                    <a:pt x="19" y="121"/>
                    <a:pt x="56" y="121"/>
                  </a:cubicBezTo>
                  <a:lnTo>
                    <a:pt x="798" y="121"/>
                  </a:lnTo>
                  <a:cubicBezTo>
                    <a:pt x="835" y="121"/>
                    <a:pt x="863" y="93"/>
                    <a:pt x="863" y="66"/>
                  </a:cubicBezTo>
                  <a:cubicBezTo>
                    <a:pt x="863" y="29"/>
                    <a:pt x="835" y="1"/>
                    <a:pt x="798" y="1"/>
                  </a:cubicBezTo>
                  <a:close/>
                </a:path>
              </a:pathLst>
            </a:cu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313" name="Google Shape;2313;p19"/>
            <p:cNvSpPr/>
            <p:nvPr/>
          </p:nvSpPr>
          <p:spPr>
            <a:xfrm>
              <a:off x="2393425" y="2137375"/>
              <a:ext cx="373973" cy="250378"/>
            </a:xfrm>
            <a:custGeom>
              <a:rect b="b" l="l" r="r" t="t"/>
              <a:pathLst>
                <a:path extrusionOk="0" h="4398" w="6569">
                  <a:moveTo>
                    <a:pt x="177" y="0"/>
                  </a:moveTo>
                  <a:cubicBezTo>
                    <a:pt x="75" y="0"/>
                    <a:pt x="1" y="84"/>
                    <a:pt x="1" y="176"/>
                  </a:cubicBezTo>
                  <a:lnTo>
                    <a:pt x="1" y="4212"/>
                  </a:lnTo>
                  <a:cubicBezTo>
                    <a:pt x="1" y="4314"/>
                    <a:pt x="75" y="4397"/>
                    <a:pt x="177" y="4397"/>
                  </a:cubicBezTo>
                  <a:lnTo>
                    <a:pt x="6383" y="4397"/>
                  </a:lnTo>
                  <a:cubicBezTo>
                    <a:pt x="6485" y="4397"/>
                    <a:pt x="6568" y="4314"/>
                    <a:pt x="6568" y="4212"/>
                  </a:cubicBezTo>
                  <a:lnTo>
                    <a:pt x="6568" y="176"/>
                  </a:lnTo>
                  <a:cubicBezTo>
                    <a:pt x="6568" y="74"/>
                    <a:pt x="6485" y="0"/>
                    <a:pt x="6383" y="0"/>
                  </a:cubicBezTo>
                  <a:close/>
                </a:path>
              </a:pathLst>
            </a:cu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314" name="Google Shape;2314;p19"/>
            <p:cNvSpPr/>
            <p:nvPr/>
          </p:nvSpPr>
          <p:spPr>
            <a:xfrm>
              <a:off x="2389725" y="2133674"/>
              <a:ext cx="380862" cy="257210"/>
            </a:xfrm>
            <a:custGeom>
              <a:rect b="b" l="l" r="r" t="t"/>
              <a:pathLst>
                <a:path extrusionOk="0" h="4518" w="6690">
                  <a:moveTo>
                    <a:pt x="6448" y="121"/>
                  </a:moveTo>
                  <a:cubicBezTo>
                    <a:pt x="6522" y="121"/>
                    <a:pt x="6578" y="177"/>
                    <a:pt x="6578" y="241"/>
                  </a:cubicBezTo>
                  <a:lnTo>
                    <a:pt x="6578" y="4277"/>
                  </a:lnTo>
                  <a:cubicBezTo>
                    <a:pt x="6578" y="4342"/>
                    <a:pt x="6522" y="4397"/>
                    <a:pt x="6448" y="4397"/>
                  </a:cubicBezTo>
                  <a:lnTo>
                    <a:pt x="242" y="4397"/>
                  </a:lnTo>
                  <a:cubicBezTo>
                    <a:pt x="177" y="4397"/>
                    <a:pt x="121" y="4342"/>
                    <a:pt x="121" y="4277"/>
                  </a:cubicBezTo>
                  <a:lnTo>
                    <a:pt x="121" y="241"/>
                  </a:lnTo>
                  <a:cubicBezTo>
                    <a:pt x="121" y="177"/>
                    <a:pt x="177" y="121"/>
                    <a:pt x="242" y="121"/>
                  </a:cubicBezTo>
                  <a:close/>
                  <a:moveTo>
                    <a:pt x="242" y="0"/>
                  </a:moveTo>
                  <a:cubicBezTo>
                    <a:pt x="112" y="0"/>
                    <a:pt x="1" y="112"/>
                    <a:pt x="1" y="241"/>
                  </a:cubicBezTo>
                  <a:lnTo>
                    <a:pt x="1" y="4277"/>
                  </a:lnTo>
                  <a:cubicBezTo>
                    <a:pt x="1" y="4407"/>
                    <a:pt x="112" y="4518"/>
                    <a:pt x="242" y="4518"/>
                  </a:cubicBezTo>
                  <a:lnTo>
                    <a:pt x="6448" y="4518"/>
                  </a:lnTo>
                  <a:cubicBezTo>
                    <a:pt x="6587" y="4518"/>
                    <a:pt x="6689" y="4407"/>
                    <a:pt x="6689" y="4277"/>
                  </a:cubicBezTo>
                  <a:lnTo>
                    <a:pt x="6689" y="241"/>
                  </a:lnTo>
                  <a:cubicBezTo>
                    <a:pt x="6689" y="112"/>
                    <a:pt x="6587" y="0"/>
                    <a:pt x="6448" y="0"/>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315" name="Google Shape;2315;p19"/>
            <p:cNvSpPr/>
            <p:nvPr/>
          </p:nvSpPr>
          <p:spPr>
            <a:xfrm>
              <a:off x="2658545" y="2148988"/>
              <a:ext cx="19584" cy="19584"/>
            </a:xfrm>
            <a:custGeom>
              <a:rect b="b" l="l" r="r" t="t"/>
              <a:pathLst>
                <a:path extrusionOk="0" h="344" w="344">
                  <a:moveTo>
                    <a:pt x="167" y="112"/>
                  </a:moveTo>
                  <a:cubicBezTo>
                    <a:pt x="205" y="112"/>
                    <a:pt x="223" y="139"/>
                    <a:pt x="223" y="167"/>
                  </a:cubicBezTo>
                  <a:cubicBezTo>
                    <a:pt x="223" y="195"/>
                    <a:pt x="205" y="223"/>
                    <a:pt x="167" y="223"/>
                  </a:cubicBezTo>
                  <a:cubicBezTo>
                    <a:pt x="140" y="223"/>
                    <a:pt x="112" y="195"/>
                    <a:pt x="112" y="167"/>
                  </a:cubicBezTo>
                  <a:cubicBezTo>
                    <a:pt x="112" y="139"/>
                    <a:pt x="140" y="112"/>
                    <a:pt x="167" y="112"/>
                  </a:cubicBezTo>
                  <a:close/>
                  <a:moveTo>
                    <a:pt x="167" y="0"/>
                  </a:moveTo>
                  <a:cubicBezTo>
                    <a:pt x="75" y="0"/>
                    <a:pt x="0" y="74"/>
                    <a:pt x="0" y="167"/>
                  </a:cubicBezTo>
                  <a:cubicBezTo>
                    <a:pt x="0" y="260"/>
                    <a:pt x="75" y="344"/>
                    <a:pt x="167" y="344"/>
                  </a:cubicBezTo>
                  <a:cubicBezTo>
                    <a:pt x="260" y="344"/>
                    <a:pt x="344" y="260"/>
                    <a:pt x="344" y="167"/>
                  </a:cubicBezTo>
                  <a:cubicBezTo>
                    <a:pt x="344" y="74"/>
                    <a:pt x="260" y="0"/>
                    <a:pt x="167" y="0"/>
                  </a:cubicBezTo>
                  <a:close/>
                </a:path>
              </a:pathLst>
            </a:cu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316" name="Google Shape;2316;p19"/>
            <p:cNvSpPr/>
            <p:nvPr/>
          </p:nvSpPr>
          <p:spPr>
            <a:xfrm>
              <a:off x="2696574" y="2148988"/>
              <a:ext cx="19584" cy="19584"/>
            </a:xfrm>
            <a:custGeom>
              <a:rect b="b" l="l" r="r" t="t"/>
              <a:pathLst>
                <a:path extrusionOk="0" h="344" w="344">
                  <a:moveTo>
                    <a:pt x="167" y="112"/>
                  </a:moveTo>
                  <a:cubicBezTo>
                    <a:pt x="205" y="112"/>
                    <a:pt x="223" y="139"/>
                    <a:pt x="223" y="167"/>
                  </a:cubicBezTo>
                  <a:cubicBezTo>
                    <a:pt x="223" y="195"/>
                    <a:pt x="205" y="223"/>
                    <a:pt x="167" y="223"/>
                  </a:cubicBezTo>
                  <a:cubicBezTo>
                    <a:pt x="140" y="223"/>
                    <a:pt x="121" y="195"/>
                    <a:pt x="121" y="167"/>
                  </a:cubicBezTo>
                  <a:cubicBezTo>
                    <a:pt x="121" y="139"/>
                    <a:pt x="140" y="112"/>
                    <a:pt x="167" y="112"/>
                  </a:cubicBezTo>
                  <a:close/>
                  <a:moveTo>
                    <a:pt x="167" y="0"/>
                  </a:moveTo>
                  <a:cubicBezTo>
                    <a:pt x="75" y="0"/>
                    <a:pt x="0" y="74"/>
                    <a:pt x="0" y="167"/>
                  </a:cubicBezTo>
                  <a:cubicBezTo>
                    <a:pt x="0" y="260"/>
                    <a:pt x="75" y="344"/>
                    <a:pt x="167" y="344"/>
                  </a:cubicBezTo>
                  <a:cubicBezTo>
                    <a:pt x="269" y="344"/>
                    <a:pt x="344" y="260"/>
                    <a:pt x="344" y="167"/>
                  </a:cubicBezTo>
                  <a:cubicBezTo>
                    <a:pt x="344" y="74"/>
                    <a:pt x="269" y="0"/>
                    <a:pt x="167" y="0"/>
                  </a:cubicBezTo>
                  <a:close/>
                </a:path>
              </a:pathLst>
            </a:cu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317" name="Google Shape;2317;p19"/>
            <p:cNvSpPr/>
            <p:nvPr/>
          </p:nvSpPr>
          <p:spPr>
            <a:xfrm>
              <a:off x="2734602" y="2148988"/>
              <a:ext cx="19584" cy="19584"/>
            </a:xfrm>
            <a:custGeom>
              <a:rect b="b" l="l" r="r" t="t"/>
              <a:pathLst>
                <a:path extrusionOk="0" h="344" w="344">
                  <a:moveTo>
                    <a:pt x="177" y="112"/>
                  </a:moveTo>
                  <a:cubicBezTo>
                    <a:pt x="204" y="112"/>
                    <a:pt x="232" y="139"/>
                    <a:pt x="232" y="167"/>
                  </a:cubicBezTo>
                  <a:cubicBezTo>
                    <a:pt x="232" y="195"/>
                    <a:pt x="204" y="223"/>
                    <a:pt x="177" y="223"/>
                  </a:cubicBezTo>
                  <a:cubicBezTo>
                    <a:pt x="149" y="223"/>
                    <a:pt x="121" y="195"/>
                    <a:pt x="121" y="167"/>
                  </a:cubicBezTo>
                  <a:cubicBezTo>
                    <a:pt x="121" y="139"/>
                    <a:pt x="149" y="112"/>
                    <a:pt x="177" y="112"/>
                  </a:cubicBezTo>
                  <a:close/>
                  <a:moveTo>
                    <a:pt x="177" y="0"/>
                  </a:moveTo>
                  <a:cubicBezTo>
                    <a:pt x="84" y="0"/>
                    <a:pt x="0" y="74"/>
                    <a:pt x="0" y="167"/>
                  </a:cubicBezTo>
                  <a:cubicBezTo>
                    <a:pt x="0" y="260"/>
                    <a:pt x="84" y="344"/>
                    <a:pt x="177" y="344"/>
                  </a:cubicBezTo>
                  <a:cubicBezTo>
                    <a:pt x="269" y="344"/>
                    <a:pt x="344" y="260"/>
                    <a:pt x="344" y="167"/>
                  </a:cubicBezTo>
                  <a:cubicBezTo>
                    <a:pt x="344" y="74"/>
                    <a:pt x="269" y="0"/>
                    <a:pt x="177" y="0"/>
                  </a:cubicBezTo>
                  <a:close/>
                </a:path>
              </a:pathLst>
            </a:cu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318" name="Google Shape;2318;p19"/>
            <p:cNvSpPr/>
            <p:nvPr/>
          </p:nvSpPr>
          <p:spPr>
            <a:xfrm>
              <a:off x="2494304" y="2179616"/>
              <a:ext cx="173295" cy="173295"/>
            </a:xfrm>
            <a:custGeom>
              <a:rect b="b" l="l" r="r" t="t"/>
              <a:pathLst>
                <a:path extrusionOk="0" h="3044" w="3044">
                  <a:moveTo>
                    <a:pt x="1522" y="0"/>
                  </a:moveTo>
                  <a:cubicBezTo>
                    <a:pt x="678" y="0"/>
                    <a:pt x="0" y="687"/>
                    <a:pt x="0" y="1522"/>
                  </a:cubicBezTo>
                  <a:cubicBezTo>
                    <a:pt x="0" y="2366"/>
                    <a:pt x="678" y="3043"/>
                    <a:pt x="1522" y="3043"/>
                  </a:cubicBezTo>
                  <a:cubicBezTo>
                    <a:pt x="2357" y="3043"/>
                    <a:pt x="3043" y="2366"/>
                    <a:pt x="3043" y="1522"/>
                  </a:cubicBezTo>
                  <a:cubicBezTo>
                    <a:pt x="3043" y="687"/>
                    <a:pt x="2357" y="0"/>
                    <a:pt x="1522" y="0"/>
                  </a:cubicBezTo>
                  <a:close/>
                </a:path>
              </a:pathLst>
            </a:custGeom>
            <a:solidFill>
              <a:schemeClr val="l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319" name="Google Shape;2319;p19"/>
            <p:cNvSpPr/>
            <p:nvPr/>
          </p:nvSpPr>
          <p:spPr>
            <a:xfrm>
              <a:off x="2491116" y="2176428"/>
              <a:ext cx="179614" cy="180127"/>
            </a:xfrm>
            <a:custGeom>
              <a:rect b="b" l="l" r="r" t="t"/>
              <a:pathLst>
                <a:path extrusionOk="0" h="3164" w="3155">
                  <a:moveTo>
                    <a:pt x="1578" y="112"/>
                  </a:moveTo>
                  <a:cubicBezTo>
                    <a:pt x="2385" y="112"/>
                    <a:pt x="3044" y="771"/>
                    <a:pt x="3044" y="1578"/>
                  </a:cubicBezTo>
                  <a:cubicBezTo>
                    <a:pt x="3044" y="2385"/>
                    <a:pt x="2385" y="3043"/>
                    <a:pt x="1578" y="3043"/>
                  </a:cubicBezTo>
                  <a:cubicBezTo>
                    <a:pt x="771" y="3043"/>
                    <a:pt x="112" y="2385"/>
                    <a:pt x="112" y="1578"/>
                  </a:cubicBezTo>
                  <a:cubicBezTo>
                    <a:pt x="112" y="771"/>
                    <a:pt x="771" y="112"/>
                    <a:pt x="1578" y="112"/>
                  </a:cubicBezTo>
                  <a:close/>
                  <a:moveTo>
                    <a:pt x="1578" y="1"/>
                  </a:moveTo>
                  <a:cubicBezTo>
                    <a:pt x="706" y="1"/>
                    <a:pt x="1" y="706"/>
                    <a:pt x="1" y="1578"/>
                  </a:cubicBezTo>
                  <a:cubicBezTo>
                    <a:pt x="1" y="2450"/>
                    <a:pt x="706" y="3164"/>
                    <a:pt x="1578" y="3164"/>
                  </a:cubicBezTo>
                  <a:cubicBezTo>
                    <a:pt x="2450" y="3164"/>
                    <a:pt x="3155" y="2450"/>
                    <a:pt x="3155" y="1578"/>
                  </a:cubicBezTo>
                  <a:cubicBezTo>
                    <a:pt x="3155" y="706"/>
                    <a:pt x="2450" y="1"/>
                    <a:pt x="1578" y="1"/>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320" name="Google Shape;2320;p19"/>
            <p:cNvSpPr/>
            <p:nvPr/>
          </p:nvSpPr>
          <p:spPr>
            <a:xfrm>
              <a:off x="2512806" y="2198118"/>
              <a:ext cx="136290" cy="136290"/>
            </a:xfrm>
            <a:custGeom>
              <a:rect b="b" l="l" r="r" t="t"/>
              <a:pathLst>
                <a:path extrusionOk="0" h="2394" w="2394">
                  <a:moveTo>
                    <a:pt x="1197" y="0"/>
                  </a:moveTo>
                  <a:cubicBezTo>
                    <a:pt x="538" y="0"/>
                    <a:pt x="0" y="538"/>
                    <a:pt x="0" y="1197"/>
                  </a:cubicBezTo>
                  <a:cubicBezTo>
                    <a:pt x="0" y="1855"/>
                    <a:pt x="538" y="2393"/>
                    <a:pt x="1197" y="2393"/>
                  </a:cubicBezTo>
                  <a:cubicBezTo>
                    <a:pt x="1855" y="2393"/>
                    <a:pt x="2394" y="1855"/>
                    <a:pt x="2394" y="1197"/>
                  </a:cubicBezTo>
                  <a:cubicBezTo>
                    <a:pt x="2394" y="538"/>
                    <a:pt x="1855" y="0"/>
                    <a:pt x="1197" y="0"/>
                  </a:cubicBezTo>
                  <a:close/>
                </a:path>
              </a:pathLst>
            </a:cu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321" name="Google Shape;2321;p19"/>
            <p:cNvSpPr/>
            <p:nvPr/>
          </p:nvSpPr>
          <p:spPr>
            <a:xfrm>
              <a:off x="2509618" y="2194930"/>
              <a:ext cx="142667" cy="142667"/>
            </a:xfrm>
            <a:custGeom>
              <a:rect b="b" l="l" r="r" t="t"/>
              <a:pathLst>
                <a:path extrusionOk="0" h="2506" w="2506">
                  <a:moveTo>
                    <a:pt x="1253" y="121"/>
                  </a:moveTo>
                  <a:cubicBezTo>
                    <a:pt x="1874" y="121"/>
                    <a:pt x="2385" y="631"/>
                    <a:pt x="2385" y="1253"/>
                  </a:cubicBezTo>
                  <a:cubicBezTo>
                    <a:pt x="2385" y="1884"/>
                    <a:pt x="1874" y="2394"/>
                    <a:pt x="1253" y="2394"/>
                  </a:cubicBezTo>
                  <a:cubicBezTo>
                    <a:pt x="622" y="2394"/>
                    <a:pt x="112" y="1884"/>
                    <a:pt x="112" y="1253"/>
                  </a:cubicBezTo>
                  <a:cubicBezTo>
                    <a:pt x="112" y="631"/>
                    <a:pt x="622" y="121"/>
                    <a:pt x="1253" y="121"/>
                  </a:cubicBezTo>
                  <a:close/>
                  <a:moveTo>
                    <a:pt x="1253" y="0"/>
                  </a:moveTo>
                  <a:cubicBezTo>
                    <a:pt x="557" y="0"/>
                    <a:pt x="0" y="566"/>
                    <a:pt x="0" y="1253"/>
                  </a:cubicBezTo>
                  <a:cubicBezTo>
                    <a:pt x="0" y="1948"/>
                    <a:pt x="557" y="2505"/>
                    <a:pt x="1253" y="2505"/>
                  </a:cubicBezTo>
                  <a:cubicBezTo>
                    <a:pt x="1939" y="2505"/>
                    <a:pt x="2505" y="1948"/>
                    <a:pt x="2505" y="1253"/>
                  </a:cubicBezTo>
                  <a:cubicBezTo>
                    <a:pt x="2505" y="566"/>
                    <a:pt x="1939" y="0"/>
                    <a:pt x="1253" y="0"/>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322" name="Google Shape;2322;p19"/>
            <p:cNvSpPr/>
            <p:nvPr/>
          </p:nvSpPr>
          <p:spPr>
            <a:xfrm>
              <a:off x="2576168" y="2227664"/>
              <a:ext cx="38599" cy="43381"/>
            </a:xfrm>
            <a:custGeom>
              <a:rect b="b" l="l" r="r" t="t"/>
              <a:pathLst>
                <a:path extrusionOk="0" h="762" w="678">
                  <a:moveTo>
                    <a:pt x="84" y="1"/>
                  </a:moveTo>
                  <a:cubicBezTo>
                    <a:pt x="37" y="1"/>
                    <a:pt x="0" y="38"/>
                    <a:pt x="0" y="75"/>
                  </a:cubicBezTo>
                  <a:lnTo>
                    <a:pt x="0" y="761"/>
                  </a:lnTo>
                  <a:lnTo>
                    <a:pt x="603" y="761"/>
                  </a:lnTo>
                  <a:cubicBezTo>
                    <a:pt x="640" y="761"/>
                    <a:pt x="678" y="724"/>
                    <a:pt x="678" y="678"/>
                  </a:cubicBezTo>
                  <a:cubicBezTo>
                    <a:pt x="678" y="631"/>
                    <a:pt x="640" y="603"/>
                    <a:pt x="603" y="603"/>
                  </a:cubicBezTo>
                  <a:lnTo>
                    <a:pt x="167" y="603"/>
                  </a:lnTo>
                  <a:lnTo>
                    <a:pt x="167" y="75"/>
                  </a:lnTo>
                  <a:cubicBezTo>
                    <a:pt x="167" y="38"/>
                    <a:pt x="130" y="1"/>
                    <a:pt x="84" y="1"/>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323" name="Google Shape;2323;p19"/>
            <p:cNvSpPr/>
            <p:nvPr/>
          </p:nvSpPr>
          <p:spPr>
            <a:xfrm>
              <a:off x="2570874" y="2256698"/>
              <a:ext cx="20666" cy="20666"/>
            </a:xfrm>
            <a:custGeom>
              <a:rect b="b" l="l" r="r" t="t"/>
              <a:pathLst>
                <a:path extrusionOk="0" h="363" w="363">
                  <a:moveTo>
                    <a:pt x="177" y="1"/>
                  </a:moveTo>
                  <a:cubicBezTo>
                    <a:pt x="84" y="1"/>
                    <a:pt x="1" y="84"/>
                    <a:pt x="1" y="186"/>
                  </a:cubicBezTo>
                  <a:cubicBezTo>
                    <a:pt x="1" y="288"/>
                    <a:pt x="84" y="363"/>
                    <a:pt x="177" y="363"/>
                  </a:cubicBezTo>
                  <a:cubicBezTo>
                    <a:pt x="279" y="363"/>
                    <a:pt x="362" y="288"/>
                    <a:pt x="362" y="186"/>
                  </a:cubicBezTo>
                  <a:cubicBezTo>
                    <a:pt x="362" y="84"/>
                    <a:pt x="279" y="1"/>
                    <a:pt x="177" y="1"/>
                  </a:cubicBezTo>
                  <a:close/>
                </a:path>
              </a:pathLst>
            </a:custGeom>
            <a:solidFill>
              <a:schemeClr val="l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324" name="Google Shape;2324;p19"/>
            <p:cNvSpPr/>
            <p:nvPr/>
          </p:nvSpPr>
          <p:spPr>
            <a:xfrm>
              <a:off x="2567686" y="2253567"/>
              <a:ext cx="26985" cy="26985"/>
            </a:xfrm>
            <a:custGeom>
              <a:rect b="b" l="l" r="r" t="t"/>
              <a:pathLst>
                <a:path extrusionOk="0" h="474" w="474">
                  <a:moveTo>
                    <a:pt x="233" y="111"/>
                  </a:moveTo>
                  <a:cubicBezTo>
                    <a:pt x="307" y="111"/>
                    <a:pt x="363" y="167"/>
                    <a:pt x="363" y="241"/>
                  </a:cubicBezTo>
                  <a:cubicBezTo>
                    <a:pt x="363" y="306"/>
                    <a:pt x="307" y="362"/>
                    <a:pt x="233" y="362"/>
                  </a:cubicBezTo>
                  <a:cubicBezTo>
                    <a:pt x="168" y="362"/>
                    <a:pt x="112" y="306"/>
                    <a:pt x="112" y="241"/>
                  </a:cubicBezTo>
                  <a:cubicBezTo>
                    <a:pt x="112" y="167"/>
                    <a:pt x="168" y="111"/>
                    <a:pt x="233" y="111"/>
                  </a:cubicBezTo>
                  <a:close/>
                  <a:moveTo>
                    <a:pt x="233" y="0"/>
                  </a:moveTo>
                  <a:cubicBezTo>
                    <a:pt x="103" y="0"/>
                    <a:pt x="1" y="102"/>
                    <a:pt x="1" y="232"/>
                  </a:cubicBezTo>
                  <a:cubicBezTo>
                    <a:pt x="1" y="371"/>
                    <a:pt x="103" y="473"/>
                    <a:pt x="233" y="473"/>
                  </a:cubicBezTo>
                  <a:cubicBezTo>
                    <a:pt x="372" y="473"/>
                    <a:pt x="474" y="371"/>
                    <a:pt x="474" y="232"/>
                  </a:cubicBezTo>
                  <a:cubicBezTo>
                    <a:pt x="474" y="102"/>
                    <a:pt x="372" y="0"/>
                    <a:pt x="233" y="0"/>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325" name="Google Shape;2325;p19"/>
            <p:cNvSpPr/>
            <p:nvPr/>
          </p:nvSpPr>
          <p:spPr>
            <a:xfrm>
              <a:off x="1792423" y="2126273"/>
              <a:ext cx="556206" cy="494892"/>
            </a:xfrm>
            <a:custGeom>
              <a:rect b="b" l="l" r="r" t="t"/>
              <a:pathLst>
                <a:path extrusionOk="0" h="8693" w="9770">
                  <a:moveTo>
                    <a:pt x="771" y="0"/>
                  </a:moveTo>
                  <a:cubicBezTo>
                    <a:pt x="344" y="0"/>
                    <a:pt x="1" y="353"/>
                    <a:pt x="1" y="780"/>
                  </a:cubicBezTo>
                  <a:lnTo>
                    <a:pt x="1" y="7923"/>
                  </a:lnTo>
                  <a:cubicBezTo>
                    <a:pt x="1" y="8349"/>
                    <a:pt x="344" y="8693"/>
                    <a:pt x="771" y="8693"/>
                  </a:cubicBezTo>
                  <a:lnTo>
                    <a:pt x="8999" y="8693"/>
                  </a:lnTo>
                  <a:cubicBezTo>
                    <a:pt x="9426" y="8693"/>
                    <a:pt x="9769" y="8349"/>
                    <a:pt x="9769" y="7923"/>
                  </a:cubicBezTo>
                  <a:lnTo>
                    <a:pt x="9769" y="780"/>
                  </a:lnTo>
                  <a:cubicBezTo>
                    <a:pt x="9769" y="353"/>
                    <a:pt x="9426" y="0"/>
                    <a:pt x="8999" y="0"/>
                  </a:cubicBezTo>
                  <a:close/>
                </a:path>
              </a:pathLst>
            </a:custGeom>
            <a:solidFill>
              <a:schemeClr val="dk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326" name="Google Shape;2326;p19"/>
            <p:cNvSpPr/>
            <p:nvPr/>
          </p:nvSpPr>
          <p:spPr>
            <a:xfrm>
              <a:off x="1788722" y="2123085"/>
              <a:ext cx="563550" cy="501269"/>
            </a:xfrm>
            <a:custGeom>
              <a:rect b="b" l="l" r="r" t="t"/>
              <a:pathLst>
                <a:path extrusionOk="0" h="8805" w="9899">
                  <a:moveTo>
                    <a:pt x="9064" y="121"/>
                  </a:moveTo>
                  <a:cubicBezTo>
                    <a:pt x="9454" y="121"/>
                    <a:pt x="9778" y="437"/>
                    <a:pt x="9778" y="836"/>
                  </a:cubicBezTo>
                  <a:lnTo>
                    <a:pt x="9778" y="7979"/>
                  </a:lnTo>
                  <a:cubicBezTo>
                    <a:pt x="9778" y="8368"/>
                    <a:pt x="9454" y="8693"/>
                    <a:pt x="9064" y="8693"/>
                  </a:cubicBezTo>
                  <a:lnTo>
                    <a:pt x="836" y="8693"/>
                  </a:lnTo>
                  <a:cubicBezTo>
                    <a:pt x="446" y="8693"/>
                    <a:pt x="121" y="8368"/>
                    <a:pt x="121" y="7979"/>
                  </a:cubicBezTo>
                  <a:lnTo>
                    <a:pt x="121" y="836"/>
                  </a:lnTo>
                  <a:cubicBezTo>
                    <a:pt x="121" y="437"/>
                    <a:pt x="446" y="121"/>
                    <a:pt x="836" y="121"/>
                  </a:cubicBezTo>
                  <a:close/>
                  <a:moveTo>
                    <a:pt x="836" y="1"/>
                  </a:moveTo>
                  <a:cubicBezTo>
                    <a:pt x="381" y="1"/>
                    <a:pt x="1" y="372"/>
                    <a:pt x="1" y="836"/>
                  </a:cubicBezTo>
                  <a:lnTo>
                    <a:pt x="1" y="7979"/>
                  </a:lnTo>
                  <a:cubicBezTo>
                    <a:pt x="1" y="8433"/>
                    <a:pt x="381" y="8804"/>
                    <a:pt x="836" y="8804"/>
                  </a:cubicBezTo>
                  <a:lnTo>
                    <a:pt x="9064" y="8804"/>
                  </a:lnTo>
                  <a:cubicBezTo>
                    <a:pt x="9519" y="8804"/>
                    <a:pt x="9899" y="8433"/>
                    <a:pt x="9899" y="7979"/>
                  </a:cubicBezTo>
                  <a:lnTo>
                    <a:pt x="9899" y="836"/>
                  </a:lnTo>
                  <a:cubicBezTo>
                    <a:pt x="9899" y="372"/>
                    <a:pt x="9519" y="1"/>
                    <a:pt x="9064" y="1"/>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327" name="Google Shape;2327;p19"/>
            <p:cNvSpPr/>
            <p:nvPr/>
          </p:nvSpPr>
          <p:spPr>
            <a:xfrm>
              <a:off x="1978354" y="2178819"/>
              <a:ext cx="183827" cy="167488"/>
            </a:xfrm>
            <a:custGeom>
              <a:rect b="b" l="l" r="r" t="t"/>
              <a:pathLst>
                <a:path extrusionOk="0" h="2942" w="3229">
                  <a:moveTo>
                    <a:pt x="1618" y="0"/>
                  </a:moveTo>
                  <a:cubicBezTo>
                    <a:pt x="1241" y="0"/>
                    <a:pt x="863" y="144"/>
                    <a:pt x="575" y="432"/>
                  </a:cubicBezTo>
                  <a:cubicBezTo>
                    <a:pt x="0" y="1007"/>
                    <a:pt x="0" y="1935"/>
                    <a:pt x="575" y="2510"/>
                  </a:cubicBezTo>
                  <a:cubicBezTo>
                    <a:pt x="863" y="2797"/>
                    <a:pt x="1241" y="2941"/>
                    <a:pt x="1618" y="2941"/>
                  </a:cubicBezTo>
                  <a:cubicBezTo>
                    <a:pt x="1995" y="2941"/>
                    <a:pt x="2370" y="2797"/>
                    <a:pt x="2653" y="2510"/>
                  </a:cubicBezTo>
                  <a:cubicBezTo>
                    <a:pt x="3228" y="1935"/>
                    <a:pt x="3228" y="1007"/>
                    <a:pt x="2653" y="432"/>
                  </a:cubicBezTo>
                  <a:cubicBezTo>
                    <a:pt x="2370" y="144"/>
                    <a:pt x="1995" y="0"/>
                    <a:pt x="1618" y="0"/>
                  </a:cubicBezTo>
                  <a:close/>
                </a:path>
              </a:pathLst>
            </a:cu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328" name="Google Shape;2328;p19"/>
            <p:cNvSpPr/>
            <p:nvPr/>
          </p:nvSpPr>
          <p:spPr>
            <a:xfrm>
              <a:off x="1983591" y="2175403"/>
              <a:ext cx="173807" cy="174320"/>
            </a:xfrm>
            <a:custGeom>
              <a:rect b="b" l="l" r="r" t="t"/>
              <a:pathLst>
                <a:path extrusionOk="0" h="3062" w="3053">
                  <a:moveTo>
                    <a:pt x="1532" y="121"/>
                  </a:moveTo>
                  <a:cubicBezTo>
                    <a:pt x="2311" y="121"/>
                    <a:pt x="2942" y="752"/>
                    <a:pt x="2942" y="1531"/>
                  </a:cubicBezTo>
                  <a:cubicBezTo>
                    <a:pt x="2942" y="2310"/>
                    <a:pt x="2311" y="2941"/>
                    <a:pt x="1532" y="2941"/>
                  </a:cubicBezTo>
                  <a:cubicBezTo>
                    <a:pt x="752" y="2941"/>
                    <a:pt x="112" y="2310"/>
                    <a:pt x="112" y="1531"/>
                  </a:cubicBezTo>
                  <a:cubicBezTo>
                    <a:pt x="112" y="752"/>
                    <a:pt x="752" y="121"/>
                    <a:pt x="1532" y="121"/>
                  </a:cubicBezTo>
                  <a:close/>
                  <a:moveTo>
                    <a:pt x="1532" y="0"/>
                  </a:moveTo>
                  <a:cubicBezTo>
                    <a:pt x="687" y="0"/>
                    <a:pt x="1" y="687"/>
                    <a:pt x="1" y="1531"/>
                  </a:cubicBezTo>
                  <a:cubicBezTo>
                    <a:pt x="1" y="2375"/>
                    <a:pt x="687" y="3061"/>
                    <a:pt x="1532" y="3061"/>
                  </a:cubicBezTo>
                  <a:cubicBezTo>
                    <a:pt x="2366" y="3061"/>
                    <a:pt x="3053" y="2375"/>
                    <a:pt x="3053" y="1531"/>
                  </a:cubicBezTo>
                  <a:cubicBezTo>
                    <a:pt x="3053" y="687"/>
                    <a:pt x="2366" y="0"/>
                    <a:pt x="1532" y="0"/>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329" name="Google Shape;2329;p19"/>
            <p:cNvSpPr/>
            <p:nvPr/>
          </p:nvSpPr>
          <p:spPr>
            <a:xfrm>
              <a:off x="2031697" y="2262505"/>
              <a:ext cx="76058" cy="38485"/>
            </a:xfrm>
            <a:custGeom>
              <a:rect b="b" l="l" r="r" t="t"/>
              <a:pathLst>
                <a:path extrusionOk="0" h="676" w="1336">
                  <a:moveTo>
                    <a:pt x="668" y="1"/>
                  </a:moveTo>
                  <a:cubicBezTo>
                    <a:pt x="297" y="1"/>
                    <a:pt x="0" y="307"/>
                    <a:pt x="0" y="669"/>
                  </a:cubicBezTo>
                  <a:cubicBezTo>
                    <a:pt x="0" y="673"/>
                    <a:pt x="334" y="676"/>
                    <a:pt x="668" y="676"/>
                  </a:cubicBezTo>
                  <a:cubicBezTo>
                    <a:pt x="1002" y="676"/>
                    <a:pt x="1336" y="673"/>
                    <a:pt x="1336" y="669"/>
                  </a:cubicBezTo>
                  <a:cubicBezTo>
                    <a:pt x="1336" y="307"/>
                    <a:pt x="1039" y="1"/>
                    <a:pt x="668" y="1"/>
                  </a:cubicBezTo>
                  <a:close/>
                </a:path>
              </a:pathLst>
            </a:custGeom>
            <a:solidFill>
              <a:schemeClr val="l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330" name="Google Shape;2330;p19"/>
            <p:cNvSpPr/>
            <p:nvPr/>
          </p:nvSpPr>
          <p:spPr>
            <a:xfrm>
              <a:off x="2027996" y="2259374"/>
              <a:ext cx="82947" cy="44918"/>
            </a:xfrm>
            <a:custGeom>
              <a:rect b="b" l="l" r="r" t="t"/>
              <a:pathLst>
                <a:path extrusionOk="0" h="789" w="1457">
                  <a:moveTo>
                    <a:pt x="733" y="121"/>
                  </a:moveTo>
                  <a:cubicBezTo>
                    <a:pt x="1048" y="121"/>
                    <a:pt x="1308" y="362"/>
                    <a:pt x="1336" y="668"/>
                  </a:cubicBezTo>
                  <a:lnTo>
                    <a:pt x="121" y="668"/>
                  </a:lnTo>
                  <a:cubicBezTo>
                    <a:pt x="149" y="362"/>
                    <a:pt x="418" y="121"/>
                    <a:pt x="733" y="121"/>
                  </a:cubicBezTo>
                  <a:close/>
                  <a:moveTo>
                    <a:pt x="733" y="0"/>
                  </a:moveTo>
                  <a:cubicBezTo>
                    <a:pt x="334" y="0"/>
                    <a:pt x="0" y="325"/>
                    <a:pt x="0" y="733"/>
                  </a:cubicBezTo>
                  <a:cubicBezTo>
                    <a:pt x="0" y="789"/>
                    <a:pt x="0" y="789"/>
                    <a:pt x="297" y="789"/>
                  </a:cubicBezTo>
                  <a:lnTo>
                    <a:pt x="807" y="789"/>
                  </a:lnTo>
                  <a:cubicBezTo>
                    <a:pt x="1457" y="789"/>
                    <a:pt x="1457" y="789"/>
                    <a:pt x="1457" y="733"/>
                  </a:cubicBezTo>
                  <a:cubicBezTo>
                    <a:pt x="1457" y="325"/>
                    <a:pt x="1132" y="0"/>
                    <a:pt x="733" y="0"/>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331" name="Google Shape;2331;p19"/>
            <p:cNvSpPr/>
            <p:nvPr/>
          </p:nvSpPr>
          <p:spPr>
            <a:xfrm>
              <a:off x="2048035" y="2214456"/>
              <a:ext cx="43381" cy="43381"/>
            </a:xfrm>
            <a:custGeom>
              <a:rect b="b" l="l" r="r" t="t"/>
              <a:pathLst>
                <a:path extrusionOk="0" h="762" w="762">
                  <a:moveTo>
                    <a:pt x="381" y="1"/>
                  </a:moveTo>
                  <a:cubicBezTo>
                    <a:pt x="177" y="1"/>
                    <a:pt x="1" y="168"/>
                    <a:pt x="1" y="381"/>
                  </a:cubicBezTo>
                  <a:cubicBezTo>
                    <a:pt x="1" y="585"/>
                    <a:pt x="177" y="761"/>
                    <a:pt x="381" y="761"/>
                  </a:cubicBezTo>
                  <a:cubicBezTo>
                    <a:pt x="594" y="761"/>
                    <a:pt x="761" y="585"/>
                    <a:pt x="761" y="381"/>
                  </a:cubicBezTo>
                  <a:cubicBezTo>
                    <a:pt x="761" y="168"/>
                    <a:pt x="594" y="1"/>
                    <a:pt x="381" y="1"/>
                  </a:cubicBezTo>
                  <a:close/>
                </a:path>
              </a:pathLst>
            </a:custGeom>
            <a:solidFill>
              <a:schemeClr val="l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332" name="Google Shape;2332;p19"/>
            <p:cNvSpPr/>
            <p:nvPr/>
          </p:nvSpPr>
          <p:spPr>
            <a:xfrm>
              <a:off x="2044847" y="2210756"/>
              <a:ext cx="50269" cy="50212"/>
            </a:xfrm>
            <a:custGeom>
              <a:rect b="b" l="l" r="r" t="t"/>
              <a:pathLst>
                <a:path extrusionOk="0" h="882" w="883">
                  <a:moveTo>
                    <a:pt x="437" y="121"/>
                  </a:moveTo>
                  <a:cubicBezTo>
                    <a:pt x="613" y="121"/>
                    <a:pt x="762" y="260"/>
                    <a:pt x="762" y="437"/>
                  </a:cubicBezTo>
                  <a:cubicBezTo>
                    <a:pt x="762" y="622"/>
                    <a:pt x="613" y="761"/>
                    <a:pt x="437" y="761"/>
                  </a:cubicBezTo>
                  <a:cubicBezTo>
                    <a:pt x="261" y="761"/>
                    <a:pt x="122" y="622"/>
                    <a:pt x="122" y="437"/>
                  </a:cubicBezTo>
                  <a:cubicBezTo>
                    <a:pt x="122" y="260"/>
                    <a:pt x="261" y="121"/>
                    <a:pt x="437" y="121"/>
                  </a:cubicBezTo>
                  <a:close/>
                  <a:moveTo>
                    <a:pt x="437" y="1"/>
                  </a:moveTo>
                  <a:cubicBezTo>
                    <a:pt x="196" y="1"/>
                    <a:pt x="1" y="195"/>
                    <a:pt x="1" y="437"/>
                  </a:cubicBezTo>
                  <a:cubicBezTo>
                    <a:pt x="1" y="687"/>
                    <a:pt x="196" y="882"/>
                    <a:pt x="437" y="882"/>
                  </a:cubicBezTo>
                  <a:cubicBezTo>
                    <a:pt x="678" y="882"/>
                    <a:pt x="873" y="687"/>
                    <a:pt x="882" y="437"/>
                  </a:cubicBezTo>
                  <a:cubicBezTo>
                    <a:pt x="882" y="195"/>
                    <a:pt x="678" y="1"/>
                    <a:pt x="437" y="1"/>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333" name="Google Shape;2333;p19"/>
            <p:cNvSpPr/>
            <p:nvPr/>
          </p:nvSpPr>
          <p:spPr>
            <a:xfrm>
              <a:off x="1908103" y="2387692"/>
              <a:ext cx="324843" cy="58695"/>
            </a:xfrm>
            <a:custGeom>
              <a:rect b="b" l="l" r="r" t="t"/>
              <a:pathLst>
                <a:path extrusionOk="0" h="1031" w="5706">
                  <a:moveTo>
                    <a:pt x="511" y="0"/>
                  </a:moveTo>
                  <a:cubicBezTo>
                    <a:pt x="232" y="0"/>
                    <a:pt x="0" y="232"/>
                    <a:pt x="0" y="511"/>
                  </a:cubicBezTo>
                  <a:cubicBezTo>
                    <a:pt x="0" y="798"/>
                    <a:pt x="232" y="1030"/>
                    <a:pt x="511" y="1030"/>
                  </a:cubicBezTo>
                  <a:lnTo>
                    <a:pt x="5195" y="1030"/>
                  </a:lnTo>
                  <a:cubicBezTo>
                    <a:pt x="5483" y="1030"/>
                    <a:pt x="5705" y="798"/>
                    <a:pt x="5705" y="511"/>
                  </a:cubicBezTo>
                  <a:cubicBezTo>
                    <a:pt x="5705" y="232"/>
                    <a:pt x="5474" y="0"/>
                    <a:pt x="5195" y="0"/>
                  </a:cubicBezTo>
                  <a:close/>
                </a:path>
              </a:pathLst>
            </a:cu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334" name="Google Shape;2334;p19"/>
            <p:cNvSpPr/>
            <p:nvPr/>
          </p:nvSpPr>
          <p:spPr>
            <a:xfrm>
              <a:off x="1904915" y="2384504"/>
              <a:ext cx="331731" cy="65014"/>
            </a:xfrm>
            <a:custGeom>
              <a:rect b="b" l="l" r="r" t="t"/>
              <a:pathLst>
                <a:path extrusionOk="0" h="1142" w="5827">
                  <a:moveTo>
                    <a:pt x="5251" y="112"/>
                  </a:moveTo>
                  <a:cubicBezTo>
                    <a:pt x="5502" y="112"/>
                    <a:pt x="5706" y="316"/>
                    <a:pt x="5706" y="567"/>
                  </a:cubicBezTo>
                  <a:cubicBezTo>
                    <a:pt x="5706" y="817"/>
                    <a:pt x="5502" y="1021"/>
                    <a:pt x="5251" y="1021"/>
                  </a:cubicBezTo>
                  <a:lnTo>
                    <a:pt x="567" y="1021"/>
                  </a:lnTo>
                  <a:cubicBezTo>
                    <a:pt x="316" y="1021"/>
                    <a:pt x="112" y="817"/>
                    <a:pt x="112" y="567"/>
                  </a:cubicBezTo>
                  <a:cubicBezTo>
                    <a:pt x="112" y="316"/>
                    <a:pt x="316" y="112"/>
                    <a:pt x="567" y="112"/>
                  </a:cubicBezTo>
                  <a:close/>
                  <a:moveTo>
                    <a:pt x="567" y="1"/>
                  </a:moveTo>
                  <a:cubicBezTo>
                    <a:pt x="251" y="1"/>
                    <a:pt x="1" y="251"/>
                    <a:pt x="1" y="567"/>
                  </a:cubicBezTo>
                  <a:cubicBezTo>
                    <a:pt x="1" y="882"/>
                    <a:pt x="251" y="1142"/>
                    <a:pt x="567" y="1142"/>
                  </a:cubicBezTo>
                  <a:lnTo>
                    <a:pt x="5251" y="1142"/>
                  </a:lnTo>
                  <a:cubicBezTo>
                    <a:pt x="5567" y="1142"/>
                    <a:pt x="5826" y="882"/>
                    <a:pt x="5826" y="567"/>
                  </a:cubicBezTo>
                  <a:cubicBezTo>
                    <a:pt x="5826" y="251"/>
                    <a:pt x="5567" y="1"/>
                    <a:pt x="5251" y="1"/>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335" name="Google Shape;2335;p19"/>
            <p:cNvSpPr/>
            <p:nvPr/>
          </p:nvSpPr>
          <p:spPr>
            <a:xfrm>
              <a:off x="2023726" y="2561439"/>
              <a:ext cx="93536" cy="10589"/>
            </a:xfrm>
            <a:custGeom>
              <a:rect b="b" l="l" r="r" t="t"/>
              <a:pathLst>
                <a:path extrusionOk="0" h="186" w="1643">
                  <a:moveTo>
                    <a:pt x="94" y="0"/>
                  </a:moveTo>
                  <a:cubicBezTo>
                    <a:pt x="38" y="0"/>
                    <a:pt x="1" y="37"/>
                    <a:pt x="1" y="84"/>
                  </a:cubicBezTo>
                  <a:lnTo>
                    <a:pt x="1" y="93"/>
                  </a:lnTo>
                  <a:cubicBezTo>
                    <a:pt x="1" y="149"/>
                    <a:pt x="38" y="186"/>
                    <a:pt x="94" y="186"/>
                  </a:cubicBezTo>
                  <a:lnTo>
                    <a:pt x="1550" y="186"/>
                  </a:lnTo>
                  <a:cubicBezTo>
                    <a:pt x="1606" y="186"/>
                    <a:pt x="1643" y="149"/>
                    <a:pt x="1643" y="93"/>
                  </a:cubicBezTo>
                  <a:lnTo>
                    <a:pt x="1643" y="84"/>
                  </a:lnTo>
                  <a:cubicBezTo>
                    <a:pt x="1643" y="37"/>
                    <a:pt x="1606" y="0"/>
                    <a:pt x="1550" y="0"/>
                  </a:cubicBezTo>
                  <a:close/>
                </a:path>
              </a:pathLst>
            </a:custGeom>
            <a:solidFill>
              <a:srgbClr val="FFFFFF"/>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336" name="Google Shape;2336;p19"/>
            <p:cNvSpPr/>
            <p:nvPr/>
          </p:nvSpPr>
          <p:spPr>
            <a:xfrm>
              <a:off x="2269832" y="2159406"/>
              <a:ext cx="39680" cy="38769"/>
            </a:xfrm>
            <a:custGeom>
              <a:rect b="b" l="l" r="r" t="t"/>
              <a:pathLst>
                <a:path extrusionOk="0" h="681" w="697">
                  <a:moveTo>
                    <a:pt x="631" y="0"/>
                  </a:moveTo>
                  <a:cubicBezTo>
                    <a:pt x="615" y="0"/>
                    <a:pt x="599" y="7"/>
                    <a:pt x="585" y="21"/>
                  </a:cubicBezTo>
                  <a:lnTo>
                    <a:pt x="29" y="578"/>
                  </a:lnTo>
                  <a:cubicBezTo>
                    <a:pt x="1" y="597"/>
                    <a:pt x="1" y="634"/>
                    <a:pt x="29" y="661"/>
                  </a:cubicBezTo>
                  <a:cubicBezTo>
                    <a:pt x="38" y="671"/>
                    <a:pt x="57" y="680"/>
                    <a:pt x="66" y="680"/>
                  </a:cubicBezTo>
                  <a:cubicBezTo>
                    <a:pt x="84" y="680"/>
                    <a:pt x="94" y="671"/>
                    <a:pt x="112" y="661"/>
                  </a:cubicBezTo>
                  <a:lnTo>
                    <a:pt x="669" y="96"/>
                  </a:lnTo>
                  <a:cubicBezTo>
                    <a:pt x="697" y="77"/>
                    <a:pt x="697" y="40"/>
                    <a:pt x="669" y="21"/>
                  </a:cubicBezTo>
                  <a:cubicBezTo>
                    <a:pt x="659" y="7"/>
                    <a:pt x="646" y="0"/>
                    <a:pt x="631" y="0"/>
                  </a:cubicBezTo>
                  <a:close/>
                </a:path>
              </a:pathLst>
            </a:cu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337" name="Google Shape;2337;p19"/>
            <p:cNvSpPr/>
            <p:nvPr/>
          </p:nvSpPr>
          <p:spPr>
            <a:xfrm>
              <a:off x="2269832" y="2159406"/>
              <a:ext cx="39680" cy="38769"/>
            </a:xfrm>
            <a:custGeom>
              <a:rect b="b" l="l" r="r" t="t"/>
              <a:pathLst>
                <a:path extrusionOk="0" h="681" w="697">
                  <a:moveTo>
                    <a:pt x="67" y="0"/>
                  </a:moveTo>
                  <a:cubicBezTo>
                    <a:pt x="52" y="0"/>
                    <a:pt x="38" y="7"/>
                    <a:pt x="29" y="21"/>
                  </a:cubicBezTo>
                  <a:cubicBezTo>
                    <a:pt x="1" y="40"/>
                    <a:pt x="1" y="77"/>
                    <a:pt x="29" y="96"/>
                  </a:cubicBezTo>
                  <a:lnTo>
                    <a:pt x="585" y="661"/>
                  </a:lnTo>
                  <a:cubicBezTo>
                    <a:pt x="595" y="671"/>
                    <a:pt x="613" y="680"/>
                    <a:pt x="632" y="680"/>
                  </a:cubicBezTo>
                  <a:cubicBezTo>
                    <a:pt x="641" y="680"/>
                    <a:pt x="659" y="671"/>
                    <a:pt x="669" y="661"/>
                  </a:cubicBezTo>
                  <a:cubicBezTo>
                    <a:pt x="697" y="634"/>
                    <a:pt x="697" y="597"/>
                    <a:pt x="669" y="578"/>
                  </a:cubicBezTo>
                  <a:lnTo>
                    <a:pt x="112" y="21"/>
                  </a:lnTo>
                  <a:cubicBezTo>
                    <a:pt x="98" y="7"/>
                    <a:pt x="82" y="0"/>
                    <a:pt x="67" y="0"/>
                  </a:cubicBezTo>
                  <a:close/>
                </a:path>
              </a:pathLst>
            </a:cu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338" name="Google Shape;2338;p19"/>
            <p:cNvSpPr/>
            <p:nvPr/>
          </p:nvSpPr>
          <p:spPr>
            <a:xfrm>
              <a:off x="2127793" y="2705071"/>
              <a:ext cx="71903" cy="201248"/>
            </a:xfrm>
            <a:custGeom>
              <a:rect b="b" l="l" r="r" t="t"/>
              <a:pathLst>
                <a:path extrusionOk="0" h="3535" w="1263">
                  <a:moveTo>
                    <a:pt x="0" y="1"/>
                  </a:moveTo>
                  <a:lnTo>
                    <a:pt x="0" y="3535"/>
                  </a:lnTo>
                  <a:lnTo>
                    <a:pt x="1262" y="3535"/>
                  </a:lnTo>
                  <a:lnTo>
                    <a:pt x="1262" y="1"/>
                  </a:lnTo>
                  <a:close/>
                </a:path>
              </a:pathLst>
            </a:custGeom>
            <a:solidFill>
              <a:srgbClr val="01004C"/>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339" name="Google Shape;2339;p19"/>
            <p:cNvSpPr/>
            <p:nvPr/>
          </p:nvSpPr>
          <p:spPr>
            <a:xfrm>
              <a:off x="2124605" y="2701883"/>
              <a:ext cx="78222" cy="208136"/>
            </a:xfrm>
            <a:custGeom>
              <a:rect b="b" l="l" r="r" t="t"/>
              <a:pathLst>
                <a:path extrusionOk="0" h="3656" w="1374">
                  <a:moveTo>
                    <a:pt x="1262" y="112"/>
                  </a:moveTo>
                  <a:lnTo>
                    <a:pt x="1262" y="3535"/>
                  </a:lnTo>
                  <a:lnTo>
                    <a:pt x="121" y="3535"/>
                  </a:lnTo>
                  <a:lnTo>
                    <a:pt x="121" y="112"/>
                  </a:lnTo>
                  <a:close/>
                  <a:moveTo>
                    <a:pt x="66" y="1"/>
                  </a:moveTo>
                  <a:cubicBezTo>
                    <a:pt x="29" y="1"/>
                    <a:pt x="1" y="29"/>
                    <a:pt x="1" y="57"/>
                  </a:cubicBezTo>
                  <a:lnTo>
                    <a:pt x="1" y="3591"/>
                  </a:lnTo>
                  <a:cubicBezTo>
                    <a:pt x="1" y="3628"/>
                    <a:pt x="29" y="3656"/>
                    <a:pt x="66" y="3656"/>
                  </a:cubicBezTo>
                  <a:lnTo>
                    <a:pt x="1318" y="3656"/>
                  </a:lnTo>
                  <a:cubicBezTo>
                    <a:pt x="1355" y="3656"/>
                    <a:pt x="1374" y="3628"/>
                    <a:pt x="1374" y="3591"/>
                  </a:cubicBezTo>
                  <a:lnTo>
                    <a:pt x="1374" y="57"/>
                  </a:lnTo>
                  <a:cubicBezTo>
                    <a:pt x="1374" y="29"/>
                    <a:pt x="1355" y="1"/>
                    <a:pt x="1318" y="1"/>
                  </a:cubicBezTo>
                  <a:close/>
                </a:path>
              </a:pathLst>
            </a:custGeom>
            <a:solidFill>
              <a:srgbClr val="01004C"/>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340" name="Google Shape;2340;p19"/>
            <p:cNvSpPr/>
            <p:nvPr/>
          </p:nvSpPr>
          <p:spPr>
            <a:xfrm>
              <a:off x="2026402" y="2792742"/>
              <a:ext cx="71846" cy="113575"/>
            </a:xfrm>
            <a:custGeom>
              <a:rect b="b" l="l" r="r" t="t"/>
              <a:pathLst>
                <a:path extrusionOk="0" h="1995" w="1262">
                  <a:moveTo>
                    <a:pt x="0" y="1"/>
                  </a:moveTo>
                  <a:lnTo>
                    <a:pt x="0" y="1995"/>
                  </a:lnTo>
                  <a:lnTo>
                    <a:pt x="1262" y="1995"/>
                  </a:lnTo>
                  <a:lnTo>
                    <a:pt x="1262" y="1"/>
                  </a:lnTo>
                  <a:close/>
                </a:path>
              </a:pathLst>
            </a:custGeom>
            <a:solidFill>
              <a:srgbClr val="01004C"/>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341" name="Google Shape;2341;p19"/>
            <p:cNvSpPr/>
            <p:nvPr/>
          </p:nvSpPr>
          <p:spPr>
            <a:xfrm>
              <a:off x="2023214" y="2789554"/>
              <a:ext cx="78222" cy="120464"/>
            </a:xfrm>
            <a:custGeom>
              <a:rect b="b" l="l" r="r" t="t"/>
              <a:pathLst>
                <a:path extrusionOk="0" h="2116" w="1374">
                  <a:moveTo>
                    <a:pt x="1262" y="112"/>
                  </a:moveTo>
                  <a:lnTo>
                    <a:pt x="1262" y="1995"/>
                  </a:lnTo>
                  <a:lnTo>
                    <a:pt x="121" y="1995"/>
                  </a:lnTo>
                  <a:lnTo>
                    <a:pt x="121" y="112"/>
                  </a:lnTo>
                  <a:close/>
                  <a:moveTo>
                    <a:pt x="56" y="1"/>
                  </a:moveTo>
                  <a:cubicBezTo>
                    <a:pt x="28" y="1"/>
                    <a:pt x="1" y="19"/>
                    <a:pt x="1" y="57"/>
                  </a:cubicBezTo>
                  <a:lnTo>
                    <a:pt x="1" y="2051"/>
                  </a:lnTo>
                  <a:cubicBezTo>
                    <a:pt x="1" y="2088"/>
                    <a:pt x="28" y="2116"/>
                    <a:pt x="56" y="2116"/>
                  </a:cubicBezTo>
                  <a:lnTo>
                    <a:pt x="1318" y="2116"/>
                  </a:lnTo>
                  <a:cubicBezTo>
                    <a:pt x="1355" y="2116"/>
                    <a:pt x="1374" y="2088"/>
                    <a:pt x="1374" y="2051"/>
                  </a:cubicBezTo>
                  <a:lnTo>
                    <a:pt x="1374" y="57"/>
                  </a:lnTo>
                  <a:cubicBezTo>
                    <a:pt x="1374" y="19"/>
                    <a:pt x="1355" y="1"/>
                    <a:pt x="1318" y="1"/>
                  </a:cubicBezTo>
                  <a:close/>
                </a:path>
              </a:pathLst>
            </a:custGeom>
            <a:solidFill>
              <a:srgbClr val="01004C"/>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342" name="Google Shape;2342;p19"/>
            <p:cNvSpPr/>
            <p:nvPr/>
          </p:nvSpPr>
          <p:spPr>
            <a:xfrm>
              <a:off x="2123011" y="2705071"/>
              <a:ext cx="71390" cy="194416"/>
            </a:xfrm>
            <a:custGeom>
              <a:rect b="b" l="l" r="r" t="t"/>
              <a:pathLst>
                <a:path extrusionOk="0" h="3415" w="1254">
                  <a:moveTo>
                    <a:pt x="1" y="1"/>
                  </a:moveTo>
                  <a:lnTo>
                    <a:pt x="1" y="3414"/>
                  </a:lnTo>
                  <a:lnTo>
                    <a:pt x="1253" y="3414"/>
                  </a:lnTo>
                  <a:lnTo>
                    <a:pt x="1253" y="1"/>
                  </a:lnTo>
                  <a:close/>
                </a:path>
              </a:pathLst>
            </a:custGeom>
            <a:solidFill>
              <a:srgbClr val="7C55FF"/>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343" name="Google Shape;2343;p19"/>
            <p:cNvSpPr/>
            <p:nvPr/>
          </p:nvSpPr>
          <p:spPr>
            <a:xfrm>
              <a:off x="2119311" y="2701883"/>
              <a:ext cx="78791" cy="200792"/>
            </a:xfrm>
            <a:custGeom>
              <a:rect b="b" l="l" r="r" t="t"/>
              <a:pathLst>
                <a:path extrusionOk="0" h="3527" w="1384">
                  <a:moveTo>
                    <a:pt x="1263" y="112"/>
                  </a:moveTo>
                  <a:lnTo>
                    <a:pt x="1263" y="3405"/>
                  </a:lnTo>
                  <a:lnTo>
                    <a:pt x="122" y="3405"/>
                  </a:lnTo>
                  <a:lnTo>
                    <a:pt x="122" y="112"/>
                  </a:lnTo>
                  <a:close/>
                  <a:moveTo>
                    <a:pt x="1" y="1"/>
                  </a:moveTo>
                  <a:lnTo>
                    <a:pt x="1" y="3526"/>
                  </a:lnTo>
                  <a:lnTo>
                    <a:pt x="1383" y="3526"/>
                  </a:lnTo>
                  <a:lnTo>
                    <a:pt x="1383" y="1"/>
                  </a:lnTo>
                  <a:close/>
                </a:path>
              </a:pathLst>
            </a:custGeom>
            <a:solidFill>
              <a:srgbClr val="01004C"/>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344" name="Google Shape;2344;p19"/>
            <p:cNvSpPr/>
            <p:nvPr/>
          </p:nvSpPr>
          <p:spPr>
            <a:xfrm>
              <a:off x="2021108" y="2792742"/>
              <a:ext cx="71903" cy="106744"/>
            </a:xfrm>
            <a:custGeom>
              <a:rect b="b" l="l" r="r" t="t"/>
              <a:pathLst>
                <a:path extrusionOk="0" h="1875" w="1263">
                  <a:moveTo>
                    <a:pt x="1" y="1"/>
                  </a:moveTo>
                  <a:lnTo>
                    <a:pt x="1" y="1874"/>
                  </a:lnTo>
                  <a:lnTo>
                    <a:pt x="1262" y="1874"/>
                  </a:lnTo>
                  <a:lnTo>
                    <a:pt x="1262" y="1"/>
                  </a:lnTo>
                  <a:close/>
                </a:path>
              </a:pathLst>
            </a:custGeom>
            <a:solidFill>
              <a:srgbClr val="2AAFEB"/>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345" name="Google Shape;2345;p19"/>
            <p:cNvSpPr/>
            <p:nvPr/>
          </p:nvSpPr>
          <p:spPr>
            <a:xfrm>
              <a:off x="2017920" y="2789554"/>
              <a:ext cx="78222" cy="113120"/>
            </a:xfrm>
            <a:custGeom>
              <a:rect b="b" l="l" r="r" t="t"/>
              <a:pathLst>
                <a:path extrusionOk="0" h="1987" w="1374">
                  <a:moveTo>
                    <a:pt x="1262" y="112"/>
                  </a:moveTo>
                  <a:lnTo>
                    <a:pt x="1262" y="1865"/>
                  </a:lnTo>
                  <a:lnTo>
                    <a:pt x="121" y="1865"/>
                  </a:lnTo>
                  <a:lnTo>
                    <a:pt x="121" y="112"/>
                  </a:lnTo>
                  <a:close/>
                  <a:moveTo>
                    <a:pt x="57" y="1"/>
                  </a:moveTo>
                  <a:cubicBezTo>
                    <a:pt x="29" y="1"/>
                    <a:pt x="1" y="19"/>
                    <a:pt x="1" y="57"/>
                  </a:cubicBezTo>
                  <a:lnTo>
                    <a:pt x="1" y="1930"/>
                  </a:lnTo>
                  <a:cubicBezTo>
                    <a:pt x="1" y="1958"/>
                    <a:pt x="29" y="1986"/>
                    <a:pt x="57" y="1986"/>
                  </a:cubicBezTo>
                  <a:lnTo>
                    <a:pt x="1318" y="1986"/>
                  </a:lnTo>
                  <a:cubicBezTo>
                    <a:pt x="1355" y="1986"/>
                    <a:pt x="1374" y="1958"/>
                    <a:pt x="1374" y="1930"/>
                  </a:cubicBezTo>
                  <a:lnTo>
                    <a:pt x="1374" y="57"/>
                  </a:lnTo>
                  <a:cubicBezTo>
                    <a:pt x="1374" y="19"/>
                    <a:pt x="1355" y="1"/>
                    <a:pt x="1318" y="1"/>
                  </a:cubicBezTo>
                  <a:close/>
                </a:path>
              </a:pathLst>
            </a:custGeom>
            <a:solidFill>
              <a:srgbClr val="01004C"/>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346" name="Google Shape;2346;p19"/>
            <p:cNvSpPr/>
            <p:nvPr/>
          </p:nvSpPr>
          <p:spPr>
            <a:xfrm>
              <a:off x="1924442" y="2844490"/>
              <a:ext cx="71903" cy="62395"/>
            </a:xfrm>
            <a:custGeom>
              <a:rect b="b" l="l" r="r" t="t"/>
              <a:pathLst>
                <a:path extrusionOk="0" h="1096" w="1263">
                  <a:moveTo>
                    <a:pt x="1" y="1"/>
                  </a:moveTo>
                  <a:lnTo>
                    <a:pt x="1" y="1095"/>
                  </a:lnTo>
                  <a:lnTo>
                    <a:pt x="1263" y="1095"/>
                  </a:lnTo>
                  <a:lnTo>
                    <a:pt x="1263" y="1"/>
                  </a:lnTo>
                  <a:close/>
                </a:path>
              </a:pathLst>
            </a:custGeom>
            <a:solidFill>
              <a:srgbClr val="01004C"/>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347" name="Google Shape;2347;p19"/>
            <p:cNvSpPr/>
            <p:nvPr/>
          </p:nvSpPr>
          <p:spPr>
            <a:xfrm>
              <a:off x="1921311" y="2841302"/>
              <a:ext cx="78222" cy="68715"/>
            </a:xfrm>
            <a:custGeom>
              <a:rect b="b" l="l" r="r" t="t"/>
              <a:pathLst>
                <a:path extrusionOk="0" h="1207" w="1374">
                  <a:moveTo>
                    <a:pt x="1253" y="122"/>
                  </a:moveTo>
                  <a:lnTo>
                    <a:pt x="1253" y="1096"/>
                  </a:lnTo>
                  <a:lnTo>
                    <a:pt x="112" y="1096"/>
                  </a:lnTo>
                  <a:lnTo>
                    <a:pt x="112" y="122"/>
                  </a:lnTo>
                  <a:close/>
                  <a:moveTo>
                    <a:pt x="56" y="1"/>
                  </a:moveTo>
                  <a:cubicBezTo>
                    <a:pt x="19" y="1"/>
                    <a:pt x="0" y="29"/>
                    <a:pt x="0" y="57"/>
                  </a:cubicBezTo>
                  <a:lnTo>
                    <a:pt x="0" y="1151"/>
                  </a:lnTo>
                  <a:cubicBezTo>
                    <a:pt x="0" y="1188"/>
                    <a:pt x="19" y="1207"/>
                    <a:pt x="56" y="1207"/>
                  </a:cubicBezTo>
                  <a:lnTo>
                    <a:pt x="1318" y="1207"/>
                  </a:lnTo>
                  <a:cubicBezTo>
                    <a:pt x="1345" y="1207"/>
                    <a:pt x="1373" y="1188"/>
                    <a:pt x="1373" y="1151"/>
                  </a:cubicBezTo>
                  <a:lnTo>
                    <a:pt x="1373" y="57"/>
                  </a:lnTo>
                  <a:cubicBezTo>
                    <a:pt x="1373" y="29"/>
                    <a:pt x="1345" y="1"/>
                    <a:pt x="1318" y="1"/>
                  </a:cubicBezTo>
                  <a:close/>
                </a:path>
              </a:pathLst>
            </a:custGeom>
            <a:solidFill>
              <a:srgbClr val="01004C"/>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348" name="Google Shape;2348;p19"/>
            <p:cNvSpPr/>
            <p:nvPr/>
          </p:nvSpPr>
          <p:spPr>
            <a:xfrm>
              <a:off x="1919204" y="2844490"/>
              <a:ext cx="71846" cy="58182"/>
            </a:xfrm>
            <a:custGeom>
              <a:rect b="b" l="l" r="r" t="t"/>
              <a:pathLst>
                <a:path extrusionOk="0" h="1022" w="1262">
                  <a:moveTo>
                    <a:pt x="0" y="1"/>
                  </a:moveTo>
                  <a:lnTo>
                    <a:pt x="0" y="1021"/>
                  </a:lnTo>
                  <a:lnTo>
                    <a:pt x="1262" y="1021"/>
                  </a:lnTo>
                  <a:lnTo>
                    <a:pt x="1262" y="1"/>
                  </a:lnTo>
                  <a:close/>
                </a:path>
              </a:pathLst>
            </a:custGeom>
            <a:solidFill>
              <a:srgbClr val="7C55FF"/>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349" name="Google Shape;2349;p19"/>
            <p:cNvSpPr/>
            <p:nvPr/>
          </p:nvSpPr>
          <p:spPr>
            <a:xfrm>
              <a:off x="1916016" y="2841302"/>
              <a:ext cx="78222" cy="64502"/>
            </a:xfrm>
            <a:custGeom>
              <a:rect b="b" l="l" r="r" t="t"/>
              <a:pathLst>
                <a:path extrusionOk="0" h="1133" w="1374">
                  <a:moveTo>
                    <a:pt x="1253" y="122"/>
                  </a:moveTo>
                  <a:lnTo>
                    <a:pt x="1253" y="1021"/>
                  </a:lnTo>
                  <a:lnTo>
                    <a:pt x="112" y="1021"/>
                  </a:lnTo>
                  <a:lnTo>
                    <a:pt x="112" y="122"/>
                  </a:lnTo>
                  <a:close/>
                  <a:moveTo>
                    <a:pt x="0" y="1"/>
                  </a:moveTo>
                  <a:lnTo>
                    <a:pt x="0" y="1133"/>
                  </a:lnTo>
                  <a:lnTo>
                    <a:pt x="1373" y="1133"/>
                  </a:lnTo>
                  <a:lnTo>
                    <a:pt x="1373" y="1"/>
                  </a:lnTo>
                  <a:close/>
                </a:path>
              </a:pathLst>
            </a:custGeom>
            <a:solidFill>
              <a:srgbClr val="01004C"/>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350" name="Google Shape;2350;p19"/>
            <p:cNvSpPr/>
            <p:nvPr/>
          </p:nvSpPr>
          <p:spPr>
            <a:xfrm>
              <a:off x="1958258" y="2712984"/>
              <a:ext cx="49188" cy="58182"/>
            </a:xfrm>
            <a:custGeom>
              <a:rect b="b" l="l" r="r" t="t"/>
              <a:pathLst>
                <a:path extrusionOk="0" h="1022" w="864">
                  <a:moveTo>
                    <a:pt x="863" y="1"/>
                  </a:moveTo>
                  <a:lnTo>
                    <a:pt x="1" y="576"/>
                  </a:lnTo>
                  <a:lnTo>
                    <a:pt x="437" y="659"/>
                  </a:lnTo>
                  <a:lnTo>
                    <a:pt x="678" y="1021"/>
                  </a:lnTo>
                  <a:lnTo>
                    <a:pt x="863" y="1"/>
                  </a:lnTo>
                  <a:close/>
                </a:path>
              </a:pathLst>
            </a:custGeom>
            <a:solidFill>
              <a:srgbClr val="01004C"/>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351" name="Google Shape;2351;p19"/>
            <p:cNvSpPr/>
            <p:nvPr/>
          </p:nvSpPr>
          <p:spPr>
            <a:xfrm>
              <a:off x="2564555" y="2795930"/>
              <a:ext cx="268880" cy="282031"/>
            </a:xfrm>
            <a:custGeom>
              <a:rect b="b" l="l" r="r" t="t"/>
              <a:pathLst>
                <a:path extrusionOk="0" h="4954" w="4723">
                  <a:moveTo>
                    <a:pt x="2960" y="0"/>
                  </a:moveTo>
                  <a:cubicBezTo>
                    <a:pt x="2087" y="0"/>
                    <a:pt x="1373" y="640"/>
                    <a:pt x="1373" y="1429"/>
                  </a:cubicBezTo>
                  <a:lnTo>
                    <a:pt x="1373" y="3126"/>
                  </a:lnTo>
                  <a:lnTo>
                    <a:pt x="1373" y="3423"/>
                  </a:lnTo>
                  <a:cubicBezTo>
                    <a:pt x="1373" y="4267"/>
                    <a:pt x="946" y="4954"/>
                    <a:pt x="0" y="4954"/>
                  </a:cubicBezTo>
                  <a:lnTo>
                    <a:pt x="4722" y="4954"/>
                  </a:lnTo>
                  <a:lnTo>
                    <a:pt x="4722" y="1429"/>
                  </a:lnTo>
                  <a:cubicBezTo>
                    <a:pt x="4722" y="631"/>
                    <a:pt x="4017" y="0"/>
                    <a:pt x="3136" y="0"/>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352" name="Google Shape;2352;p19"/>
            <p:cNvSpPr/>
            <p:nvPr/>
          </p:nvSpPr>
          <p:spPr>
            <a:xfrm>
              <a:off x="2561367" y="2792230"/>
              <a:ext cx="275200" cy="288920"/>
            </a:xfrm>
            <a:custGeom>
              <a:rect b="b" l="l" r="r" t="t"/>
              <a:pathLst>
                <a:path extrusionOk="0" h="5075" w="4834">
                  <a:moveTo>
                    <a:pt x="3192" y="121"/>
                  </a:moveTo>
                  <a:cubicBezTo>
                    <a:pt x="4036" y="121"/>
                    <a:pt x="4722" y="733"/>
                    <a:pt x="4722" y="1494"/>
                  </a:cubicBezTo>
                  <a:lnTo>
                    <a:pt x="4722" y="4963"/>
                  </a:lnTo>
                  <a:lnTo>
                    <a:pt x="669" y="4963"/>
                  </a:lnTo>
                  <a:cubicBezTo>
                    <a:pt x="1188" y="4741"/>
                    <a:pt x="1485" y="4221"/>
                    <a:pt x="1485" y="3488"/>
                  </a:cubicBezTo>
                  <a:lnTo>
                    <a:pt x="1485" y="1494"/>
                  </a:lnTo>
                  <a:cubicBezTo>
                    <a:pt x="1485" y="733"/>
                    <a:pt x="2171" y="121"/>
                    <a:pt x="3016" y="121"/>
                  </a:cubicBezTo>
                  <a:close/>
                  <a:moveTo>
                    <a:pt x="3016" y="0"/>
                  </a:moveTo>
                  <a:cubicBezTo>
                    <a:pt x="2106" y="0"/>
                    <a:pt x="1374" y="668"/>
                    <a:pt x="1374" y="1494"/>
                  </a:cubicBezTo>
                  <a:lnTo>
                    <a:pt x="1374" y="3488"/>
                  </a:lnTo>
                  <a:cubicBezTo>
                    <a:pt x="1374" y="4416"/>
                    <a:pt x="882" y="4963"/>
                    <a:pt x="56" y="4963"/>
                  </a:cubicBezTo>
                  <a:cubicBezTo>
                    <a:pt x="28" y="4963"/>
                    <a:pt x="1" y="4991"/>
                    <a:pt x="1" y="5019"/>
                  </a:cubicBezTo>
                  <a:cubicBezTo>
                    <a:pt x="1" y="5056"/>
                    <a:pt x="28" y="5075"/>
                    <a:pt x="56" y="5075"/>
                  </a:cubicBezTo>
                  <a:lnTo>
                    <a:pt x="4778" y="5075"/>
                  </a:lnTo>
                  <a:cubicBezTo>
                    <a:pt x="4815" y="5075"/>
                    <a:pt x="4834" y="5056"/>
                    <a:pt x="4834" y="5019"/>
                  </a:cubicBezTo>
                  <a:lnTo>
                    <a:pt x="4834" y="1494"/>
                  </a:lnTo>
                  <a:cubicBezTo>
                    <a:pt x="4834" y="668"/>
                    <a:pt x="4101" y="0"/>
                    <a:pt x="3192" y="0"/>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353" name="Google Shape;2353;p19"/>
            <p:cNvSpPr/>
            <p:nvPr/>
          </p:nvSpPr>
          <p:spPr>
            <a:xfrm>
              <a:off x="2572468" y="2799630"/>
              <a:ext cx="260967" cy="274630"/>
            </a:xfrm>
            <a:custGeom>
              <a:rect b="b" l="l" r="r" t="t"/>
              <a:pathLst>
                <a:path extrusionOk="0" h="4824" w="4584">
                  <a:moveTo>
                    <a:pt x="4583" y="4824"/>
                  </a:moveTo>
                  <a:lnTo>
                    <a:pt x="0" y="4824"/>
                  </a:lnTo>
                  <a:lnTo>
                    <a:pt x="0" y="4824"/>
                  </a:lnTo>
                  <a:cubicBezTo>
                    <a:pt x="910" y="4824"/>
                    <a:pt x="1327" y="4156"/>
                    <a:pt x="1327" y="3330"/>
                  </a:cubicBezTo>
                  <a:lnTo>
                    <a:pt x="1327" y="3043"/>
                  </a:lnTo>
                  <a:lnTo>
                    <a:pt x="1327" y="1392"/>
                  </a:lnTo>
                  <a:cubicBezTo>
                    <a:pt x="1327" y="622"/>
                    <a:pt x="2023" y="0"/>
                    <a:pt x="2876" y="0"/>
                  </a:cubicBezTo>
                  <a:lnTo>
                    <a:pt x="3043" y="0"/>
                  </a:lnTo>
                  <a:cubicBezTo>
                    <a:pt x="3897" y="0"/>
                    <a:pt x="4583" y="622"/>
                    <a:pt x="4583" y="1392"/>
                  </a:cubicBezTo>
                  <a:lnTo>
                    <a:pt x="4583" y="4824"/>
                  </a:ln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354" name="Google Shape;2354;p19"/>
            <p:cNvSpPr/>
            <p:nvPr/>
          </p:nvSpPr>
          <p:spPr>
            <a:xfrm>
              <a:off x="2730902" y="2795361"/>
              <a:ext cx="742595" cy="638071"/>
            </a:xfrm>
            <a:custGeom>
              <a:rect b="b" l="l" r="r" t="t"/>
              <a:pathLst>
                <a:path extrusionOk="0" h="11208" w="13044">
                  <a:moveTo>
                    <a:pt x="0" y="1"/>
                  </a:moveTo>
                  <a:lnTo>
                    <a:pt x="1" y="1"/>
                  </a:lnTo>
                  <a:lnTo>
                    <a:pt x="1" y="1"/>
                  </a:lnTo>
                  <a:cubicBezTo>
                    <a:pt x="0" y="1"/>
                    <a:pt x="0" y="1"/>
                    <a:pt x="0" y="1"/>
                  </a:cubicBezTo>
                  <a:close/>
                  <a:moveTo>
                    <a:pt x="1" y="1"/>
                  </a:moveTo>
                  <a:cubicBezTo>
                    <a:pt x="17" y="1"/>
                    <a:pt x="1689" y="20"/>
                    <a:pt x="1689" y="1977"/>
                  </a:cubicBezTo>
                  <a:lnTo>
                    <a:pt x="1689" y="3071"/>
                  </a:lnTo>
                  <a:lnTo>
                    <a:pt x="1633" y="9760"/>
                  </a:lnTo>
                  <a:cubicBezTo>
                    <a:pt x="1633" y="10558"/>
                    <a:pt x="2394" y="11207"/>
                    <a:pt x="3331" y="11207"/>
                  </a:cubicBezTo>
                  <a:lnTo>
                    <a:pt x="13025" y="11207"/>
                  </a:lnTo>
                  <a:lnTo>
                    <a:pt x="13034" y="1977"/>
                  </a:lnTo>
                  <a:cubicBezTo>
                    <a:pt x="13043" y="901"/>
                    <a:pt x="12014" y="29"/>
                    <a:pt x="10743" y="19"/>
                  </a:cubicBezTo>
                  <a:lnTo>
                    <a:pt x="3757" y="29"/>
                  </a:lnTo>
                  <a:lnTo>
                    <a:pt x="1" y="1"/>
                  </a:lnTo>
                  <a:close/>
                </a:path>
              </a:pathLst>
            </a:cu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355" name="Google Shape;2355;p19"/>
            <p:cNvSpPr/>
            <p:nvPr/>
          </p:nvSpPr>
          <p:spPr>
            <a:xfrm>
              <a:off x="2726689" y="2792230"/>
              <a:ext cx="749427" cy="644334"/>
            </a:xfrm>
            <a:custGeom>
              <a:rect b="b" l="l" r="r" t="t"/>
              <a:pathLst>
                <a:path extrusionOk="0" h="11318" w="13164">
                  <a:moveTo>
                    <a:pt x="650" y="121"/>
                  </a:moveTo>
                  <a:lnTo>
                    <a:pt x="3822" y="139"/>
                  </a:lnTo>
                  <a:lnTo>
                    <a:pt x="3831" y="139"/>
                  </a:lnTo>
                  <a:lnTo>
                    <a:pt x="10817" y="130"/>
                  </a:lnTo>
                  <a:cubicBezTo>
                    <a:pt x="11485" y="139"/>
                    <a:pt x="12106" y="381"/>
                    <a:pt x="12533" y="817"/>
                  </a:cubicBezTo>
                  <a:cubicBezTo>
                    <a:pt x="12867" y="1160"/>
                    <a:pt x="13052" y="1587"/>
                    <a:pt x="13052" y="2032"/>
                  </a:cubicBezTo>
                  <a:lnTo>
                    <a:pt x="13043" y="11197"/>
                  </a:lnTo>
                  <a:lnTo>
                    <a:pt x="3405" y="11197"/>
                  </a:lnTo>
                  <a:cubicBezTo>
                    <a:pt x="2913" y="11197"/>
                    <a:pt x="2459" y="11021"/>
                    <a:pt x="2143" y="10705"/>
                  </a:cubicBezTo>
                  <a:cubicBezTo>
                    <a:pt x="1902" y="10455"/>
                    <a:pt x="1763" y="10140"/>
                    <a:pt x="1772" y="9824"/>
                  </a:cubicBezTo>
                  <a:lnTo>
                    <a:pt x="1828" y="2032"/>
                  </a:lnTo>
                  <a:cubicBezTo>
                    <a:pt x="1828" y="789"/>
                    <a:pt x="1160" y="306"/>
                    <a:pt x="650" y="121"/>
                  </a:cubicBezTo>
                  <a:close/>
                  <a:moveTo>
                    <a:pt x="74" y="0"/>
                  </a:moveTo>
                  <a:cubicBezTo>
                    <a:pt x="9" y="0"/>
                    <a:pt x="0" y="47"/>
                    <a:pt x="0" y="56"/>
                  </a:cubicBezTo>
                  <a:cubicBezTo>
                    <a:pt x="0" y="84"/>
                    <a:pt x="9" y="121"/>
                    <a:pt x="74" y="121"/>
                  </a:cubicBezTo>
                  <a:cubicBezTo>
                    <a:pt x="149" y="121"/>
                    <a:pt x="1707" y="149"/>
                    <a:pt x="1707" y="2032"/>
                  </a:cubicBezTo>
                  <a:lnTo>
                    <a:pt x="1651" y="9824"/>
                  </a:lnTo>
                  <a:cubicBezTo>
                    <a:pt x="1651" y="10177"/>
                    <a:pt x="1800" y="10520"/>
                    <a:pt x="2060" y="10789"/>
                  </a:cubicBezTo>
                  <a:cubicBezTo>
                    <a:pt x="2394" y="11123"/>
                    <a:pt x="2885" y="11318"/>
                    <a:pt x="3405" y="11318"/>
                  </a:cubicBezTo>
                  <a:lnTo>
                    <a:pt x="13099" y="11318"/>
                  </a:lnTo>
                  <a:cubicBezTo>
                    <a:pt x="13127" y="11318"/>
                    <a:pt x="13155" y="11290"/>
                    <a:pt x="13155" y="11262"/>
                  </a:cubicBezTo>
                  <a:lnTo>
                    <a:pt x="13164" y="2032"/>
                  </a:lnTo>
                  <a:cubicBezTo>
                    <a:pt x="13164" y="1559"/>
                    <a:pt x="12969" y="1095"/>
                    <a:pt x="12616" y="733"/>
                  </a:cubicBezTo>
                  <a:cubicBezTo>
                    <a:pt x="12171" y="279"/>
                    <a:pt x="11513" y="19"/>
                    <a:pt x="10817" y="19"/>
                  </a:cubicBezTo>
                  <a:lnTo>
                    <a:pt x="3841" y="28"/>
                  </a:lnTo>
                  <a:lnTo>
                    <a:pt x="3831" y="28"/>
                  </a:lnTo>
                  <a:lnTo>
                    <a:pt x="93" y="0"/>
                  </a:ln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356" name="Google Shape;2356;p19"/>
            <p:cNvSpPr/>
            <p:nvPr/>
          </p:nvSpPr>
          <p:spPr>
            <a:xfrm>
              <a:off x="2931065" y="2916847"/>
              <a:ext cx="88242" cy="87729"/>
            </a:xfrm>
            <a:custGeom>
              <a:rect b="b" l="l" r="r" t="t"/>
              <a:pathLst>
                <a:path extrusionOk="0" h="1541" w="1550">
                  <a:moveTo>
                    <a:pt x="780" y="1"/>
                  </a:moveTo>
                  <a:cubicBezTo>
                    <a:pt x="353" y="1"/>
                    <a:pt x="0" y="344"/>
                    <a:pt x="0" y="770"/>
                  </a:cubicBezTo>
                  <a:cubicBezTo>
                    <a:pt x="0" y="1197"/>
                    <a:pt x="353" y="1540"/>
                    <a:pt x="780" y="1540"/>
                  </a:cubicBezTo>
                  <a:cubicBezTo>
                    <a:pt x="1197" y="1540"/>
                    <a:pt x="1549" y="1197"/>
                    <a:pt x="1549" y="770"/>
                  </a:cubicBezTo>
                  <a:cubicBezTo>
                    <a:pt x="1549" y="344"/>
                    <a:pt x="1197" y="1"/>
                    <a:pt x="780" y="1"/>
                  </a:cubicBezTo>
                  <a:close/>
                </a:path>
              </a:pathLst>
            </a:cu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357" name="Google Shape;2357;p19"/>
            <p:cNvSpPr/>
            <p:nvPr/>
          </p:nvSpPr>
          <p:spPr>
            <a:xfrm>
              <a:off x="2927877" y="2913659"/>
              <a:ext cx="94618" cy="94105"/>
            </a:xfrm>
            <a:custGeom>
              <a:rect b="b" l="l" r="r" t="t"/>
              <a:pathLst>
                <a:path extrusionOk="0" h="1653" w="1662">
                  <a:moveTo>
                    <a:pt x="836" y="112"/>
                  </a:moveTo>
                  <a:cubicBezTo>
                    <a:pt x="1225" y="112"/>
                    <a:pt x="1541" y="437"/>
                    <a:pt x="1541" y="826"/>
                  </a:cubicBezTo>
                  <a:cubicBezTo>
                    <a:pt x="1541" y="1216"/>
                    <a:pt x="1225" y="1541"/>
                    <a:pt x="836" y="1541"/>
                  </a:cubicBezTo>
                  <a:cubicBezTo>
                    <a:pt x="437" y="1541"/>
                    <a:pt x="121" y="1216"/>
                    <a:pt x="121" y="826"/>
                  </a:cubicBezTo>
                  <a:cubicBezTo>
                    <a:pt x="121" y="437"/>
                    <a:pt x="437" y="112"/>
                    <a:pt x="836" y="112"/>
                  </a:cubicBezTo>
                  <a:close/>
                  <a:moveTo>
                    <a:pt x="836" y="1"/>
                  </a:moveTo>
                  <a:cubicBezTo>
                    <a:pt x="372" y="1"/>
                    <a:pt x="1" y="372"/>
                    <a:pt x="1" y="826"/>
                  </a:cubicBezTo>
                  <a:cubicBezTo>
                    <a:pt x="1" y="1281"/>
                    <a:pt x="372" y="1652"/>
                    <a:pt x="836" y="1652"/>
                  </a:cubicBezTo>
                  <a:cubicBezTo>
                    <a:pt x="1290" y="1652"/>
                    <a:pt x="1661" y="1281"/>
                    <a:pt x="1661" y="826"/>
                  </a:cubicBezTo>
                  <a:cubicBezTo>
                    <a:pt x="1661" y="372"/>
                    <a:pt x="1290" y="1"/>
                    <a:pt x="836" y="1"/>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358" name="Google Shape;2358;p19"/>
            <p:cNvSpPr/>
            <p:nvPr/>
          </p:nvSpPr>
          <p:spPr>
            <a:xfrm>
              <a:off x="3072079" y="2925842"/>
              <a:ext cx="278331" cy="6376"/>
            </a:xfrm>
            <a:custGeom>
              <a:rect b="b" l="l" r="r" t="t"/>
              <a:pathLst>
                <a:path extrusionOk="0" h="112" w="4889">
                  <a:moveTo>
                    <a:pt x="56" y="0"/>
                  </a:moveTo>
                  <a:cubicBezTo>
                    <a:pt x="28" y="0"/>
                    <a:pt x="0" y="28"/>
                    <a:pt x="0" y="56"/>
                  </a:cubicBezTo>
                  <a:cubicBezTo>
                    <a:pt x="0" y="93"/>
                    <a:pt x="28" y="112"/>
                    <a:pt x="56" y="112"/>
                  </a:cubicBezTo>
                  <a:lnTo>
                    <a:pt x="4833" y="112"/>
                  </a:lnTo>
                  <a:cubicBezTo>
                    <a:pt x="4870" y="112"/>
                    <a:pt x="4889" y="93"/>
                    <a:pt x="4889" y="56"/>
                  </a:cubicBezTo>
                  <a:cubicBezTo>
                    <a:pt x="4889" y="28"/>
                    <a:pt x="4870" y="0"/>
                    <a:pt x="4833" y="0"/>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359" name="Google Shape;2359;p19"/>
            <p:cNvSpPr/>
            <p:nvPr/>
          </p:nvSpPr>
          <p:spPr>
            <a:xfrm>
              <a:off x="3072079" y="2960683"/>
              <a:ext cx="115682" cy="6945"/>
            </a:xfrm>
            <a:custGeom>
              <a:rect b="b" l="l" r="r" t="t"/>
              <a:pathLst>
                <a:path extrusionOk="0" h="122" w="2032">
                  <a:moveTo>
                    <a:pt x="56" y="0"/>
                  </a:moveTo>
                  <a:cubicBezTo>
                    <a:pt x="28" y="0"/>
                    <a:pt x="0" y="28"/>
                    <a:pt x="0" y="65"/>
                  </a:cubicBezTo>
                  <a:cubicBezTo>
                    <a:pt x="0" y="93"/>
                    <a:pt x="28" y="121"/>
                    <a:pt x="56" y="121"/>
                  </a:cubicBezTo>
                  <a:lnTo>
                    <a:pt x="1976" y="121"/>
                  </a:lnTo>
                  <a:cubicBezTo>
                    <a:pt x="2013" y="121"/>
                    <a:pt x="2032" y="93"/>
                    <a:pt x="2032" y="65"/>
                  </a:cubicBezTo>
                  <a:cubicBezTo>
                    <a:pt x="2032" y="28"/>
                    <a:pt x="2013" y="0"/>
                    <a:pt x="1976" y="0"/>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360" name="Google Shape;2360;p19"/>
            <p:cNvSpPr/>
            <p:nvPr/>
          </p:nvSpPr>
          <p:spPr>
            <a:xfrm>
              <a:off x="3234214" y="2960683"/>
              <a:ext cx="116194" cy="6945"/>
            </a:xfrm>
            <a:custGeom>
              <a:rect b="b" l="l" r="r" t="t"/>
              <a:pathLst>
                <a:path extrusionOk="0" h="122" w="2041">
                  <a:moveTo>
                    <a:pt x="65" y="0"/>
                  </a:moveTo>
                  <a:cubicBezTo>
                    <a:pt x="28" y="0"/>
                    <a:pt x="0" y="28"/>
                    <a:pt x="0" y="65"/>
                  </a:cubicBezTo>
                  <a:cubicBezTo>
                    <a:pt x="0" y="93"/>
                    <a:pt x="28" y="121"/>
                    <a:pt x="65" y="121"/>
                  </a:cubicBezTo>
                  <a:lnTo>
                    <a:pt x="1976" y="121"/>
                  </a:lnTo>
                  <a:cubicBezTo>
                    <a:pt x="2013" y="121"/>
                    <a:pt x="2041" y="93"/>
                    <a:pt x="2041" y="65"/>
                  </a:cubicBezTo>
                  <a:cubicBezTo>
                    <a:pt x="2041" y="28"/>
                    <a:pt x="2013" y="0"/>
                    <a:pt x="1976" y="0"/>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361" name="Google Shape;2361;p19"/>
            <p:cNvSpPr/>
            <p:nvPr/>
          </p:nvSpPr>
          <p:spPr>
            <a:xfrm>
              <a:off x="3074698" y="3010325"/>
              <a:ext cx="115739" cy="6376"/>
            </a:xfrm>
            <a:custGeom>
              <a:rect b="b" l="l" r="r" t="t"/>
              <a:pathLst>
                <a:path extrusionOk="0" h="112" w="2033">
                  <a:moveTo>
                    <a:pt x="56" y="0"/>
                  </a:moveTo>
                  <a:cubicBezTo>
                    <a:pt x="19" y="0"/>
                    <a:pt x="1" y="28"/>
                    <a:pt x="1" y="56"/>
                  </a:cubicBezTo>
                  <a:cubicBezTo>
                    <a:pt x="1" y="93"/>
                    <a:pt x="19" y="112"/>
                    <a:pt x="56" y="112"/>
                  </a:cubicBezTo>
                  <a:lnTo>
                    <a:pt x="1976" y="112"/>
                  </a:lnTo>
                  <a:cubicBezTo>
                    <a:pt x="2004" y="112"/>
                    <a:pt x="2032" y="93"/>
                    <a:pt x="2032" y="56"/>
                  </a:cubicBezTo>
                  <a:cubicBezTo>
                    <a:pt x="2032" y="28"/>
                    <a:pt x="2004" y="0"/>
                    <a:pt x="1976" y="0"/>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362" name="Google Shape;2362;p19"/>
            <p:cNvSpPr/>
            <p:nvPr/>
          </p:nvSpPr>
          <p:spPr>
            <a:xfrm>
              <a:off x="2932659" y="3068962"/>
              <a:ext cx="85053" cy="84541"/>
            </a:xfrm>
            <a:custGeom>
              <a:rect b="b" l="l" r="r" t="t"/>
              <a:pathLst>
                <a:path extrusionOk="0" h="1485" w="1494">
                  <a:moveTo>
                    <a:pt x="752" y="0"/>
                  </a:moveTo>
                  <a:cubicBezTo>
                    <a:pt x="334" y="0"/>
                    <a:pt x="0" y="334"/>
                    <a:pt x="0" y="742"/>
                  </a:cubicBezTo>
                  <a:cubicBezTo>
                    <a:pt x="0" y="1150"/>
                    <a:pt x="334" y="1484"/>
                    <a:pt x="752" y="1484"/>
                  </a:cubicBezTo>
                  <a:cubicBezTo>
                    <a:pt x="1160" y="1484"/>
                    <a:pt x="1494" y="1150"/>
                    <a:pt x="1494" y="742"/>
                  </a:cubicBezTo>
                  <a:cubicBezTo>
                    <a:pt x="1494" y="334"/>
                    <a:pt x="1160" y="0"/>
                    <a:pt x="752" y="0"/>
                  </a:cubicBezTo>
                  <a:close/>
                </a:path>
              </a:pathLst>
            </a:custGeom>
            <a:solidFill>
              <a:schemeClr val="l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363" name="Google Shape;2363;p19"/>
            <p:cNvSpPr/>
            <p:nvPr/>
          </p:nvSpPr>
          <p:spPr>
            <a:xfrm>
              <a:off x="2929471" y="3065774"/>
              <a:ext cx="91430" cy="91430"/>
            </a:xfrm>
            <a:custGeom>
              <a:rect b="b" l="l" r="r" t="t"/>
              <a:pathLst>
                <a:path extrusionOk="0" h="1606" w="1606">
                  <a:moveTo>
                    <a:pt x="808" y="112"/>
                  </a:moveTo>
                  <a:cubicBezTo>
                    <a:pt x="1179" y="112"/>
                    <a:pt x="1485" y="418"/>
                    <a:pt x="1485" y="798"/>
                  </a:cubicBezTo>
                  <a:cubicBezTo>
                    <a:pt x="1485" y="1179"/>
                    <a:pt x="1179" y="1485"/>
                    <a:pt x="808" y="1485"/>
                  </a:cubicBezTo>
                  <a:cubicBezTo>
                    <a:pt x="427" y="1485"/>
                    <a:pt x="121" y="1179"/>
                    <a:pt x="121" y="798"/>
                  </a:cubicBezTo>
                  <a:cubicBezTo>
                    <a:pt x="121" y="418"/>
                    <a:pt x="427" y="112"/>
                    <a:pt x="808" y="112"/>
                  </a:cubicBezTo>
                  <a:close/>
                  <a:moveTo>
                    <a:pt x="808" y="1"/>
                  </a:moveTo>
                  <a:cubicBezTo>
                    <a:pt x="362" y="1"/>
                    <a:pt x="0" y="362"/>
                    <a:pt x="0" y="798"/>
                  </a:cubicBezTo>
                  <a:cubicBezTo>
                    <a:pt x="0" y="1244"/>
                    <a:pt x="362" y="1605"/>
                    <a:pt x="808" y="1605"/>
                  </a:cubicBezTo>
                  <a:cubicBezTo>
                    <a:pt x="1244" y="1605"/>
                    <a:pt x="1605" y="1244"/>
                    <a:pt x="1605" y="798"/>
                  </a:cubicBezTo>
                  <a:cubicBezTo>
                    <a:pt x="1605" y="362"/>
                    <a:pt x="1244" y="1"/>
                    <a:pt x="808" y="1"/>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364" name="Google Shape;2364;p19"/>
            <p:cNvSpPr/>
            <p:nvPr/>
          </p:nvSpPr>
          <p:spPr>
            <a:xfrm>
              <a:off x="3072079" y="3076363"/>
              <a:ext cx="278331" cy="6889"/>
            </a:xfrm>
            <a:custGeom>
              <a:rect b="b" l="l" r="r" t="t"/>
              <a:pathLst>
                <a:path extrusionOk="0" h="121" w="4889">
                  <a:moveTo>
                    <a:pt x="56" y="0"/>
                  </a:moveTo>
                  <a:cubicBezTo>
                    <a:pt x="28" y="0"/>
                    <a:pt x="0" y="28"/>
                    <a:pt x="0" y="56"/>
                  </a:cubicBezTo>
                  <a:cubicBezTo>
                    <a:pt x="0" y="93"/>
                    <a:pt x="28" y="121"/>
                    <a:pt x="56" y="121"/>
                  </a:cubicBezTo>
                  <a:lnTo>
                    <a:pt x="4833" y="121"/>
                  </a:lnTo>
                  <a:cubicBezTo>
                    <a:pt x="4870" y="121"/>
                    <a:pt x="4889" y="93"/>
                    <a:pt x="4889" y="56"/>
                  </a:cubicBezTo>
                  <a:cubicBezTo>
                    <a:pt x="4889" y="28"/>
                    <a:pt x="4870" y="0"/>
                    <a:pt x="4833" y="0"/>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365" name="Google Shape;2365;p19"/>
            <p:cNvSpPr/>
            <p:nvPr/>
          </p:nvSpPr>
          <p:spPr>
            <a:xfrm>
              <a:off x="2927365" y="3123841"/>
              <a:ext cx="323249" cy="309016"/>
            </a:xfrm>
            <a:custGeom>
              <a:rect b="b" l="l" r="r" t="t"/>
              <a:pathLst>
                <a:path extrusionOk="0" h="5428" w="5678">
                  <a:moveTo>
                    <a:pt x="3618" y="1"/>
                  </a:moveTo>
                  <a:cubicBezTo>
                    <a:pt x="2589" y="1"/>
                    <a:pt x="1754" y="697"/>
                    <a:pt x="1754" y="1559"/>
                  </a:cubicBezTo>
                  <a:lnTo>
                    <a:pt x="1754" y="3424"/>
                  </a:lnTo>
                  <a:lnTo>
                    <a:pt x="1754" y="3749"/>
                  </a:lnTo>
                  <a:cubicBezTo>
                    <a:pt x="1754" y="4676"/>
                    <a:pt x="1095" y="5428"/>
                    <a:pt x="0" y="5428"/>
                  </a:cubicBezTo>
                  <a:lnTo>
                    <a:pt x="5678" y="5428"/>
                  </a:lnTo>
                  <a:lnTo>
                    <a:pt x="5678" y="1559"/>
                  </a:lnTo>
                  <a:cubicBezTo>
                    <a:pt x="5678" y="697"/>
                    <a:pt x="4843" y="1"/>
                    <a:pt x="3822" y="1"/>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366" name="Google Shape;2366;p19"/>
            <p:cNvSpPr/>
            <p:nvPr/>
          </p:nvSpPr>
          <p:spPr>
            <a:xfrm>
              <a:off x="2924177" y="3120198"/>
              <a:ext cx="329625" cy="315848"/>
            </a:xfrm>
            <a:custGeom>
              <a:rect b="b" l="l" r="r" t="t"/>
              <a:pathLst>
                <a:path extrusionOk="0" h="5548" w="5790">
                  <a:moveTo>
                    <a:pt x="3878" y="121"/>
                  </a:moveTo>
                  <a:cubicBezTo>
                    <a:pt x="4871" y="121"/>
                    <a:pt x="5678" y="798"/>
                    <a:pt x="5678" y="1623"/>
                  </a:cubicBezTo>
                  <a:lnTo>
                    <a:pt x="5678" y="5427"/>
                  </a:lnTo>
                  <a:lnTo>
                    <a:pt x="761" y="5427"/>
                  </a:lnTo>
                  <a:cubicBezTo>
                    <a:pt x="1439" y="5195"/>
                    <a:pt x="1865" y="4592"/>
                    <a:pt x="1865" y="3813"/>
                  </a:cubicBezTo>
                  <a:lnTo>
                    <a:pt x="1865" y="1623"/>
                  </a:lnTo>
                  <a:cubicBezTo>
                    <a:pt x="1865" y="798"/>
                    <a:pt x="2682" y="121"/>
                    <a:pt x="3674" y="121"/>
                  </a:cubicBezTo>
                  <a:close/>
                  <a:moveTo>
                    <a:pt x="3674" y="0"/>
                  </a:moveTo>
                  <a:cubicBezTo>
                    <a:pt x="2617" y="0"/>
                    <a:pt x="1754" y="733"/>
                    <a:pt x="1754" y="1623"/>
                  </a:cubicBezTo>
                  <a:lnTo>
                    <a:pt x="1754" y="3813"/>
                  </a:lnTo>
                  <a:cubicBezTo>
                    <a:pt x="1754" y="4768"/>
                    <a:pt x="1058" y="5427"/>
                    <a:pt x="56" y="5427"/>
                  </a:cubicBezTo>
                  <a:cubicBezTo>
                    <a:pt x="19" y="5427"/>
                    <a:pt x="1" y="5455"/>
                    <a:pt x="1" y="5492"/>
                  </a:cubicBezTo>
                  <a:cubicBezTo>
                    <a:pt x="1" y="5520"/>
                    <a:pt x="19" y="5547"/>
                    <a:pt x="56" y="5547"/>
                  </a:cubicBezTo>
                  <a:lnTo>
                    <a:pt x="5734" y="5547"/>
                  </a:lnTo>
                  <a:cubicBezTo>
                    <a:pt x="5771" y="5547"/>
                    <a:pt x="5789" y="5520"/>
                    <a:pt x="5789" y="5492"/>
                  </a:cubicBezTo>
                  <a:lnTo>
                    <a:pt x="5789" y="1623"/>
                  </a:lnTo>
                  <a:cubicBezTo>
                    <a:pt x="5789" y="733"/>
                    <a:pt x="4936" y="0"/>
                    <a:pt x="3878" y="0"/>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367" name="Google Shape;2367;p19"/>
            <p:cNvSpPr/>
            <p:nvPr/>
          </p:nvSpPr>
          <p:spPr>
            <a:xfrm>
              <a:off x="2936360" y="3132324"/>
              <a:ext cx="307934" cy="294214"/>
            </a:xfrm>
            <a:custGeom>
              <a:rect b="b" l="l" r="r" t="t"/>
              <a:pathLst>
                <a:path extrusionOk="0" h="5168" w="5409">
                  <a:moveTo>
                    <a:pt x="5408" y="5167"/>
                  </a:moveTo>
                  <a:lnTo>
                    <a:pt x="56" y="5167"/>
                  </a:lnTo>
                  <a:lnTo>
                    <a:pt x="0" y="5167"/>
                  </a:lnTo>
                  <a:cubicBezTo>
                    <a:pt x="1048" y="5167"/>
                    <a:pt x="1670" y="4453"/>
                    <a:pt x="1670" y="3572"/>
                  </a:cubicBezTo>
                  <a:lnTo>
                    <a:pt x="1670" y="3266"/>
                  </a:lnTo>
                  <a:lnTo>
                    <a:pt x="1670" y="1485"/>
                  </a:lnTo>
                  <a:cubicBezTo>
                    <a:pt x="1670" y="659"/>
                    <a:pt x="2468" y="0"/>
                    <a:pt x="3442" y="0"/>
                  </a:cubicBezTo>
                  <a:lnTo>
                    <a:pt x="3636" y="0"/>
                  </a:lnTo>
                  <a:cubicBezTo>
                    <a:pt x="4620" y="0"/>
                    <a:pt x="5408" y="659"/>
                    <a:pt x="5408" y="1485"/>
                  </a:cubicBezTo>
                  <a:lnTo>
                    <a:pt x="5408" y="5167"/>
                  </a:ln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368" name="Google Shape;2368;p19"/>
            <p:cNvSpPr/>
            <p:nvPr/>
          </p:nvSpPr>
          <p:spPr>
            <a:xfrm>
              <a:off x="3142273" y="3123841"/>
              <a:ext cx="634883" cy="497056"/>
            </a:xfrm>
            <a:custGeom>
              <a:rect b="b" l="l" r="r" t="t"/>
              <a:pathLst>
                <a:path extrusionOk="0" h="8731" w="11152">
                  <a:moveTo>
                    <a:pt x="1" y="1"/>
                  </a:moveTo>
                  <a:cubicBezTo>
                    <a:pt x="1031" y="1"/>
                    <a:pt x="1856" y="669"/>
                    <a:pt x="1856" y="1504"/>
                  </a:cubicBezTo>
                  <a:lnTo>
                    <a:pt x="1856" y="7766"/>
                  </a:lnTo>
                  <a:cubicBezTo>
                    <a:pt x="1856" y="8294"/>
                    <a:pt x="2385" y="8730"/>
                    <a:pt x="3044" y="8730"/>
                  </a:cubicBezTo>
                  <a:lnTo>
                    <a:pt x="11152" y="8730"/>
                  </a:lnTo>
                  <a:lnTo>
                    <a:pt x="11152" y="2162"/>
                  </a:lnTo>
                  <a:cubicBezTo>
                    <a:pt x="11152" y="966"/>
                    <a:pt x="9964" y="1"/>
                    <a:pt x="8489" y="1"/>
                  </a:cubicBezTo>
                  <a:close/>
                </a:path>
              </a:pathLst>
            </a:cu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369" name="Google Shape;2369;p19"/>
            <p:cNvSpPr/>
            <p:nvPr/>
          </p:nvSpPr>
          <p:spPr>
            <a:xfrm>
              <a:off x="3139142" y="3120198"/>
              <a:ext cx="641203" cy="503831"/>
            </a:xfrm>
            <a:custGeom>
              <a:rect b="b" l="l" r="r" t="t"/>
              <a:pathLst>
                <a:path extrusionOk="0" h="8850" w="11263">
                  <a:moveTo>
                    <a:pt x="8544" y="121"/>
                  </a:moveTo>
                  <a:cubicBezTo>
                    <a:pt x="9982" y="121"/>
                    <a:pt x="11142" y="1067"/>
                    <a:pt x="11142" y="2226"/>
                  </a:cubicBezTo>
                  <a:lnTo>
                    <a:pt x="11142" y="8739"/>
                  </a:lnTo>
                  <a:lnTo>
                    <a:pt x="3099" y="8739"/>
                  </a:lnTo>
                  <a:cubicBezTo>
                    <a:pt x="2477" y="8739"/>
                    <a:pt x="1967" y="8330"/>
                    <a:pt x="1967" y="7830"/>
                  </a:cubicBezTo>
                  <a:lnTo>
                    <a:pt x="1967" y="1568"/>
                  </a:lnTo>
                  <a:cubicBezTo>
                    <a:pt x="1967" y="909"/>
                    <a:pt x="1475" y="353"/>
                    <a:pt x="780" y="121"/>
                  </a:cubicBezTo>
                  <a:close/>
                  <a:moveTo>
                    <a:pt x="65" y="0"/>
                  </a:moveTo>
                  <a:cubicBezTo>
                    <a:pt x="28" y="0"/>
                    <a:pt x="0" y="28"/>
                    <a:pt x="0" y="56"/>
                  </a:cubicBezTo>
                  <a:cubicBezTo>
                    <a:pt x="0" y="93"/>
                    <a:pt x="28" y="121"/>
                    <a:pt x="65" y="121"/>
                  </a:cubicBezTo>
                  <a:cubicBezTo>
                    <a:pt x="1049" y="121"/>
                    <a:pt x="1846" y="770"/>
                    <a:pt x="1846" y="1568"/>
                  </a:cubicBezTo>
                  <a:lnTo>
                    <a:pt x="1846" y="7820"/>
                  </a:lnTo>
                  <a:cubicBezTo>
                    <a:pt x="1846" y="8395"/>
                    <a:pt x="2412" y="8850"/>
                    <a:pt x="3099" y="8850"/>
                  </a:cubicBezTo>
                  <a:lnTo>
                    <a:pt x="11207" y="8850"/>
                  </a:lnTo>
                  <a:cubicBezTo>
                    <a:pt x="11234" y="8850"/>
                    <a:pt x="11262" y="8831"/>
                    <a:pt x="11262" y="8794"/>
                  </a:cubicBezTo>
                  <a:lnTo>
                    <a:pt x="11262" y="2217"/>
                  </a:lnTo>
                  <a:cubicBezTo>
                    <a:pt x="11262" y="993"/>
                    <a:pt x="10047" y="0"/>
                    <a:pt x="8544" y="0"/>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370" name="Google Shape;2370;p19"/>
            <p:cNvSpPr/>
            <p:nvPr/>
          </p:nvSpPr>
          <p:spPr>
            <a:xfrm>
              <a:off x="3355132" y="3261724"/>
              <a:ext cx="82435" cy="82435"/>
            </a:xfrm>
            <a:custGeom>
              <a:rect b="b" l="l" r="r" t="t"/>
              <a:pathLst>
                <a:path extrusionOk="0" h="1448" w="1448">
                  <a:moveTo>
                    <a:pt x="724" y="0"/>
                  </a:moveTo>
                  <a:cubicBezTo>
                    <a:pt x="325" y="0"/>
                    <a:pt x="0" y="325"/>
                    <a:pt x="0" y="724"/>
                  </a:cubicBezTo>
                  <a:cubicBezTo>
                    <a:pt x="0" y="1123"/>
                    <a:pt x="325" y="1447"/>
                    <a:pt x="724" y="1447"/>
                  </a:cubicBezTo>
                  <a:cubicBezTo>
                    <a:pt x="1123" y="1447"/>
                    <a:pt x="1448" y="1123"/>
                    <a:pt x="1438" y="724"/>
                  </a:cubicBezTo>
                  <a:cubicBezTo>
                    <a:pt x="1438" y="325"/>
                    <a:pt x="1123" y="0"/>
                    <a:pt x="724" y="0"/>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371" name="Google Shape;2371;p19"/>
            <p:cNvSpPr/>
            <p:nvPr/>
          </p:nvSpPr>
          <p:spPr>
            <a:xfrm>
              <a:off x="3351944" y="3258536"/>
              <a:ext cx="88811" cy="88754"/>
            </a:xfrm>
            <a:custGeom>
              <a:rect b="b" l="l" r="r" t="t"/>
              <a:pathLst>
                <a:path extrusionOk="0" h="1559" w="1560">
                  <a:moveTo>
                    <a:pt x="780" y="121"/>
                  </a:moveTo>
                  <a:cubicBezTo>
                    <a:pt x="1142" y="121"/>
                    <a:pt x="1439" y="418"/>
                    <a:pt x="1439" y="780"/>
                  </a:cubicBezTo>
                  <a:cubicBezTo>
                    <a:pt x="1439" y="1142"/>
                    <a:pt x="1142" y="1448"/>
                    <a:pt x="780" y="1448"/>
                  </a:cubicBezTo>
                  <a:cubicBezTo>
                    <a:pt x="409" y="1448"/>
                    <a:pt x="112" y="1142"/>
                    <a:pt x="112" y="780"/>
                  </a:cubicBezTo>
                  <a:cubicBezTo>
                    <a:pt x="112" y="418"/>
                    <a:pt x="409" y="121"/>
                    <a:pt x="780" y="121"/>
                  </a:cubicBezTo>
                  <a:close/>
                  <a:moveTo>
                    <a:pt x="780" y="1"/>
                  </a:moveTo>
                  <a:cubicBezTo>
                    <a:pt x="344" y="1"/>
                    <a:pt x="1" y="353"/>
                    <a:pt x="1" y="780"/>
                  </a:cubicBezTo>
                  <a:cubicBezTo>
                    <a:pt x="1" y="1206"/>
                    <a:pt x="353" y="1559"/>
                    <a:pt x="780" y="1559"/>
                  </a:cubicBezTo>
                  <a:cubicBezTo>
                    <a:pt x="1207" y="1559"/>
                    <a:pt x="1559" y="1206"/>
                    <a:pt x="1559" y="780"/>
                  </a:cubicBezTo>
                  <a:cubicBezTo>
                    <a:pt x="1559" y="353"/>
                    <a:pt x="1207" y="1"/>
                    <a:pt x="780" y="1"/>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372" name="Google Shape;2372;p19"/>
            <p:cNvSpPr/>
            <p:nvPr/>
          </p:nvSpPr>
          <p:spPr>
            <a:xfrm>
              <a:off x="3478725" y="3265936"/>
              <a:ext cx="219237" cy="6889"/>
            </a:xfrm>
            <a:custGeom>
              <a:rect b="b" l="l" r="r" t="t"/>
              <a:pathLst>
                <a:path extrusionOk="0" h="121" w="3851">
                  <a:moveTo>
                    <a:pt x="65" y="0"/>
                  </a:moveTo>
                  <a:cubicBezTo>
                    <a:pt x="28" y="0"/>
                    <a:pt x="0" y="28"/>
                    <a:pt x="0" y="65"/>
                  </a:cubicBezTo>
                  <a:cubicBezTo>
                    <a:pt x="0" y="93"/>
                    <a:pt x="28" y="121"/>
                    <a:pt x="65" y="121"/>
                  </a:cubicBezTo>
                  <a:lnTo>
                    <a:pt x="3785" y="121"/>
                  </a:lnTo>
                  <a:cubicBezTo>
                    <a:pt x="3822" y="121"/>
                    <a:pt x="3850" y="93"/>
                    <a:pt x="3850" y="65"/>
                  </a:cubicBezTo>
                  <a:cubicBezTo>
                    <a:pt x="3850" y="28"/>
                    <a:pt x="3822" y="0"/>
                    <a:pt x="3785" y="0"/>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373" name="Google Shape;2373;p19"/>
            <p:cNvSpPr/>
            <p:nvPr/>
          </p:nvSpPr>
          <p:spPr>
            <a:xfrm>
              <a:off x="3478725" y="3309772"/>
              <a:ext cx="111981" cy="6889"/>
            </a:xfrm>
            <a:custGeom>
              <a:rect b="b" l="l" r="r" t="t"/>
              <a:pathLst>
                <a:path extrusionOk="0" h="121" w="1967">
                  <a:moveTo>
                    <a:pt x="65" y="0"/>
                  </a:moveTo>
                  <a:cubicBezTo>
                    <a:pt x="28" y="0"/>
                    <a:pt x="0" y="28"/>
                    <a:pt x="0" y="65"/>
                  </a:cubicBezTo>
                  <a:cubicBezTo>
                    <a:pt x="0" y="93"/>
                    <a:pt x="28" y="121"/>
                    <a:pt x="65" y="121"/>
                  </a:cubicBezTo>
                  <a:lnTo>
                    <a:pt x="1911" y="121"/>
                  </a:lnTo>
                  <a:cubicBezTo>
                    <a:pt x="1948" y="121"/>
                    <a:pt x="1967" y="93"/>
                    <a:pt x="1967" y="65"/>
                  </a:cubicBezTo>
                  <a:cubicBezTo>
                    <a:pt x="1967" y="28"/>
                    <a:pt x="1948" y="0"/>
                    <a:pt x="1911" y="0"/>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374" name="Google Shape;2374;p19"/>
            <p:cNvSpPr/>
            <p:nvPr/>
          </p:nvSpPr>
          <p:spPr>
            <a:xfrm>
              <a:off x="3478725" y="3346206"/>
              <a:ext cx="219237" cy="6945"/>
            </a:xfrm>
            <a:custGeom>
              <a:rect b="b" l="l" r="r" t="t"/>
              <a:pathLst>
                <a:path extrusionOk="0" h="122" w="3851">
                  <a:moveTo>
                    <a:pt x="65" y="0"/>
                  </a:moveTo>
                  <a:cubicBezTo>
                    <a:pt x="28" y="0"/>
                    <a:pt x="0" y="28"/>
                    <a:pt x="0" y="65"/>
                  </a:cubicBezTo>
                  <a:cubicBezTo>
                    <a:pt x="0" y="93"/>
                    <a:pt x="28" y="121"/>
                    <a:pt x="65" y="121"/>
                  </a:cubicBezTo>
                  <a:lnTo>
                    <a:pt x="3785" y="121"/>
                  </a:lnTo>
                  <a:cubicBezTo>
                    <a:pt x="3822" y="121"/>
                    <a:pt x="3850" y="93"/>
                    <a:pt x="3850" y="65"/>
                  </a:cubicBezTo>
                  <a:cubicBezTo>
                    <a:pt x="3850" y="28"/>
                    <a:pt x="3822" y="0"/>
                    <a:pt x="3785" y="0"/>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375" name="Google Shape;2375;p19"/>
            <p:cNvSpPr/>
            <p:nvPr/>
          </p:nvSpPr>
          <p:spPr>
            <a:xfrm>
              <a:off x="3314484" y="3420670"/>
              <a:ext cx="598904" cy="199654"/>
            </a:xfrm>
            <a:custGeom>
              <a:rect b="b" l="l" r="r" t="t"/>
              <a:pathLst>
                <a:path extrusionOk="0" h="3507" w="10520">
                  <a:moveTo>
                    <a:pt x="10511" y="0"/>
                  </a:moveTo>
                  <a:lnTo>
                    <a:pt x="974" y="10"/>
                  </a:lnTo>
                  <a:lnTo>
                    <a:pt x="974" y="2403"/>
                  </a:lnTo>
                  <a:cubicBezTo>
                    <a:pt x="983" y="2941"/>
                    <a:pt x="640" y="3396"/>
                    <a:pt x="0" y="3498"/>
                  </a:cubicBezTo>
                  <a:cubicBezTo>
                    <a:pt x="40" y="3501"/>
                    <a:pt x="77" y="3502"/>
                    <a:pt x="109" y="3502"/>
                  </a:cubicBezTo>
                  <a:cubicBezTo>
                    <a:pt x="172" y="3502"/>
                    <a:pt x="214" y="3498"/>
                    <a:pt x="214" y="3498"/>
                  </a:cubicBezTo>
                  <a:lnTo>
                    <a:pt x="6429" y="3507"/>
                  </a:lnTo>
                  <a:lnTo>
                    <a:pt x="9138" y="3507"/>
                  </a:lnTo>
                  <a:cubicBezTo>
                    <a:pt x="9898" y="3507"/>
                    <a:pt x="10520" y="3006"/>
                    <a:pt x="10520" y="2403"/>
                  </a:cubicBezTo>
                  <a:lnTo>
                    <a:pt x="10511" y="0"/>
                  </a:ln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376" name="Google Shape;2376;p19"/>
            <p:cNvSpPr/>
            <p:nvPr/>
          </p:nvSpPr>
          <p:spPr>
            <a:xfrm>
              <a:off x="3309190" y="3417482"/>
              <a:ext cx="607386" cy="206030"/>
            </a:xfrm>
            <a:custGeom>
              <a:rect b="b" l="l" r="r" t="t"/>
              <a:pathLst>
                <a:path extrusionOk="0" h="3619" w="10669">
                  <a:moveTo>
                    <a:pt x="10548" y="121"/>
                  </a:moveTo>
                  <a:lnTo>
                    <a:pt x="10548" y="2459"/>
                  </a:lnTo>
                  <a:cubicBezTo>
                    <a:pt x="10548" y="2691"/>
                    <a:pt x="10455" y="2914"/>
                    <a:pt x="10270" y="3099"/>
                  </a:cubicBezTo>
                  <a:cubicBezTo>
                    <a:pt x="10019" y="3359"/>
                    <a:pt x="9639" y="3498"/>
                    <a:pt x="9231" y="3507"/>
                  </a:cubicBezTo>
                  <a:lnTo>
                    <a:pt x="6605" y="3498"/>
                  </a:lnTo>
                  <a:cubicBezTo>
                    <a:pt x="6578" y="3507"/>
                    <a:pt x="6550" y="3507"/>
                    <a:pt x="6522" y="3507"/>
                  </a:cubicBezTo>
                  <a:lnTo>
                    <a:pt x="473" y="3498"/>
                  </a:lnTo>
                  <a:cubicBezTo>
                    <a:pt x="891" y="3313"/>
                    <a:pt x="1132" y="2932"/>
                    <a:pt x="1132" y="2459"/>
                  </a:cubicBezTo>
                  <a:lnTo>
                    <a:pt x="1123" y="121"/>
                  </a:lnTo>
                  <a:close/>
                  <a:moveTo>
                    <a:pt x="10604" y="1"/>
                  </a:moveTo>
                  <a:lnTo>
                    <a:pt x="1067" y="10"/>
                  </a:lnTo>
                  <a:cubicBezTo>
                    <a:pt x="1049" y="10"/>
                    <a:pt x="1039" y="19"/>
                    <a:pt x="1030" y="29"/>
                  </a:cubicBezTo>
                  <a:cubicBezTo>
                    <a:pt x="1012" y="38"/>
                    <a:pt x="1012" y="56"/>
                    <a:pt x="1012" y="66"/>
                  </a:cubicBezTo>
                  <a:lnTo>
                    <a:pt x="1012" y="2459"/>
                  </a:lnTo>
                  <a:cubicBezTo>
                    <a:pt x="1021" y="3006"/>
                    <a:pt x="659" y="3405"/>
                    <a:pt x="84" y="3498"/>
                  </a:cubicBezTo>
                  <a:lnTo>
                    <a:pt x="65" y="3498"/>
                  </a:lnTo>
                  <a:cubicBezTo>
                    <a:pt x="10" y="3498"/>
                    <a:pt x="0" y="3526"/>
                    <a:pt x="0" y="3554"/>
                  </a:cubicBezTo>
                  <a:cubicBezTo>
                    <a:pt x="0" y="3609"/>
                    <a:pt x="47" y="3609"/>
                    <a:pt x="93" y="3619"/>
                  </a:cubicBezTo>
                  <a:lnTo>
                    <a:pt x="9231" y="3619"/>
                  </a:lnTo>
                  <a:cubicBezTo>
                    <a:pt x="9676" y="3619"/>
                    <a:pt x="10084" y="3461"/>
                    <a:pt x="10353" y="3183"/>
                  </a:cubicBezTo>
                  <a:cubicBezTo>
                    <a:pt x="10557" y="2979"/>
                    <a:pt x="10669" y="2719"/>
                    <a:pt x="10669" y="2459"/>
                  </a:cubicBezTo>
                  <a:lnTo>
                    <a:pt x="10659" y="56"/>
                  </a:lnTo>
                  <a:cubicBezTo>
                    <a:pt x="10659" y="29"/>
                    <a:pt x="10631" y="1"/>
                    <a:pt x="10604" y="1"/>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377" name="Google Shape;2377;p19"/>
            <p:cNvSpPr/>
            <p:nvPr/>
          </p:nvSpPr>
          <p:spPr>
            <a:xfrm>
              <a:off x="3319722" y="3424370"/>
              <a:ext cx="583646" cy="192822"/>
            </a:xfrm>
            <a:custGeom>
              <a:rect b="b" l="l" r="r" t="t"/>
              <a:pathLst>
                <a:path extrusionOk="0" h="3387" w="10252">
                  <a:moveTo>
                    <a:pt x="10242" y="0"/>
                  </a:moveTo>
                  <a:lnTo>
                    <a:pt x="1021" y="0"/>
                  </a:lnTo>
                  <a:lnTo>
                    <a:pt x="1031" y="2320"/>
                  </a:lnTo>
                  <a:cubicBezTo>
                    <a:pt x="1031" y="2839"/>
                    <a:pt x="706" y="3275"/>
                    <a:pt x="84" y="3377"/>
                  </a:cubicBezTo>
                  <a:cubicBezTo>
                    <a:pt x="66" y="3377"/>
                    <a:pt x="1" y="3377"/>
                    <a:pt x="84" y="3377"/>
                  </a:cubicBezTo>
                  <a:cubicBezTo>
                    <a:pt x="196" y="3377"/>
                    <a:pt x="288" y="3377"/>
                    <a:pt x="288" y="3377"/>
                  </a:cubicBezTo>
                  <a:lnTo>
                    <a:pt x="6300" y="3386"/>
                  </a:lnTo>
                  <a:cubicBezTo>
                    <a:pt x="6328" y="3386"/>
                    <a:pt x="6346" y="3386"/>
                    <a:pt x="6374" y="3386"/>
                  </a:cubicBezTo>
                  <a:lnTo>
                    <a:pt x="8916" y="3386"/>
                  </a:lnTo>
                  <a:cubicBezTo>
                    <a:pt x="9658" y="3377"/>
                    <a:pt x="10252" y="2904"/>
                    <a:pt x="10252" y="2320"/>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378" name="Google Shape;2378;p19"/>
            <p:cNvSpPr/>
            <p:nvPr/>
          </p:nvSpPr>
          <p:spPr>
            <a:xfrm>
              <a:off x="1858973" y="2558251"/>
              <a:ext cx="562525" cy="562525"/>
            </a:xfrm>
            <a:custGeom>
              <a:rect b="b" l="l" r="r" t="t"/>
              <a:pathLst>
                <a:path extrusionOk="0" h="9881" w="9881">
                  <a:moveTo>
                    <a:pt x="4945" y="1"/>
                  </a:moveTo>
                  <a:cubicBezTo>
                    <a:pt x="2218" y="1"/>
                    <a:pt x="1" y="2218"/>
                    <a:pt x="1" y="4945"/>
                  </a:cubicBezTo>
                  <a:cubicBezTo>
                    <a:pt x="1" y="7672"/>
                    <a:pt x="2218" y="9880"/>
                    <a:pt x="4945" y="9880"/>
                  </a:cubicBezTo>
                  <a:cubicBezTo>
                    <a:pt x="7672" y="9880"/>
                    <a:pt x="9880" y="7672"/>
                    <a:pt x="9880" y="4945"/>
                  </a:cubicBezTo>
                  <a:cubicBezTo>
                    <a:pt x="9880" y="2218"/>
                    <a:pt x="7672" y="1"/>
                    <a:pt x="4945" y="1"/>
                  </a:cubicBezTo>
                  <a:close/>
                </a:path>
              </a:pathLst>
            </a:cu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379" name="Google Shape;2379;p19"/>
            <p:cNvSpPr/>
            <p:nvPr/>
          </p:nvSpPr>
          <p:spPr>
            <a:xfrm>
              <a:off x="1748957" y="2524435"/>
              <a:ext cx="630101" cy="630158"/>
            </a:xfrm>
            <a:custGeom>
              <a:rect b="b" l="l" r="r" t="t"/>
              <a:pathLst>
                <a:path extrusionOk="0" h="11069" w="11068">
                  <a:moveTo>
                    <a:pt x="5539" y="1"/>
                  </a:moveTo>
                  <a:cubicBezTo>
                    <a:pt x="2487" y="1"/>
                    <a:pt x="1" y="2487"/>
                    <a:pt x="1" y="5539"/>
                  </a:cubicBezTo>
                  <a:cubicBezTo>
                    <a:pt x="1" y="8591"/>
                    <a:pt x="2487" y="11068"/>
                    <a:pt x="5539" y="11068"/>
                  </a:cubicBezTo>
                  <a:cubicBezTo>
                    <a:pt x="8591" y="11068"/>
                    <a:pt x="11068" y="8591"/>
                    <a:pt x="11068" y="5539"/>
                  </a:cubicBezTo>
                  <a:cubicBezTo>
                    <a:pt x="11068" y="2487"/>
                    <a:pt x="8591" y="1"/>
                    <a:pt x="5539" y="1"/>
                  </a:cubicBezTo>
                  <a:close/>
                </a:path>
              </a:pathLst>
            </a:custGeom>
            <a:solidFill>
              <a:schemeClr val="l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380" name="Google Shape;2380;p19"/>
            <p:cNvSpPr/>
            <p:nvPr/>
          </p:nvSpPr>
          <p:spPr>
            <a:xfrm>
              <a:off x="1866886" y="2566164"/>
              <a:ext cx="547211" cy="547211"/>
            </a:xfrm>
            <a:custGeom>
              <a:rect b="b" l="l" r="r" t="t"/>
              <a:pathLst>
                <a:path extrusionOk="0" h="9612" w="9612">
                  <a:moveTo>
                    <a:pt x="4806" y="1"/>
                  </a:moveTo>
                  <a:cubicBezTo>
                    <a:pt x="4769" y="1"/>
                    <a:pt x="4750" y="29"/>
                    <a:pt x="4750" y="56"/>
                  </a:cubicBezTo>
                  <a:cubicBezTo>
                    <a:pt x="4750" y="94"/>
                    <a:pt x="4769" y="112"/>
                    <a:pt x="4806" y="112"/>
                  </a:cubicBezTo>
                  <a:cubicBezTo>
                    <a:pt x="7394" y="112"/>
                    <a:pt x="9500" y="2218"/>
                    <a:pt x="9500" y="4806"/>
                  </a:cubicBezTo>
                  <a:cubicBezTo>
                    <a:pt x="9500" y="7394"/>
                    <a:pt x="7394" y="9491"/>
                    <a:pt x="4806" y="9491"/>
                  </a:cubicBezTo>
                  <a:cubicBezTo>
                    <a:pt x="2218" y="9491"/>
                    <a:pt x="112" y="7394"/>
                    <a:pt x="112" y="4806"/>
                  </a:cubicBezTo>
                  <a:cubicBezTo>
                    <a:pt x="112" y="4407"/>
                    <a:pt x="168" y="3999"/>
                    <a:pt x="270" y="3619"/>
                  </a:cubicBezTo>
                  <a:cubicBezTo>
                    <a:pt x="279" y="3582"/>
                    <a:pt x="260" y="3554"/>
                    <a:pt x="223" y="3545"/>
                  </a:cubicBezTo>
                  <a:cubicBezTo>
                    <a:pt x="219" y="3543"/>
                    <a:pt x="214" y="3542"/>
                    <a:pt x="209" y="3542"/>
                  </a:cubicBezTo>
                  <a:cubicBezTo>
                    <a:pt x="187" y="3542"/>
                    <a:pt x="166" y="3560"/>
                    <a:pt x="158" y="3591"/>
                  </a:cubicBezTo>
                  <a:cubicBezTo>
                    <a:pt x="56" y="3981"/>
                    <a:pt x="1" y="4389"/>
                    <a:pt x="1" y="4806"/>
                  </a:cubicBezTo>
                  <a:cubicBezTo>
                    <a:pt x="1" y="7459"/>
                    <a:pt x="2153" y="9611"/>
                    <a:pt x="4806" y="9611"/>
                  </a:cubicBezTo>
                  <a:cubicBezTo>
                    <a:pt x="7459" y="9611"/>
                    <a:pt x="9611" y="7459"/>
                    <a:pt x="9611" y="4806"/>
                  </a:cubicBezTo>
                  <a:cubicBezTo>
                    <a:pt x="9611" y="2153"/>
                    <a:pt x="7459" y="1"/>
                    <a:pt x="4806" y="1"/>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381" name="Google Shape;2381;p19"/>
            <p:cNvSpPr/>
            <p:nvPr/>
          </p:nvSpPr>
          <p:spPr>
            <a:xfrm>
              <a:off x="1890683" y="2596621"/>
              <a:ext cx="128890" cy="134412"/>
            </a:xfrm>
            <a:custGeom>
              <a:rect b="b" l="l" r="r" t="t"/>
              <a:pathLst>
                <a:path extrusionOk="0" h="2361" w="2264">
                  <a:moveTo>
                    <a:pt x="2193" y="0"/>
                  </a:moveTo>
                  <a:cubicBezTo>
                    <a:pt x="2185" y="0"/>
                    <a:pt x="2178" y="2"/>
                    <a:pt x="2171" y="4"/>
                  </a:cubicBezTo>
                  <a:cubicBezTo>
                    <a:pt x="1985" y="97"/>
                    <a:pt x="1809" y="208"/>
                    <a:pt x="1642" y="319"/>
                  </a:cubicBezTo>
                  <a:cubicBezTo>
                    <a:pt x="1253" y="598"/>
                    <a:pt x="909" y="922"/>
                    <a:pt x="612" y="1293"/>
                  </a:cubicBezTo>
                  <a:cubicBezTo>
                    <a:pt x="371" y="1599"/>
                    <a:pt x="167" y="1933"/>
                    <a:pt x="9" y="2286"/>
                  </a:cubicBezTo>
                  <a:cubicBezTo>
                    <a:pt x="0" y="2314"/>
                    <a:pt x="9" y="2342"/>
                    <a:pt x="37" y="2360"/>
                  </a:cubicBezTo>
                  <a:lnTo>
                    <a:pt x="65" y="2360"/>
                  </a:lnTo>
                  <a:cubicBezTo>
                    <a:pt x="84" y="2360"/>
                    <a:pt x="102" y="2351"/>
                    <a:pt x="111" y="2332"/>
                  </a:cubicBezTo>
                  <a:cubicBezTo>
                    <a:pt x="269" y="1989"/>
                    <a:pt x="464" y="1664"/>
                    <a:pt x="696" y="1368"/>
                  </a:cubicBezTo>
                  <a:cubicBezTo>
                    <a:pt x="993" y="1006"/>
                    <a:pt x="1327" y="681"/>
                    <a:pt x="1716" y="412"/>
                  </a:cubicBezTo>
                  <a:cubicBezTo>
                    <a:pt x="1874" y="301"/>
                    <a:pt x="2050" y="199"/>
                    <a:pt x="2227" y="106"/>
                  </a:cubicBezTo>
                  <a:cubicBezTo>
                    <a:pt x="2254" y="97"/>
                    <a:pt x="2264" y="60"/>
                    <a:pt x="2245" y="32"/>
                  </a:cubicBezTo>
                  <a:cubicBezTo>
                    <a:pt x="2238" y="11"/>
                    <a:pt x="2216" y="0"/>
                    <a:pt x="2193" y="0"/>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382" name="Google Shape;2382;p19"/>
            <p:cNvSpPr/>
            <p:nvPr/>
          </p:nvSpPr>
          <p:spPr>
            <a:xfrm>
              <a:off x="1712152" y="3085073"/>
              <a:ext cx="182802" cy="179216"/>
            </a:xfrm>
            <a:custGeom>
              <a:rect b="b" l="l" r="r" t="t"/>
              <a:pathLst>
                <a:path extrusionOk="0" h="3148" w="3211">
                  <a:moveTo>
                    <a:pt x="1354" y="0"/>
                  </a:moveTo>
                  <a:cubicBezTo>
                    <a:pt x="1272" y="0"/>
                    <a:pt x="1188" y="33"/>
                    <a:pt x="1123" y="98"/>
                  </a:cubicBezTo>
                  <a:lnTo>
                    <a:pt x="121" y="1090"/>
                  </a:lnTo>
                  <a:cubicBezTo>
                    <a:pt x="1" y="1220"/>
                    <a:pt x="1" y="1424"/>
                    <a:pt x="121" y="1545"/>
                  </a:cubicBezTo>
                  <a:lnTo>
                    <a:pt x="205" y="1619"/>
                  </a:lnTo>
                  <a:lnTo>
                    <a:pt x="1439" y="2862"/>
                  </a:lnTo>
                  <a:lnTo>
                    <a:pt x="1633" y="3057"/>
                  </a:lnTo>
                  <a:cubicBezTo>
                    <a:pt x="1694" y="3117"/>
                    <a:pt x="1775" y="3147"/>
                    <a:pt x="1857" y="3147"/>
                  </a:cubicBezTo>
                  <a:cubicBezTo>
                    <a:pt x="1939" y="3147"/>
                    <a:pt x="2023" y="3117"/>
                    <a:pt x="2088" y="3057"/>
                  </a:cubicBezTo>
                  <a:lnTo>
                    <a:pt x="3090" y="2055"/>
                  </a:lnTo>
                  <a:cubicBezTo>
                    <a:pt x="3201" y="1934"/>
                    <a:pt x="3210" y="1749"/>
                    <a:pt x="3099" y="1619"/>
                  </a:cubicBezTo>
                  <a:cubicBezTo>
                    <a:pt x="3099" y="1619"/>
                    <a:pt x="3090" y="1610"/>
                    <a:pt x="3081" y="1600"/>
                  </a:cubicBezTo>
                  <a:lnTo>
                    <a:pt x="1587" y="107"/>
                  </a:lnTo>
                  <a:lnTo>
                    <a:pt x="1578" y="98"/>
                  </a:lnTo>
                  <a:cubicBezTo>
                    <a:pt x="1517" y="33"/>
                    <a:pt x="1436" y="0"/>
                    <a:pt x="1354" y="0"/>
                  </a:cubicBezTo>
                  <a:close/>
                </a:path>
              </a:pathLst>
            </a:cu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383" name="Google Shape;2383;p19"/>
            <p:cNvSpPr/>
            <p:nvPr/>
          </p:nvSpPr>
          <p:spPr>
            <a:xfrm>
              <a:off x="1710558" y="3081600"/>
              <a:ext cx="188097" cy="185990"/>
            </a:xfrm>
            <a:custGeom>
              <a:rect b="b" l="l" r="r" t="t"/>
              <a:pathLst>
                <a:path extrusionOk="0" h="3267" w="3304">
                  <a:moveTo>
                    <a:pt x="1383" y="121"/>
                  </a:moveTo>
                  <a:cubicBezTo>
                    <a:pt x="1448" y="121"/>
                    <a:pt x="1513" y="140"/>
                    <a:pt x="1569" y="196"/>
                  </a:cubicBezTo>
                  <a:lnTo>
                    <a:pt x="3081" y="1708"/>
                  </a:lnTo>
                  <a:lnTo>
                    <a:pt x="3090" y="1717"/>
                  </a:lnTo>
                  <a:cubicBezTo>
                    <a:pt x="3173" y="1828"/>
                    <a:pt x="3173" y="1977"/>
                    <a:pt x="3071" y="2070"/>
                  </a:cubicBezTo>
                  <a:lnTo>
                    <a:pt x="2070" y="3071"/>
                  </a:lnTo>
                  <a:cubicBezTo>
                    <a:pt x="2019" y="3122"/>
                    <a:pt x="1954" y="3148"/>
                    <a:pt x="1889" y="3148"/>
                  </a:cubicBezTo>
                  <a:cubicBezTo>
                    <a:pt x="1824" y="3148"/>
                    <a:pt x="1759" y="3122"/>
                    <a:pt x="1708" y="3071"/>
                  </a:cubicBezTo>
                  <a:lnTo>
                    <a:pt x="196" y="1569"/>
                  </a:lnTo>
                  <a:cubicBezTo>
                    <a:pt x="94" y="1467"/>
                    <a:pt x="94" y="1300"/>
                    <a:pt x="196" y="1198"/>
                  </a:cubicBezTo>
                  <a:lnTo>
                    <a:pt x="1198" y="196"/>
                  </a:lnTo>
                  <a:cubicBezTo>
                    <a:pt x="1244" y="140"/>
                    <a:pt x="1318" y="121"/>
                    <a:pt x="1383" y="121"/>
                  </a:cubicBezTo>
                  <a:close/>
                  <a:moveTo>
                    <a:pt x="1383" y="1"/>
                  </a:moveTo>
                  <a:cubicBezTo>
                    <a:pt x="1286" y="1"/>
                    <a:pt x="1188" y="38"/>
                    <a:pt x="1114" y="112"/>
                  </a:cubicBezTo>
                  <a:lnTo>
                    <a:pt x="112" y="1114"/>
                  </a:lnTo>
                  <a:cubicBezTo>
                    <a:pt x="47" y="1188"/>
                    <a:pt x="1" y="1281"/>
                    <a:pt x="1" y="1383"/>
                  </a:cubicBezTo>
                  <a:cubicBezTo>
                    <a:pt x="1" y="1485"/>
                    <a:pt x="47" y="1578"/>
                    <a:pt x="112" y="1643"/>
                  </a:cubicBezTo>
                  <a:lnTo>
                    <a:pt x="1624" y="3155"/>
                  </a:lnTo>
                  <a:cubicBezTo>
                    <a:pt x="1689" y="3229"/>
                    <a:pt x="1791" y="3266"/>
                    <a:pt x="1884" y="3266"/>
                  </a:cubicBezTo>
                  <a:cubicBezTo>
                    <a:pt x="1986" y="3266"/>
                    <a:pt x="2079" y="3229"/>
                    <a:pt x="2153" y="3155"/>
                  </a:cubicBezTo>
                  <a:lnTo>
                    <a:pt x="3155" y="2153"/>
                  </a:lnTo>
                  <a:cubicBezTo>
                    <a:pt x="3294" y="2014"/>
                    <a:pt x="3303" y="1801"/>
                    <a:pt x="3173" y="1643"/>
                  </a:cubicBezTo>
                  <a:cubicBezTo>
                    <a:pt x="3164" y="1634"/>
                    <a:pt x="3164" y="1624"/>
                    <a:pt x="3155" y="1624"/>
                  </a:cubicBezTo>
                  <a:lnTo>
                    <a:pt x="1652" y="112"/>
                  </a:lnTo>
                  <a:cubicBezTo>
                    <a:pt x="1578" y="38"/>
                    <a:pt x="1480" y="1"/>
                    <a:pt x="1383" y="1"/>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384" name="Google Shape;2384;p19"/>
            <p:cNvSpPr/>
            <p:nvPr/>
          </p:nvSpPr>
          <p:spPr>
            <a:xfrm>
              <a:off x="1663022" y="3177184"/>
              <a:ext cx="131053" cy="132135"/>
            </a:xfrm>
            <a:custGeom>
              <a:rect b="b" l="l" r="r" t="t"/>
              <a:pathLst>
                <a:path extrusionOk="0" h="2321" w="2302">
                  <a:moveTo>
                    <a:pt x="1068" y="1"/>
                  </a:moveTo>
                  <a:lnTo>
                    <a:pt x="1" y="1096"/>
                  </a:lnTo>
                  <a:cubicBezTo>
                    <a:pt x="353" y="1383"/>
                    <a:pt x="864" y="1893"/>
                    <a:pt x="1188" y="2255"/>
                  </a:cubicBezTo>
                  <a:cubicBezTo>
                    <a:pt x="1207" y="2283"/>
                    <a:pt x="1225" y="2302"/>
                    <a:pt x="1244" y="2320"/>
                  </a:cubicBezTo>
                  <a:lnTo>
                    <a:pt x="2302" y="1244"/>
                  </a:lnTo>
                  <a:lnTo>
                    <a:pt x="1068" y="1"/>
                  </a:lnTo>
                  <a:close/>
                </a:path>
              </a:pathLst>
            </a:cu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385" name="Google Shape;2385;p19"/>
            <p:cNvSpPr/>
            <p:nvPr/>
          </p:nvSpPr>
          <p:spPr>
            <a:xfrm>
              <a:off x="1659322" y="3174053"/>
              <a:ext cx="138454" cy="138909"/>
            </a:xfrm>
            <a:custGeom>
              <a:rect b="b" l="l" r="r" t="t"/>
              <a:pathLst>
                <a:path extrusionOk="0" h="2440" w="2432">
                  <a:moveTo>
                    <a:pt x="1133" y="139"/>
                  </a:moveTo>
                  <a:lnTo>
                    <a:pt x="2292" y="1290"/>
                  </a:lnTo>
                  <a:lnTo>
                    <a:pt x="1309" y="2292"/>
                  </a:lnTo>
                  <a:cubicBezTo>
                    <a:pt x="1309" y="2282"/>
                    <a:pt x="1300" y="2282"/>
                    <a:pt x="1300" y="2273"/>
                  </a:cubicBezTo>
                  <a:cubicBezTo>
                    <a:pt x="975" y="1911"/>
                    <a:pt x="493" y="1438"/>
                    <a:pt x="149" y="1141"/>
                  </a:cubicBezTo>
                  <a:lnTo>
                    <a:pt x="1133" y="139"/>
                  </a:lnTo>
                  <a:close/>
                  <a:moveTo>
                    <a:pt x="1123" y="0"/>
                  </a:moveTo>
                  <a:cubicBezTo>
                    <a:pt x="1114" y="0"/>
                    <a:pt x="1096" y="0"/>
                    <a:pt x="1086" y="10"/>
                  </a:cubicBezTo>
                  <a:lnTo>
                    <a:pt x="20" y="1104"/>
                  </a:lnTo>
                  <a:cubicBezTo>
                    <a:pt x="10" y="1113"/>
                    <a:pt x="1" y="1132"/>
                    <a:pt x="1" y="1151"/>
                  </a:cubicBezTo>
                  <a:cubicBezTo>
                    <a:pt x="10" y="1169"/>
                    <a:pt x="20" y="1188"/>
                    <a:pt x="29" y="1197"/>
                  </a:cubicBezTo>
                  <a:cubicBezTo>
                    <a:pt x="363" y="1475"/>
                    <a:pt x="882" y="1985"/>
                    <a:pt x="1207" y="2357"/>
                  </a:cubicBezTo>
                  <a:cubicBezTo>
                    <a:pt x="1226" y="2375"/>
                    <a:pt x="1244" y="2394"/>
                    <a:pt x="1263" y="2412"/>
                  </a:cubicBezTo>
                  <a:cubicBezTo>
                    <a:pt x="1272" y="2431"/>
                    <a:pt x="1290" y="2440"/>
                    <a:pt x="1309" y="2440"/>
                  </a:cubicBezTo>
                  <a:cubicBezTo>
                    <a:pt x="1328" y="2440"/>
                    <a:pt x="1337" y="2431"/>
                    <a:pt x="1346" y="2421"/>
                  </a:cubicBezTo>
                  <a:lnTo>
                    <a:pt x="2404" y="1336"/>
                  </a:lnTo>
                  <a:cubicBezTo>
                    <a:pt x="2431" y="1308"/>
                    <a:pt x="2431" y="1271"/>
                    <a:pt x="2404" y="1253"/>
                  </a:cubicBezTo>
                  <a:lnTo>
                    <a:pt x="1170" y="10"/>
                  </a:lnTo>
                  <a:cubicBezTo>
                    <a:pt x="1161" y="0"/>
                    <a:pt x="1142" y="0"/>
                    <a:pt x="1123" y="0"/>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386" name="Google Shape;2386;p19"/>
            <p:cNvSpPr/>
            <p:nvPr/>
          </p:nvSpPr>
          <p:spPr>
            <a:xfrm>
              <a:off x="1329815" y="3227054"/>
              <a:ext cx="419403" cy="406252"/>
            </a:xfrm>
            <a:custGeom>
              <a:rect b="b" l="l" r="r" t="t"/>
              <a:pathLst>
                <a:path extrusionOk="0" h="7136" w="7367">
                  <a:moveTo>
                    <a:pt x="5511" y="1"/>
                  </a:moveTo>
                  <a:cubicBezTo>
                    <a:pt x="5503" y="1"/>
                    <a:pt x="5497" y="3"/>
                    <a:pt x="5492" y="6"/>
                  </a:cubicBezTo>
                  <a:lnTo>
                    <a:pt x="511" y="4941"/>
                  </a:lnTo>
                  <a:cubicBezTo>
                    <a:pt x="0" y="5442"/>
                    <a:pt x="0" y="6259"/>
                    <a:pt x="511" y="6760"/>
                  </a:cubicBezTo>
                  <a:cubicBezTo>
                    <a:pt x="761" y="7010"/>
                    <a:pt x="1093" y="7135"/>
                    <a:pt x="1425" y="7135"/>
                  </a:cubicBezTo>
                  <a:cubicBezTo>
                    <a:pt x="1758" y="7135"/>
                    <a:pt x="2092" y="7010"/>
                    <a:pt x="2347" y="6760"/>
                  </a:cubicBezTo>
                  <a:lnTo>
                    <a:pt x="7329" y="1824"/>
                  </a:lnTo>
                  <a:cubicBezTo>
                    <a:pt x="7366" y="1797"/>
                    <a:pt x="7264" y="1648"/>
                    <a:pt x="7097" y="1453"/>
                  </a:cubicBezTo>
                  <a:cubicBezTo>
                    <a:pt x="7078" y="1426"/>
                    <a:pt x="7060" y="1407"/>
                    <a:pt x="7041" y="1388"/>
                  </a:cubicBezTo>
                  <a:cubicBezTo>
                    <a:pt x="6717" y="1017"/>
                    <a:pt x="6206" y="507"/>
                    <a:pt x="5854" y="220"/>
                  </a:cubicBezTo>
                  <a:cubicBezTo>
                    <a:pt x="5854" y="220"/>
                    <a:pt x="5854" y="220"/>
                    <a:pt x="5854" y="210"/>
                  </a:cubicBezTo>
                  <a:cubicBezTo>
                    <a:pt x="5692" y="81"/>
                    <a:pt x="5566" y="1"/>
                    <a:pt x="5511" y="1"/>
                  </a:cubicBezTo>
                  <a:close/>
                </a:path>
              </a:pathLst>
            </a:cu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387" name="Google Shape;2387;p19"/>
            <p:cNvSpPr/>
            <p:nvPr/>
          </p:nvSpPr>
          <p:spPr>
            <a:xfrm>
              <a:off x="1333516" y="3223752"/>
              <a:ext cx="419346" cy="412970"/>
            </a:xfrm>
            <a:custGeom>
              <a:rect b="b" l="l" r="r" t="t"/>
              <a:pathLst>
                <a:path extrusionOk="0" h="7254" w="7366">
                  <a:moveTo>
                    <a:pt x="5455" y="120"/>
                  </a:moveTo>
                  <a:cubicBezTo>
                    <a:pt x="5483" y="129"/>
                    <a:pt x="5557" y="166"/>
                    <a:pt x="5752" y="324"/>
                  </a:cubicBezTo>
                  <a:cubicBezTo>
                    <a:pt x="6086" y="602"/>
                    <a:pt x="6605" y="1112"/>
                    <a:pt x="6930" y="1484"/>
                  </a:cubicBezTo>
                  <a:cubicBezTo>
                    <a:pt x="6949" y="1502"/>
                    <a:pt x="6967" y="1521"/>
                    <a:pt x="6986" y="1548"/>
                  </a:cubicBezTo>
                  <a:cubicBezTo>
                    <a:pt x="7162" y="1753"/>
                    <a:pt x="7199" y="1827"/>
                    <a:pt x="7208" y="1855"/>
                  </a:cubicBezTo>
                  <a:lnTo>
                    <a:pt x="2236" y="6771"/>
                  </a:lnTo>
                  <a:cubicBezTo>
                    <a:pt x="1995" y="7012"/>
                    <a:pt x="1677" y="7133"/>
                    <a:pt x="1359" y="7133"/>
                  </a:cubicBezTo>
                  <a:cubicBezTo>
                    <a:pt x="1042" y="7133"/>
                    <a:pt x="724" y="7012"/>
                    <a:pt x="483" y="6771"/>
                  </a:cubicBezTo>
                  <a:cubicBezTo>
                    <a:pt x="251" y="6539"/>
                    <a:pt x="121" y="6233"/>
                    <a:pt x="121" y="5908"/>
                  </a:cubicBezTo>
                  <a:cubicBezTo>
                    <a:pt x="121" y="5575"/>
                    <a:pt x="251" y="5268"/>
                    <a:pt x="483" y="5036"/>
                  </a:cubicBezTo>
                  <a:lnTo>
                    <a:pt x="5455" y="120"/>
                  </a:lnTo>
                  <a:close/>
                  <a:moveTo>
                    <a:pt x="5450" y="1"/>
                  </a:moveTo>
                  <a:cubicBezTo>
                    <a:pt x="5425" y="1"/>
                    <a:pt x="5406" y="11"/>
                    <a:pt x="5390" y="27"/>
                  </a:cubicBezTo>
                  <a:lnTo>
                    <a:pt x="399" y="4962"/>
                  </a:lnTo>
                  <a:cubicBezTo>
                    <a:pt x="149" y="5213"/>
                    <a:pt x="0" y="5547"/>
                    <a:pt x="0" y="5908"/>
                  </a:cubicBezTo>
                  <a:cubicBezTo>
                    <a:pt x="0" y="6270"/>
                    <a:pt x="149" y="6604"/>
                    <a:pt x="399" y="6855"/>
                  </a:cubicBezTo>
                  <a:cubicBezTo>
                    <a:pt x="668" y="7114"/>
                    <a:pt x="1011" y="7254"/>
                    <a:pt x="1364" y="7254"/>
                  </a:cubicBezTo>
                  <a:cubicBezTo>
                    <a:pt x="1707" y="7254"/>
                    <a:pt x="2060" y="7114"/>
                    <a:pt x="2319" y="6855"/>
                  </a:cubicBezTo>
                  <a:lnTo>
                    <a:pt x="7310" y="1920"/>
                  </a:lnTo>
                  <a:cubicBezTo>
                    <a:pt x="7366" y="1873"/>
                    <a:pt x="7338" y="1780"/>
                    <a:pt x="7078" y="1465"/>
                  </a:cubicBezTo>
                  <a:cubicBezTo>
                    <a:pt x="7060" y="1446"/>
                    <a:pt x="7041" y="1428"/>
                    <a:pt x="7023" y="1400"/>
                  </a:cubicBezTo>
                  <a:cubicBezTo>
                    <a:pt x="6689" y="1020"/>
                    <a:pt x="6179" y="519"/>
                    <a:pt x="5826" y="231"/>
                  </a:cubicBezTo>
                  <a:cubicBezTo>
                    <a:pt x="5615" y="60"/>
                    <a:pt x="5512" y="1"/>
                    <a:pt x="5450" y="1"/>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388" name="Google Shape;2388;p19"/>
            <p:cNvSpPr/>
            <p:nvPr/>
          </p:nvSpPr>
          <p:spPr>
            <a:xfrm>
              <a:off x="1719553" y="2418832"/>
              <a:ext cx="841881" cy="841881"/>
            </a:xfrm>
            <a:custGeom>
              <a:rect b="b" l="l" r="r" t="t"/>
              <a:pathLst>
                <a:path extrusionOk="0" h="14788" w="14788">
                  <a:moveTo>
                    <a:pt x="7394" y="1856"/>
                  </a:moveTo>
                  <a:cubicBezTo>
                    <a:pt x="10446" y="1856"/>
                    <a:pt x="12923" y="4333"/>
                    <a:pt x="12923" y="7394"/>
                  </a:cubicBezTo>
                  <a:cubicBezTo>
                    <a:pt x="12923" y="10446"/>
                    <a:pt x="10446" y="12923"/>
                    <a:pt x="7394" y="12923"/>
                  </a:cubicBezTo>
                  <a:cubicBezTo>
                    <a:pt x="4342" y="12923"/>
                    <a:pt x="1865" y="10446"/>
                    <a:pt x="1865" y="7394"/>
                  </a:cubicBezTo>
                  <a:cubicBezTo>
                    <a:pt x="1865" y="6912"/>
                    <a:pt x="1921" y="6439"/>
                    <a:pt x="2041" y="5993"/>
                  </a:cubicBezTo>
                  <a:cubicBezTo>
                    <a:pt x="2069" y="5863"/>
                    <a:pt x="2116" y="5743"/>
                    <a:pt x="2153" y="5613"/>
                  </a:cubicBezTo>
                  <a:cubicBezTo>
                    <a:pt x="2208" y="5446"/>
                    <a:pt x="2283" y="5270"/>
                    <a:pt x="2357" y="5103"/>
                  </a:cubicBezTo>
                  <a:cubicBezTo>
                    <a:pt x="2542" y="4695"/>
                    <a:pt x="2774" y="4314"/>
                    <a:pt x="3043" y="3971"/>
                  </a:cubicBezTo>
                  <a:cubicBezTo>
                    <a:pt x="3387" y="3544"/>
                    <a:pt x="3785" y="3164"/>
                    <a:pt x="4240" y="2849"/>
                  </a:cubicBezTo>
                  <a:cubicBezTo>
                    <a:pt x="4435" y="2709"/>
                    <a:pt x="4630" y="2589"/>
                    <a:pt x="4843" y="2478"/>
                  </a:cubicBezTo>
                  <a:cubicBezTo>
                    <a:pt x="5019" y="2385"/>
                    <a:pt x="5214" y="2301"/>
                    <a:pt x="5400" y="2227"/>
                  </a:cubicBezTo>
                  <a:cubicBezTo>
                    <a:pt x="6021" y="1995"/>
                    <a:pt x="6689" y="1856"/>
                    <a:pt x="7394" y="1856"/>
                  </a:cubicBezTo>
                  <a:close/>
                  <a:moveTo>
                    <a:pt x="7394" y="1"/>
                  </a:moveTo>
                  <a:cubicBezTo>
                    <a:pt x="3312" y="1"/>
                    <a:pt x="1" y="3312"/>
                    <a:pt x="1" y="7394"/>
                  </a:cubicBezTo>
                  <a:cubicBezTo>
                    <a:pt x="1" y="9045"/>
                    <a:pt x="539" y="10576"/>
                    <a:pt x="1457" y="11810"/>
                  </a:cubicBezTo>
                  <a:lnTo>
                    <a:pt x="2960" y="13303"/>
                  </a:lnTo>
                  <a:cubicBezTo>
                    <a:pt x="2969" y="13313"/>
                    <a:pt x="2969" y="13322"/>
                    <a:pt x="2978" y="13322"/>
                  </a:cubicBezTo>
                  <a:cubicBezTo>
                    <a:pt x="4212" y="14250"/>
                    <a:pt x="5734" y="14788"/>
                    <a:pt x="7394" y="14788"/>
                  </a:cubicBezTo>
                  <a:cubicBezTo>
                    <a:pt x="11476" y="14788"/>
                    <a:pt x="14788" y="11476"/>
                    <a:pt x="14788" y="7394"/>
                  </a:cubicBezTo>
                  <a:cubicBezTo>
                    <a:pt x="14788" y="3312"/>
                    <a:pt x="11476" y="1"/>
                    <a:pt x="7394" y="1"/>
                  </a:cubicBezTo>
                  <a:close/>
                </a:path>
              </a:pathLst>
            </a:custGeom>
            <a:solidFill>
              <a:schemeClr val="l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389" name="Google Shape;2389;p19"/>
            <p:cNvSpPr/>
            <p:nvPr/>
          </p:nvSpPr>
          <p:spPr>
            <a:xfrm>
              <a:off x="1792053" y="2415131"/>
              <a:ext cx="849282" cy="849282"/>
            </a:xfrm>
            <a:custGeom>
              <a:rect b="b" l="l" r="r" t="t"/>
              <a:pathLst>
                <a:path extrusionOk="0" h="14918" w="14918">
                  <a:moveTo>
                    <a:pt x="7459" y="1986"/>
                  </a:moveTo>
                  <a:cubicBezTo>
                    <a:pt x="10474" y="1986"/>
                    <a:pt x="12932" y="4444"/>
                    <a:pt x="12932" y="7459"/>
                  </a:cubicBezTo>
                  <a:cubicBezTo>
                    <a:pt x="12932" y="10474"/>
                    <a:pt x="10474" y="12932"/>
                    <a:pt x="7459" y="12932"/>
                  </a:cubicBezTo>
                  <a:cubicBezTo>
                    <a:pt x="4435" y="12932"/>
                    <a:pt x="1986" y="10474"/>
                    <a:pt x="1986" y="7459"/>
                  </a:cubicBezTo>
                  <a:cubicBezTo>
                    <a:pt x="1986" y="6986"/>
                    <a:pt x="2041" y="6522"/>
                    <a:pt x="2162" y="6068"/>
                  </a:cubicBezTo>
                  <a:cubicBezTo>
                    <a:pt x="2190" y="5947"/>
                    <a:pt x="2227" y="5826"/>
                    <a:pt x="2273" y="5706"/>
                  </a:cubicBezTo>
                  <a:cubicBezTo>
                    <a:pt x="2329" y="5530"/>
                    <a:pt x="2394" y="5363"/>
                    <a:pt x="2468" y="5196"/>
                  </a:cubicBezTo>
                  <a:cubicBezTo>
                    <a:pt x="2654" y="4797"/>
                    <a:pt x="2886" y="4416"/>
                    <a:pt x="3155" y="4073"/>
                  </a:cubicBezTo>
                  <a:cubicBezTo>
                    <a:pt x="3489" y="3646"/>
                    <a:pt x="3888" y="3275"/>
                    <a:pt x="4333" y="2960"/>
                  </a:cubicBezTo>
                  <a:cubicBezTo>
                    <a:pt x="4528" y="2830"/>
                    <a:pt x="4732" y="2709"/>
                    <a:pt x="4936" y="2598"/>
                  </a:cubicBezTo>
                  <a:cubicBezTo>
                    <a:pt x="5112" y="2505"/>
                    <a:pt x="5298" y="2422"/>
                    <a:pt x="5492" y="2348"/>
                  </a:cubicBezTo>
                  <a:cubicBezTo>
                    <a:pt x="6114" y="2107"/>
                    <a:pt x="6782" y="1986"/>
                    <a:pt x="7459" y="1986"/>
                  </a:cubicBezTo>
                  <a:close/>
                  <a:moveTo>
                    <a:pt x="7459" y="1865"/>
                  </a:moveTo>
                  <a:cubicBezTo>
                    <a:pt x="6763" y="1865"/>
                    <a:pt x="6086" y="1995"/>
                    <a:pt x="5446" y="2236"/>
                  </a:cubicBezTo>
                  <a:cubicBezTo>
                    <a:pt x="5251" y="2311"/>
                    <a:pt x="5066" y="2403"/>
                    <a:pt x="4880" y="2496"/>
                  </a:cubicBezTo>
                  <a:cubicBezTo>
                    <a:pt x="4676" y="2607"/>
                    <a:pt x="4463" y="2728"/>
                    <a:pt x="4268" y="2867"/>
                  </a:cubicBezTo>
                  <a:cubicBezTo>
                    <a:pt x="3813" y="3183"/>
                    <a:pt x="3414" y="3563"/>
                    <a:pt x="3062" y="3999"/>
                  </a:cubicBezTo>
                  <a:cubicBezTo>
                    <a:pt x="2784" y="4351"/>
                    <a:pt x="2552" y="4741"/>
                    <a:pt x="2366" y="5149"/>
                  </a:cubicBezTo>
                  <a:cubicBezTo>
                    <a:pt x="2292" y="5316"/>
                    <a:pt x="2218" y="5492"/>
                    <a:pt x="2162" y="5669"/>
                  </a:cubicBezTo>
                  <a:cubicBezTo>
                    <a:pt x="2116" y="5789"/>
                    <a:pt x="2079" y="5919"/>
                    <a:pt x="2051" y="6040"/>
                  </a:cubicBezTo>
                  <a:cubicBezTo>
                    <a:pt x="1930" y="6504"/>
                    <a:pt x="1865" y="6977"/>
                    <a:pt x="1865" y="7459"/>
                  </a:cubicBezTo>
                  <a:cubicBezTo>
                    <a:pt x="1865" y="10539"/>
                    <a:pt x="4379" y="13053"/>
                    <a:pt x="7459" y="13053"/>
                  </a:cubicBezTo>
                  <a:cubicBezTo>
                    <a:pt x="10539" y="13053"/>
                    <a:pt x="13053" y="10539"/>
                    <a:pt x="13053" y="7459"/>
                  </a:cubicBezTo>
                  <a:cubicBezTo>
                    <a:pt x="13053" y="4379"/>
                    <a:pt x="10539" y="1865"/>
                    <a:pt x="7459" y="1865"/>
                  </a:cubicBezTo>
                  <a:close/>
                  <a:moveTo>
                    <a:pt x="7459" y="121"/>
                  </a:moveTo>
                  <a:cubicBezTo>
                    <a:pt x="11504" y="121"/>
                    <a:pt x="14797" y="3415"/>
                    <a:pt x="14797" y="7459"/>
                  </a:cubicBezTo>
                  <a:cubicBezTo>
                    <a:pt x="14797" y="11504"/>
                    <a:pt x="11504" y="14797"/>
                    <a:pt x="7459" y="14797"/>
                  </a:cubicBezTo>
                  <a:cubicBezTo>
                    <a:pt x="5863" y="14797"/>
                    <a:pt x="4351" y="14296"/>
                    <a:pt x="3080" y="13350"/>
                  </a:cubicBezTo>
                  <a:cubicBezTo>
                    <a:pt x="3071" y="13341"/>
                    <a:pt x="3071" y="13331"/>
                    <a:pt x="3062" y="13331"/>
                  </a:cubicBezTo>
                  <a:lnTo>
                    <a:pt x="1568" y="11838"/>
                  </a:lnTo>
                  <a:cubicBezTo>
                    <a:pt x="622" y="10558"/>
                    <a:pt x="121" y="9045"/>
                    <a:pt x="121" y="7459"/>
                  </a:cubicBezTo>
                  <a:cubicBezTo>
                    <a:pt x="121" y="3415"/>
                    <a:pt x="3414" y="121"/>
                    <a:pt x="7459" y="121"/>
                  </a:cubicBezTo>
                  <a:close/>
                  <a:moveTo>
                    <a:pt x="7459" y="1"/>
                  </a:moveTo>
                  <a:cubicBezTo>
                    <a:pt x="3349" y="1"/>
                    <a:pt x="1" y="3350"/>
                    <a:pt x="1" y="7459"/>
                  </a:cubicBezTo>
                  <a:cubicBezTo>
                    <a:pt x="1" y="9073"/>
                    <a:pt x="511" y="10613"/>
                    <a:pt x="1485" y="11912"/>
                  </a:cubicBezTo>
                  <a:lnTo>
                    <a:pt x="2988" y="13415"/>
                  </a:lnTo>
                  <a:cubicBezTo>
                    <a:pt x="2988" y="13415"/>
                    <a:pt x="2997" y="13424"/>
                    <a:pt x="2997" y="13424"/>
                  </a:cubicBezTo>
                  <a:cubicBezTo>
                    <a:pt x="2997" y="13433"/>
                    <a:pt x="2997" y="13433"/>
                    <a:pt x="3006" y="13433"/>
                  </a:cubicBezTo>
                  <a:cubicBezTo>
                    <a:pt x="4296" y="14398"/>
                    <a:pt x="5836" y="14918"/>
                    <a:pt x="7459" y="14918"/>
                  </a:cubicBezTo>
                  <a:cubicBezTo>
                    <a:pt x="11569" y="14918"/>
                    <a:pt x="14918" y="11569"/>
                    <a:pt x="14918" y="7459"/>
                  </a:cubicBezTo>
                  <a:cubicBezTo>
                    <a:pt x="14918" y="3350"/>
                    <a:pt x="11569" y="1"/>
                    <a:pt x="7459" y="1"/>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390" name="Google Shape;2390;p19"/>
            <p:cNvSpPr/>
            <p:nvPr/>
          </p:nvSpPr>
          <p:spPr>
            <a:xfrm>
              <a:off x="2308430" y="2495515"/>
              <a:ext cx="209161" cy="257153"/>
            </a:xfrm>
            <a:custGeom>
              <a:rect b="b" l="l" r="r" t="t"/>
              <a:pathLst>
                <a:path extrusionOk="0" h="4517" w="3674">
                  <a:moveTo>
                    <a:pt x="197" y="0"/>
                  </a:moveTo>
                  <a:cubicBezTo>
                    <a:pt x="124" y="0"/>
                    <a:pt x="58" y="45"/>
                    <a:pt x="28" y="119"/>
                  </a:cubicBezTo>
                  <a:cubicBezTo>
                    <a:pt x="0" y="212"/>
                    <a:pt x="56" y="305"/>
                    <a:pt x="148" y="333"/>
                  </a:cubicBezTo>
                  <a:cubicBezTo>
                    <a:pt x="167" y="342"/>
                    <a:pt x="2635" y="1168"/>
                    <a:pt x="3312" y="4377"/>
                  </a:cubicBezTo>
                  <a:cubicBezTo>
                    <a:pt x="3330" y="4461"/>
                    <a:pt x="3405" y="4516"/>
                    <a:pt x="3479" y="4516"/>
                  </a:cubicBezTo>
                  <a:lnTo>
                    <a:pt x="3516" y="4516"/>
                  </a:lnTo>
                  <a:cubicBezTo>
                    <a:pt x="3609" y="4498"/>
                    <a:pt x="3674" y="4405"/>
                    <a:pt x="3655" y="4312"/>
                  </a:cubicBezTo>
                  <a:cubicBezTo>
                    <a:pt x="2931" y="889"/>
                    <a:pt x="362" y="36"/>
                    <a:pt x="251" y="8"/>
                  </a:cubicBezTo>
                  <a:cubicBezTo>
                    <a:pt x="232" y="3"/>
                    <a:pt x="214" y="0"/>
                    <a:pt x="197" y="0"/>
                  </a:cubicBezTo>
                  <a:close/>
                </a:path>
              </a:pathLst>
            </a:cu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391" name="Google Shape;2391;p19"/>
            <p:cNvSpPr/>
            <p:nvPr/>
          </p:nvSpPr>
          <p:spPr>
            <a:xfrm>
              <a:off x="1826239" y="3139212"/>
              <a:ext cx="42811" cy="88242"/>
            </a:xfrm>
            <a:custGeom>
              <a:rect b="b" l="l" r="r" t="t"/>
              <a:pathLst>
                <a:path extrusionOk="0" h="1550" w="752">
                  <a:moveTo>
                    <a:pt x="71" y="1"/>
                  </a:moveTo>
                  <a:cubicBezTo>
                    <a:pt x="54" y="1"/>
                    <a:pt x="38" y="8"/>
                    <a:pt x="28" y="19"/>
                  </a:cubicBezTo>
                  <a:cubicBezTo>
                    <a:pt x="0" y="46"/>
                    <a:pt x="10" y="83"/>
                    <a:pt x="28" y="102"/>
                  </a:cubicBezTo>
                  <a:lnTo>
                    <a:pt x="492" y="538"/>
                  </a:lnTo>
                  <a:cubicBezTo>
                    <a:pt x="622" y="659"/>
                    <a:pt x="622" y="853"/>
                    <a:pt x="511" y="974"/>
                  </a:cubicBezTo>
                  <a:lnTo>
                    <a:pt x="65" y="1456"/>
                  </a:lnTo>
                  <a:cubicBezTo>
                    <a:pt x="47" y="1484"/>
                    <a:pt x="47" y="1512"/>
                    <a:pt x="75" y="1540"/>
                  </a:cubicBezTo>
                  <a:cubicBezTo>
                    <a:pt x="84" y="1549"/>
                    <a:pt x="93" y="1549"/>
                    <a:pt x="112" y="1549"/>
                  </a:cubicBezTo>
                  <a:cubicBezTo>
                    <a:pt x="130" y="1549"/>
                    <a:pt x="140" y="1549"/>
                    <a:pt x="158" y="1531"/>
                  </a:cubicBezTo>
                  <a:lnTo>
                    <a:pt x="594" y="1058"/>
                  </a:lnTo>
                  <a:cubicBezTo>
                    <a:pt x="752" y="881"/>
                    <a:pt x="743" y="612"/>
                    <a:pt x="576" y="455"/>
                  </a:cubicBezTo>
                  <a:lnTo>
                    <a:pt x="112" y="19"/>
                  </a:lnTo>
                  <a:cubicBezTo>
                    <a:pt x="99" y="6"/>
                    <a:pt x="85" y="1"/>
                    <a:pt x="71" y="1"/>
                  </a:cubicBezTo>
                  <a:close/>
                </a:path>
              </a:pathLst>
            </a:cu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392" name="Google Shape;2392;p19"/>
            <p:cNvSpPr/>
            <p:nvPr/>
          </p:nvSpPr>
          <p:spPr>
            <a:xfrm>
              <a:off x="2169522" y="2615806"/>
              <a:ext cx="214968" cy="215025"/>
            </a:xfrm>
            <a:custGeom>
              <a:rect b="b" l="l" r="r" t="t"/>
              <a:pathLst>
                <a:path extrusionOk="0" h="3777" w="3776">
                  <a:moveTo>
                    <a:pt x="353" y="1"/>
                  </a:moveTo>
                  <a:cubicBezTo>
                    <a:pt x="158" y="1"/>
                    <a:pt x="0" y="149"/>
                    <a:pt x="0" y="344"/>
                  </a:cubicBezTo>
                  <a:cubicBezTo>
                    <a:pt x="0" y="539"/>
                    <a:pt x="158" y="697"/>
                    <a:pt x="353" y="697"/>
                  </a:cubicBezTo>
                  <a:cubicBezTo>
                    <a:pt x="1856" y="697"/>
                    <a:pt x="3080" y="1921"/>
                    <a:pt x="3080" y="3424"/>
                  </a:cubicBezTo>
                  <a:cubicBezTo>
                    <a:pt x="3080" y="3619"/>
                    <a:pt x="3238" y="3776"/>
                    <a:pt x="3433" y="3776"/>
                  </a:cubicBezTo>
                  <a:cubicBezTo>
                    <a:pt x="3627" y="3776"/>
                    <a:pt x="3776" y="3619"/>
                    <a:pt x="3776" y="3424"/>
                  </a:cubicBezTo>
                  <a:cubicBezTo>
                    <a:pt x="3776" y="1531"/>
                    <a:pt x="2236" y="1"/>
                    <a:pt x="353" y="1"/>
                  </a:cubicBezTo>
                  <a:close/>
                </a:path>
              </a:pathLst>
            </a:cu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393" name="Google Shape;2393;p19"/>
            <p:cNvSpPr/>
            <p:nvPr/>
          </p:nvSpPr>
          <p:spPr>
            <a:xfrm>
              <a:off x="1357768" y="3566920"/>
              <a:ext cx="117845" cy="42868"/>
            </a:xfrm>
            <a:custGeom>
              <a:rect b="b" l="l" r="r" t="t"/>
              <a:pathLst>
                <a:path extrusionOk="0" h="753" w="2070">
                  <a:moveTo>
                    <a:pt x="2010" y="1"/>
                  </a:moveTo>
                  <a:cubicBezTo>
                    <a:pt x="1990" y="1"/>
                    <a:pt x="1970" y="11"/>
                    <a:pt x="1958" y="29"/>
                  </a:cubicBezTo>
                  <a:cubicBezTo>
                    <a:pt x="1649" y="428"/>
                    <a:pt x="1332" y="634"/>
                    <a:pt x="1014" y="634"/>
                  </a:cubicBezTo>
                  <a:cubicBezTo>
                    <a:pt x="970" y="634"/>
                    <a:pt x="926" y="630"/>
                    <a:pt x="882" y="623"/>
                  </a:cubicBezTo>
                  <a:cubicBezTo>
                    <a:pt x="428" y="548"/>
                    <a:pt x="140" y="103"/>
                    <a:pt x="122" y="47"/>
                  </a:cubicBezTo>
                  <a:cubicBezTo>
                    <a:pt x="112" y="20"/>
                    <a:pt x="94" y="1"/>
                    <a:pt x="66" y="1"/>
                  </a:cubicBezTo>
                  <a:cubicBezTo>
                    <a:pt x="29" y="1"/>
                    <a:pt x="1" y="29"/>
                    <a:pt x="1" y="57"/>
                  </a:cubicBezTo>
                  <a:cubicBezTo>
                    <a:pt x="1" y="140"/>
                    <a:pt x="289" y="548"/>
                    <a:pt x="697" y="697"/>
                  </a:cubicBezTo>
                  <a:cubicBezTo>
                    <a:pt x="790" y="725"/>
                    <a:pt x="892" y="752"/>
                    <a:pt x="1003" y="752"/>
                  </a:cubicBezTo>
                  <a:cubicBezTo>
                    <a:pt x="1300" y="752"/>
                    <a:pt x="1662" y="604"/>
                    <a:pt x="2051" y="94"/>
                  </a:cubicBezTo>
                  <a:cubicBezTo>
                    <a:pt x="2070" y="66"/>
                    <a:pt x="2060" y="38"/>
                    <a:pt x="2042" y="10"/>
                  </a:cubicBezTo>
                  <a:cubicBezTo>
                    <a:pt x="2032" y="4"/>
                    <a:pt x="2021" y="1"/>
                    <a:pt x="2010" y="1"/>
                  </a:cubicBezTo>
                  <a:close/>
                </a:path>
              </a:pathLst>
            </a:cu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394" name="Google Shape;2394;p19"/>
            <p:cNvSpPr/>
            <p:nvPr/>
          </p:nvSpPr>
          <p:spPr>
            <a:xfrm>
              <a:off x="1348317" y="2743612"/>
              <a:ext cx="1225817" cy="929553"/>
            </a:xfrm>
            <a:custGeom>
              <a:rect b="b" l="l" r="r" t="t"/>
              <a:pathLst>
                <a:path extrusionOk="0" h="16328" w="21532">
                  <a:moveTo>
                    <a:pt x="21179" y="1"/>
                  </a:moveTo>
                  <a:cubicBezTo>
                    <a:pt x="21271" y="483"/>
                    <a:pt x="21327" y="975"/>
                    <a:pt x="21327" y="1485"/>
                  </a:cubicBezTo>
                  <a:cubicBezTo>
                    <a:pt x="21327" y="5567"/>
                    <a:pt x="18015" y="8879"/>
                    <a:pt x="13924" y="8879"/>
                  </a:cubicBezTo>
                  <a:cubicBezTo>
                    <a:pt x="12273" y="8879"/>
                    <a:pt x="10742" y="8331"/>
                    <a:pt x="9509" y="7413"/>
                  </a:cubicBezTo>
                  <a:cubicBezTo>
                    <a:pt x="9611" y="7533"/>
                    <a:pt x="9611" y="7728"/>
                    <a:pt x="9490" y="7840"/>
                  </a:cubicBezTo>
                  <a:lnTo>
                    <a:pt x="8488" y="8841"/>
                  </a:lnTo>
                  <a:cubicBezTo>
                    <a:pt x="8368" y="8962"/>
                    <a:pt x="8164" y="8962"/>
                    <a:pt x="8043" y="8841"/>
                  </a:cubicBezTo>
                  <a:lnTo>
                    <a:pt x="7848" y="8647"/>
                  </a:lnTo>
                  <a:lnTo>
                    <a:pt x="6781" y="9732"/>
                  </a:lnTo>
                  <a:cubicBezTo>
                    <a:pt x="6948" y="9927"/>
                    <a:pt x="7050" y="10075"/>
                    <a:pt x="7022" y="10103"/>
                  </a:cubicBezTo>
                  <a:lnTo>
                    <a:pt x="2032" y="15038"/>
                  </a:lnTo>
                  <a:cubicBezTo>
                    <a:pt x="1521" y="15539"/>
                    <a:pt x="705" y="15539"/>
                    <a:pt x="195" y="15038"/>
                  </a:cubicBezTo>
                  <a:cubicBezTo>
                    <a:pt x="130" y="14973"/>
                    <a:pt x="74" y="14908"/>
                    <a:pt x="28" y="14834"/>
                  </a:cubicBezTo>
                  <a:cubicBezTo>
                    <a:pt x="0" y="15187"/>
                    <a:pt x="130" y="15548"/>
                    <a:pt x="399" y="15827"/>
                  </a:cubicBezTo>
                  <a:cubicBezTo>
                    <a:pt x="909" y="16328"/>
                    <a:pt x="1735" y="16328"/>
                    <a:pt x="2236" y="15827"/>
                  </a:cubicBezTo>
                  <a:lnTo>
                    <a:pt x="7227" y="10892"/>
                  </a:lnTo>
                  <a:cubicBezTo>
                    <a:pt x="7264" y="10854"/>
                    <a:pt x="7162" y="10715"/>
                    <a:pt x="6995" y="10511"/>
                  </a:cubicBezTo>
                  <a:lnTo>
                    <a:pt x="8052" y="9435"/>
                  </a:lnTo>
                  <a:lnTo>
                    <a:pt x="8247" y="9630"/>
                  </a:lnTo>
                  <a:cubicBezTo>
                    <a:pt x="8368" y="9751"/>
                    <a:pt x="8572" y="9751"/>
                    <a:pt x="8692" y="9630"/>
                  </a:cubicBezTo>
                  <a:lnTo>
                    <a:pt x="9703" y="8628"/>
                  </a:lnTo>
                  <a:cubicBezTo>
                    <a:pt x="9815" y="8507"/>
                    <a:pt x="9824" y="8322"/>
                    <a:pt x="9713" y="8192"/>
                  </a:cubicBezTo>
                  <a:cubicBezTo>
                    <a:pt x="10947" y="9120"/>
                    <a:pt x="12477" y="9658"/>
                    <a:pt x="14138" y="9658"/>
                  </a:cubicBezTo>
                  <a:cubicBezTo>
                    <a:pt x="18219" y="9658"/>
                    <a:pt x="21531" y="6346"/>
                    <a:pt x="21531" y="2264"/>
                  </a:cubicBezTo>
                  <a:cubicBezTo>
                    <a:pt x="21531" y="1476"/>
                    <a:pt x="21411" y="715"/>
                    <a:pt x="21179" y="1"/>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grpSp>
    </p:spTree>
  </p:cSld>
  <p:clrMapOvr>
    <a:masterClrMapping/>
  </p:clrMapOvr>
  <mc:AlternateContent>
    <mc:Choice Requires="p14">
      <p:transition spd="slow" p14:dur="700">
        <p:fade/>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32" name="Shape 1032"/>
        <p:cNvGrpSpPr/>
        <p:nvPr/>
      </p:nvGrpSpPr>
      <p:grpSpPr>
        <a:xfrm>
          <a:off x="0" y="0"/>
          <a:ext cx="0" cy="0"/>
          <a:chOff x="0" y="0"/>
          <a:chExt cx="0" cy="0"/>
        </a:xfrm>
      </p:grpSpPr>
      <p:grpSp>
        <p:nvGrpSpPr>
          <p:cNvPr id="1033" name="Google Shape;1033;p2"/>
          <p:cNvGrpSpPr/>
          <p:nvPr/>
        </p:nvGrpSpPr>
        <p:grpSpPr>
          <a:xfrm>
            <a:off x="7839371" y="4097441"/>
            <a:ext cx="3407416" cy="1246683"/>
            <a:chOff x="5826025" y="3189813"/>
            <a:chExt cx="2555562" cy="935012"/>
          </a:xfrm>
        </p:grpSpPr>
        <p:sp>
          <p:nvSpPr>
            <p:cNvPr id="1034" name="Google Shape;1034;p2"/>
            <p:cNvSpPr txBox="1"/>
            <p:nvPr/>
          </p:nvSpPr>
          <p:spPr>
            <a:xfrm>
              <a:off x="6777097" y="3189813"/>
              <a:ext cx="1604400" cy="429600"/>
            </a:xfrm>
            <a:prstGeom prst="rect">
              <a:avLst/>
            </a:prstGeom>
            <a:noFill/>
            <a:ln>
              <a:noFill/>
            </a:ln>
          </p:spPr>
          <p:txBody>
            <a:bodyPr anchorCtr="0" anchor="ctr" bIns="121900" lIns="121900" spcFirstLastPara="1" rIns="121900" wrap="square" tIns="121900">
              <a:noAutofit/>
            </a:bodyPr>
            <a:lstStyle/>
            <a:p>
              <a:pPr indent="0" lvl="0" marL="0" marR="0" rtl="0" algn="r">
                <a:lnSpc>
                  <a:spcPct val="100000"/>
                </a:lnSpc>
                <a:spcBef>
                  <a:spcPts val="0"/>
                </a:spcBef>
                <a:spcAft>
                  <a:spcPts val="0"/>
                </a:spcAft>
                <a:buNone/>
              </a:pPr>
              <a:r>
                <a:rPr b="0" i="0" lang="en-US" sz="2267" u="none" cap="none" strike="noStrike">
                  <a:solidFill>
                    <a:srgbClr val="A5DACF"/>
                  </a:solidFill>
                  <a:latin typeface="Fira Sans Extra Condensed Medium"/>
                  <a:ea typeface="Fira Sans Extra Condensed Medium"/>
                  <a:cs typeface="Fira Sans Extra Condensed Medium"/>
                  <a:sym typeface="Fira Sans Extra Condensed Medium"/>
                </a:rPr>
                <a:t>Data Cleaning</a:t>
              </a:r>
              <a:endParaRPr b="0" i="0" sz="2267" u="none" cap="none" strike="noStrike">
                <a:solidFill>
                  <a:srgbClr val="A5DACF"/>
                </a:solidFill>
                <a:latin typeface="Fira Sans Extra Condensed Medium"/>
                <a:ea typeface="Fira Sans Extra Condensed Medium"/>
                <a:cs typeface="Fira Sans Extra Condensed Medium"/>
                <a:sym typeface="Fira Sans Extra Condensed Medium"/>
              </a:endParaRPr>
            </a:p>
          </p:txBody>
        </p:sp>
        <p:sp>
          <p:nvSpPr>
            <p:cNvPr id="1035" name="Google Shape;1035;p2"/>
            <p:cNvSpPr txBox="1"/>
            <p:nvPr/>
          </p:nvSpPr>
          <p:spPr>
            <a:xfrm>
              <a:off x="6100399" y="3589925"/>
              <a:ext cx="2281188" cy="534900"/>
            </a:xfrm>
            <a:prstGeom prst="rect">
              <a:avLst/>
            </a:prstGeom>
            <a:noFill/>
            <a:ln>
              <a:noFill/>
            </a:ln>
          </p:spPr>
          <p:txBody>
            <a:bodyPr anchorCtr="0" anchor="ctr" bIns="121900" lIns="121900" spcFirstLastPara="1" rIns="121900" wrap="square" tIns="121900">
              <a:noAutofit/>
            </a:bodyPr>
            <a:lstStyle/>
            <a:p>
              <a:pPr indent="0" lvl="0" marL="0" marR="0" rtl="0" algn="r">
                <a:lnSpc>
                  <a:spcPct val="100000"/>
                </a:lnSpc>
                <a:spcBef>
                  <a:spcPts val="0"/>
                </a:spcBef>
                <a:spcAft>
                  <a:spcPts val="0"/>
                </a:spcAft>
                <a:buNone/>
              </a:pPr>
              <a:r>
                <a:rPr b="0" i="0" lang="en-US" sz="1600" u="none" cap="none" strike="noStrike">
                  <a:solidFill>
                    <a:srgbClr val="000000"/>
                  </a:solidFill>
                  <a:latin typeface="Fira Sans"/>
                  <a:ea typeface="Fira Sans"/>
                  <a:cs typeface="Fira Sans"/>
                  <a:sym typeface="Fira Sans"/>
                </a:rPr>
                <a:t>Addressing redundancies, missingness and duplicates</a:t>
              </a:r>
              <a:endParaRPr b="0" i="0" sz="1600" u="none" cap="none" strike="noStrike">
                <a:solidFill>
                  <a:srgbClr val="000000"/>
                </a:solidFill>
                <a:latin typeface="Fira Sans"/>
                <a:ea typeface="Fira Sans"/>
                <a:cs typeface="Fira Sans"/>
                <a:sym typeface="Fira Sans"/>
              </a:endParaRPr>
            </a:p>
          </p:txBody>
        </p:sp>
        <p:cxnSp>
          <p:nvCxnSpPr>
            <p:cNvPr id="1036" name="Google Shape;1036;p2"/>
            <p:cNvCxnSpPr/>
            <p:nvPr/>
          </p:nvCxnSpPr>
          <p:spPr>
            <a:xfrm rot="10800000">
              <a:off x="5826025" y="3586350"/>
              <a:ext cx="2466900" cy="0"/>
            </a:xfrm>
            <a:prstGeom prst="straightConnector1">
              <a:avLst/>
            </a:prstGeom>
            <a:noFill/>
            <a:ln cap="flat" cmpd="sng" w="19050">
              <a:solidFill>
                <a:srgbClr val="A5DACF"/>
              </a:solidFill>
              <a:prstDash val="solid"/>
              <a:round/>
              <a:headEnd len="med" w="med" type="oval"/>
              <a:tailEnd len="sm" w="sm" type="none"/>
            </a:ln>
          </p:spPr>
        </p:cxnSp>
      </p:grpSp>
      <p:grpSp>
        <p:nvGrpSpPr>
          <p:cNvPr id="1037" name="Google Shape;1037;p2"/>
          <p:cNvGrpSpPr/>
          <p:nvPr/>
        </p:nvGrpSpPr>
        <p:grpSpPr>
          <a:xfrm>
            <a:off x="6063101" y="1723044"/>
            <a:ext cx="4981075" cy="1246683"/>
            <a:chOff x="5595325" y="2155213"/>
            <a:chExt cx="2777073" cy="935012"/>
          </a:xfrm>
        </p:grpSpPr>
        <p:cxnSp>
          <p:nvCxnSpPr>
            <p:cNvPr id="1038" name="Google Shape;1038;p2"/>
            <p:cNvCxnSpPr/>
            <p:nvPr/>
          </p:nvCxnSpPr>
          <p:spPr>
            <a:xfrm rot="10800000">
              <a:off x="5595325" y="2554225"/>
              <a:ext cx="2697600" cy="0"/>
            </a:xfrm>
            <a:prstGeom prst="straightConnector1">
              <a:avLst/>
            </a:prstGeom>
            <a:noFill/>
            <a:ln cap="flat" cmpd="sng" w="19050">
              <a:solidFill>
                <a:srgbClr val="52BAB0"/>
              </a:solidFill>
              <a:prstDash val="solid"/>
              <a:round/>
              <a:headEnd len="med" w="med" type="oval"/>
              <a:tailEnd len="sm" w="sm" type="none"/>
            </a:ln>
          </p:spPr>
        </p:cxnSp>
        <p:sp>
          <p:nvSpPr>
            <p:cNvPr id="1039" name="Google Shape;1039;p2"/>
            <p:cNvSpPr txBox="1"/>
            <p:nvPr/>
          </p:nvSpPr>
          <p:spPr>
            <a:xfrm>
              <a:off x="6767998" y="2155213"/>
              <a:ext cx="1604400" cy="429600"/>
            </a:xfrm>
            <a:prstGeom prst="rect">
              <a:avLst/>
            </a:prstGeom>
            <a:noFill/>
            <a:ln>
              <a:noFill/>
            </a:ln>
          </p:spPr>
          <p:txBody>
            <a:bodyPr anchorCtr="0" anchor="ctr" bIns="121900" lIns="121900" spcFirstLastPara="1" rIns="121900" wrap="square" tIns="121900">
              <a:noAutofit/>
            </a:bodyPr>
            <a:lstStyle/>
            <a:p>
              <a:pPr indent="0" lvl="0" marL="0" marR="0" rtl="0" algn="r">
                <a:lnSpc>
                  <a:spcPct val="100000"/>
                </a:lnSpc>
                <a:spcBef>
                  <a:spcPts val="0"/>
                </a:spcBef>
                <a:spcAft>
                  <a:spcPts val="0"/>
                </a:spcAft>
                <a:buNone/>
              </a:pPr>
              <a:r>
                <a:rPr b="0" i="0" lang="en-US" sz="2267" u="none" cap="none" strike="noStrike">
                  <a:solidFill>
                    <a:srgbClr val="52BAB0"/>
                  </a:solidFill>
                  <a:latin typeface="Fira Sans Extra Condensed Medium"/>
                  <a:ea typeface="Fira Sans Extra Condensed Medium"/>
                  <a:cs typeface="Fira Sans Extra Condensed Medium"/>
                  <a:sym typeface="Fira Sans Extra Condensed Medium"/>
                </a:rPr>
                <a:t>Problem Definition</a:t>
              </a:r>
              <a:endParaRPr b="0" i="0" sz="2267" u="none" cap="none" strike="noStrike">
                <a:solidFill>
                  <a:srgbClr val="52BAB0"/>
                </a:solidFill>
                <a:latin typeface="Fira Sans Extra Condensed Medium"/>
                <a:ea typeface="Fira Sans Extra Condensed Medium"/>
                <a:cs typeface="Fira Sans Extra Condensed Medium"/>
                <a:sym typeface="Fira Sans Extra Condensed Medium"/>
              </a:endParaRPr>
            </a:p>
          </p:txBody>
        </p:sp>
        <p:sp>
          <p:nvSpPr>
            <p:cNvPr id="1040" name="Google Shape;1040;p2"/>
            <p:cNvSpPr txBox="1"/>
            <p:nvPr/>
          </p:nvSpPr>
          <p:spPr>
            <a:xfrm>
              <a:off x="6902977" y="2555325"/>
              <a:ext cx="1468647" cy="534900"/>
            </a:xfrm>
            <a:prstGeom prst="rect">
              <a:avLst/>
            </a:prstGeom>
            <a:noFill/>
            <a:ln>
              <a:noFill/>
            </a:ln>
          </p:spPr>
          <p:txBody>
            <a:bodyPr anchorCtr="0" anchor="ctr" bIns="121900" lIns="121900" spcFirstLastPara="1" rIns="121900" wrap="square" tIns="121900">
              <a:noAutofit/>
            </a:bodyPr>
            <a:lstStyle/>
            <a:p>
              <a:pPr indent="0" lvl="0" marL="0" marR="0" rtl="0" algn="r">
                <a:lnSpc>
                  <a:spcPct val="100000"/>
                </a:lnSpc>
                <a:spcBef>
                  <a:spcPts val="0"/>
                </a:spcBef>
                <a:spcAft>
                  <a:spcPts val="0"/>
                </a:spcAft>
                <a:buNone/>
              </a:pPr>
              <a:r>
                <a:rPr b="0" i="0" lang="en-US" sz="1600" u="none" cap="none" strike="noStrike">
                  <a:solidFill>
                    <a:srgbClr val="000000"/>
                  </a:solidFill>
                  <a:latin typeface="Fira Sans"/>
                  <a:ea typeface="Fira Sans"/>
                  <a:cs typeface="Fira Sans"/>
                  <a:sym typeface="Fira Sans"/>
                </a:rPr>
                <a:t>Understanding objectives and defining labels</a:t>
              </a:r>
              <a:endParaRPr b="0" i="0" sz="1600" u="none" cap="none" strike="noStrike">
                <a:solidFill>
                  <a:srgbClr val="000000"/>
                </a:solidFill>
                <a:latin typeface="Fira Sans"/>
                <a:ea typeface="Fira Sans"/>
                <a:cs typeface="Fira Sans"/>
                <a:sym typeface="Fira Sans"/>
              </a:endParaRPr>
            </a:p>
          </p:txBody>
        </p:sp>
      </p:grpSp>
      <p:grpSp>
        <p:nvGrpSpPr>
          <p:cNvPr id="1041" name="Google Shape;1041;p2"/>
          <p:cNvGrpSpPr/>
          <p:nvPr/>
        </p:nvGrpSpPr>
        <p:grpSpPr>
          <a:xfrm>
            <a:off x="1074895" y="4798318"/>
            <a:ext cx="4886792" cy="1235816"/>
            <a:chOff x="766981" y="3736463"/>
            <a:chExt cx="3665094" cy="926862"/>
          </a:xfrm>
        </p:grpSpPr>
        <p:sp>
          <p:nvSpPr>
            <p:cNvPr id="1042" name="Google Shape;1042;p2"/>
            <p:cNvSpPr txBox="1"/>
            <p:nvPr/>
          </p:nvSpPr>
          <p:spPr>
            <a:xfrm>
              <a:off x="766981" y="4128425"/>
              <a:ext cx="2331335" cy="534900"/>
            </a:xfrm>
            <a:prstGeom prst="rect">
              <a:avLst/>
            </a:prstGeom>
            <a:no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rPr b="0" i="0" lang="en-US" sz="1600" u="none" cap="none" strike="noStrike">
                  <a:solidFill>
                    <a:srgbClr val="000000"/>
                  </a:solidFill>
                  <a:latin typeface="Fira Sans"/>
                  <a:ea typeface="Fira Sans"/>
                  <a:cs typeface="Fira Sans"/>
                  <a:sym typeface="Fira Sans"/>
                </a:rPr>
                <a:t>Extracting predictive information from raw features</a:t>
              </a:r>
              <a:endParaRPr b="0" i="0" sz="1600" u="none" cap="none" strike="noStrike">
                <a:solidFill>
                  <a:srgbClr val="000000"/>
                </a:solidFill>
                <a:latin typeface="Fira Sans"/>
                <a:ea typeface="Fira Sans"/>
                <a:cs typeface="Fira Sans"/>
                <a:sym typeface="Fira Sans"/>
              </a:endParaRPr>
            </a:p>
          </p:txBody>
        </p:sp>
        <p:sp>
          <p:nvSpPr>
            <p:cNvPr id="1043" name="Google Shape;1043;p2"/>
            <p:cNvSpPr txBox="1"/>
            <p:nvPr/>
          </p:nvSpPr>
          <p:spPr>
            <a:xfrm>
              <a:off x="766988" y="3736463"/>
              <a:ext cx="2246948" cy="429600"/>
            </a:xfrm>
            <a:prstGeom prst="rect">
              <a:avLst/>
            </a:prstGeom>
            <a:no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rPr b="0" i="0" lang="en-US" sz="2267" u="none" cap="none" strike="noStrike">
                  <a:solidFill>
                    <a:srgbClr val="00B0F0"/>
                  </a:solidFill>
                  <a:latin typeface="Fira Sans Extra Condensed Medium"/>
                  <a:ea typeface="Fira Sans Extra Condensed Medium"/>
                  <a:cs typeface="Fira Sans Extra Condensed Medium"/>
                  <a:sym typeface="Fira Sans Extra Condensed Medium"/>
                </a:rPr>
                <a:t>Feature Engineering</a:t>
              </a:r>
              <a:endParaRPr b="0" i="0" sz="2267" u="none" cap="none" strike="noStrike">
                <a:solidFill>
                  <a:srgbClr val="00B0F0"/>
                </a:solidFill>
                <a:latin typeface="Fira Sans Extra Condensed Medium"/>
                <a:ea typeface="Fira Sans Extra Condensed Medium"/>
                <a:cs typeface="Fira Sans Extra Condensed Medium"/>
                <a:sym typeface="Fira Sans Extra Condensed Medium"/>
              </a:endParaRPr>
            </a:p>
          </p:txBody>
        </p:sp>
        <p:cxnSp>
          <p:nvCxnSpPr>
            <p:cNvPr id="1044" name="Google Shape;1044;p2"/>
            <p:cNvCxnSpPr/>
            <p:nvPr/>
          </p:nvCxnSpPr>
          <p:spPr>
            <a:xfrm rot="10800000">
              <a:off x="846475" y="4133325"/>
              <a:ext cx="3585600" cy="0"/>
            </a:xfrm>
            <a:prstGeom prst="straightConnector1">
              <a:avLst/>
            </a:prstGeom>
            <a:noFill/>
            <a:ln cap="flat" cmpd="sng" w="19050">
              <a:solidFill>
                <a:schemeClr val="lt2"/>
              </a:solidFill>
              <a:prstDash val="solid"/>
              <a:round/>
              <a:headEnd len="sm" w="sm" type="none"/>
              <a:tailEnd len="med" w="med" type="oval"/>
            </a:ln>
          </p:spPr>
        </p:cxnSp>
      </p:grpSp>
      <p:grpSp>
        <p:nvGrpSpPr>
          <p:cNvPr id="1045" name="Google Shape;1045;p2"/>
          <p:cNvGrpSpPr/>
          <p:nvPr/>
        </p:nvGrpSpPr>
        <p:grpSpPr>
          <a:xfrm>
            <a:off x="1093901" y="3246999"/>
            <a:ext cx="3562327" cy="1350673"/>
            <a:chOff x="766982" y="2672513"/>
            <a:chExt cx="2671745" cy="1013005"/>
          </a:xfrm>
        </p:grpSpPr>
        <p:sp>
          <p:nvSpPr>
            <p:cNvPr id="1046" name="Google Shape;1046;p2"/>
            <p:cNvSpPr txBox="1"/>
            <p:nvPr/>
          </p:nvSpPr>
          <p:spPr>
            <a:xfrm>
              <a:off x="766988" y="2672513"/>
              <a:ext cx="1868526" cy="429600"/>
            </a:xfrm>
            <a:prstGeom prst="rect">
              <a:avLst/>
            </a:prstGeom>
            <a:no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rPr b="0" i="0" lang="en-US" sz="2267" u="none" cap="none" strike="noStrike">
                  <a:solidFill>
                    <a:srgbClr val="7F7F7F"/>
                  </a:solidFill>
                  <a:latin typeface="Fira Sans Extra Condensed Medium"/>
                  <a:ea typeface="Fira Sans Extra Condensed Medium"/>
                  <a:cs typeface="Fira Sans Extra Condensed Medium"/>
                  <a:sym typeface="Fira Sans Extra Condensed Medium"/>
                </a:rPr>
                <a:t>Model Training</a:t>
              </a:r>
              <a:endParaRPr b="0" i="0" sz="2267" u="none" cap="none" strike="noStrike">
                <a:solidFill>
                  <a:srgbClr val="7F7F7F"/>
                </a:solidFill>
                <a:latin typeface="Fira Sans Extra Condensed Medium"/>
                <a:ea typeface="Fira Sans Extra Condensed Medium"/>
                <a:cs typeface="Fira Sans Extra Condensed Medium"/>
                <a:sym typeface="Fira Sans Extra Condensed Medium"/>
              </a:endParaRPr>
            </a:p>
          </p:txBody>
        </p:sp>
        <p:sp>
          <p:nvSpPr>
            <p:cNvPr id="1047" name="Google Shape;1047;p2"/>
            <p:cNvSpPr txBox="1"/>
            <p:nvPr/>
          </p:nvSpPr>
          <p:spPr>
            <a:xfrm>
              <a:off x="766982" y="3150618"/>
              <a:ext cx="2671745" cy="534900"/>
            </a:xfrm>
            <a:prstGeom prst="rect">
              <a:avLst/>
            </a:prstGeom>
            <a:no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rPr b="0" i="0" lang="en-US" sz="1600" u="none" cap="none" strike="noStrike">
                  <a:solidFill>
                    <a:schemeClr val="dk1"/>
                  </a:solidFill>
                  <a:latin typeface="Fira Sans"/>
                  <a:ea typeface="Fira Sans"/>
                  <a:cs typeface="Fira Sans"/>
                  <a:sym typeface="Fira Sans"/>
                </a:rPr>
                <a:t>Tuning model while reducing complexity and overfitting</a:t>
              </a:r>
              <a:endParaRPr b="0" i="0" sz="1600" u="none" cap="none" strike="noStrike">
                <a:solidFill>
                  <a:schemeClr val="dk1"/>
                </a:solidFill>
                <a:latin typeface="Fira Sans"/>
                <a:ea typeface="Fira Sans"/>
                <a:cs typeface="Fira Sans"/>
                <a:sym typeface="Fira Sans"/>
              </a:endParaRPr>
            </a:p>
          </p:txBody>
        </p:sp>
        <p:cxnSp>
          <p:nvCxnSpPr>
            <p:cNvPr id="1048" name="Google Shape;1048;p2"/>
            <p:cNvCxnSpPr/>
            <p:nvPr/>
          </p:nvCxnSpPr>
          <p:spPr>
            <a:xfrm rot="10800000">
              <a:off x="846425" y="3072625"/>
              <a:ext cx="2537700" cy="0"/>
            </a:xfrm>
            <a:prstGeom prst="straightConnector1">
              <a:avLst/>
            </a:prstGeom>
            <a:noFill/>
            <a:ln cap="flat" cmpd="sng" w="19050">
              <a:solidFill>
                <a:srgbClr val="7F7F7F"/>
              </a:solidFill>
              <a:prstDash val="solid"/>
              <a:round/>
              <a:headEnd len="sm" w="sm" type="none"/>
              <a:tailEnd len="med" w="med" type="oval"/>
            </a:ln>
          </p:spPr>
        </p:cxnSp>
      </p:grpSp>
      <p:grpSp>
        <p:nvGrpSpPr>
          <p:cNvPr id="1049" name="Google Shape;1049;p2"/>
          <p:cNvGrpSpPr/>
          <p:nvPr/>
        </p:nvGrpSpPr>
        <p:grpSpPr>
          <a:xfrm>
            <a:off x="1147182" y="1666852"/>
            <a:ext cx="3899803" cy="935012"/>
            <a:chOff x="766923" y="1616713"/>
            <a:chExt cx="2924852" cy="935012"/>
          </a:xfrm>
        </p:grpSpPr>
        <p:cxnSp>
          <p:nvCxnSpPr>
            <p:cNvPr id="1050" name="Google Shape;1050;p2"/>
            <p:cNvCxnSpPr/>
            <p:nvPr/>
          </p:nvCxnSpPr>
          <p:spPr>
            <a:xfrm rot="10800000">
              <a:off x="846575" y="2015725"/>
              <a:ext cx="2845200" cy="0"/>
            </a:xfrm>
            <a:prstGeom prst="straightConnector1">
              <a:avLst/>
            </a:prstGeom>
            <a:noFill/>
            <a:ln cap="flat" cmpd="sng" w="19050">
              <a:solidFill>
                <a:srgbClr val="002060"/>
              </a:solidFill>
              <a:prstDash val="solid"/>
              <a:round/>
              <a:headEnd len="sm" w="sm" type="none"/>
              <a:tailEnd len="med" w="med" type="oval"/>
            </a:ln>
          </p:spPr>
        </p:cxnSp>
        <p:sp>
          <p:nvSpPr>
            <p:cNvPr id="1051" name="Google Shape;1051;p2"/>
            <p:cNvSpPr txBox="1"/>
            <p:nvPr/>
          </p:nvSpPr>
          <p:spPr>
            <a:xfrm>
              <a:off x="766988" y="1616713"/>
              <a:ext cx="2461212" cy="429600"/>
            </a:xfrm>
            <a:prstGeom prst="rect">
              <a:avLst/>
            </a:prstGeom>
            <a:no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rPr b="0" i="0" lang="en-US" sz="2267" u="none" cap="none" strike="noStrike">
                  <a:solidFill>
                    <a:srgbClr val="002060"/>
                  </a:solidFill>
                  <a:latin typeface="Fira Sans Extra Condensed Medium"/>
                  <a:ea typeface="Fira Sans Extra Condensed Medium"/>
                  <a:cs typeface="Fira Sans Extra Condensed Medium"/>
                  <a:sym typeface="Fira Sans Extra Condensed Medium"/>
                </a:rPr>
                <a:t>Evaluation &amp; Iteration</a:t>
              </a:r>
              <a:endParaRPr b="0" i="0" sz="2267" u="none" cap="none" strike="noStrike">
                <a:solidFill>
                  <a:srgbClr val="002060"/>
                </a:solidFill>
                <a:latin typeface="Fira Sans Extra Condensed Medium"/>
                <a:ea typeface="Fira Sans Extra Condensed Medium"/>
                <a:cs typeface="Fira Sans Extra Condensed Medium"/>
                <a:sym typeface="Fira Sans Extra Condensed Medium"/>
              </a:endParaRPr>
            </a:p>
          </p:txBody>
        </p:sp>
        <p:sp>
          <p:nvSpPr>
            <p:cNvPr id="1052" name="Google Shape;1052;p2"/>
            <p:cNvSpPr txBox="1"/>
            <p:nvPr/>
          </p:nvSpPr>
          <p:spPr>
            <a:xfrm>
              <a:off x="766923" y="2016825"/>
              <a:ext cx="2044537" cy="534900"/>
            </a:xfrm>
            <a:prstGeom prst="rect">
              <a:avLst/>
            </a:prstGeom>
            <a:no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rPr b="0" i="0" lang="en-US" sz="1600" u="none" cap="none" strike="noStrike">
                  <a:solidFill>
                    <a:schemeClr val="dk1"/>
                  </a:solidFill>
                  <a:latin typeface="Fira Sans"/>
                  <a:ea typeface="Fira Sans"/>
                  <a:cs typeface="Fira Sans"/>
                  <a:sym typeface="Fira Sans"/>
                </a:rPr>
                <a:t>Results guide the next iteration of refinements</a:t>
              </a:r>
              <a:endParaRPr b="0" i="0" sz="1600" u="none" cap="none" strike="noStrike">
                <a:solidFill>
                  <a:schemeClr val="dk1"/>
                </a:solidFill>
                <a:latin typeface="Fira Sans"/>
                <a:ea typeface="Fira Sans"/>
                <a:cs typeface="Fira Sans"/>
                <a:sym typeface="Fira Sans"/>
              </a:endParaRPr>
            </a:p>
          </p:txBody>
        </p:sp>
      </p:grpSp>
      <p:grpSp>
        <p:nvGrpSpPr>
          <p:cNvPr id="1053" name="Google Shape;1053;p2"/>
          <p:cNvGrpSpPr/>
          <p:nvPr/>
        </p:nvGrpSpPr>
        <p:grpSpPr>
          <a:xfrm>
            <a:off x="3917543" y="1550683"/>
            <a:ext cx="4424167" cy="4415688"/>
            <a:chOff x="2661050" y="961026"/>
            <a:chExt cx="3821904" cy="3814579"/>
          </a:xfrm>
        </p:grpSpPr>
        <p:sp>
          <p:nvSpPr>
            <p:cNvPr id="1054" name="Google Shape;1054;p2"/>
            <p:cNvSpPr/>
            <p:nvPr/>
          </p:nvSpPr>
          <p:spPr>
            <a:xfrm>
              <a:off x="3448475" y="3677834"/>
              <a:ext cx="2277973" cy="1097771"/>
            </a:xfrm>
            <a:custGeom>
              <a:rect b="b" l="l" r="r" t="t"/>
              <a:pathLst>
                <a:path extrusionOk="0" h="8097" w="16802">
                  <a:moveTo>
                    <a:pt x="6471" y="0"/>
                  </a:moveTo>
                  <a:lnTo>
                    <a:pt x="0" y="927"/>
                  </a:lnTo>
                  <a:lnTo>
                    <a:pt x="1117" y="7379"/>
                  </a:lnTo>
                  <a:lnTo>
                    <a:pt x="1930" y="6262"/>
                  </a:lnTo>
                  <a:cubicBezTo>
                    <a:pt x="3937" y="7434"/>
                    <a:pt x="6262" y="8096"/>
                    <a:pt x="8759" y="8096"/>
                  </a:cubicBezTo>
                  <a:cubicBezTo>
                    <a:pt x="11770" y="8096"/>
                    <a:pt x="14549" y="7129"/>
                    <a:pt x="16801" y="5467"/>
                  </a:cubicBezTo>
                  <a:lnTo>
                    <a:pt x="11902" y="4768"/>
                  </a:lnTo>
                  <a:lnTo>
                    <a:pt x="12619" y="622"/>
                  </a:lnTo>
                  <a:lnTo>
                    <a:pt x="12619" y="622"/>
                  </a:lnTo>
                  <a:cubicBezTo>
                    <a:pt x="11507" y="1322"/>
                    <a:pt x="10181" y="1739"/>
                    <a:pt x="8759" y="1739"/>
                  </a:cubicBezTo>
                  <a:cubicBezTo>
                    <a:pt x="7665" y="1739"/>
                    <a:pt x="6625" y="1494"/>
                    <a:pt x="5694" y="1058"/>
                  </a:cubicBezTo>
                  <a:lnTo>
                    <a:pt x="6471" y="0"/>
                  </a:lnTo>
                  <a:close/>
                </a:path>
              </a:pathLst>
            </a:custGeom>
            <a:solidFill>
              <a:schemeClr val="lt2"/>
            </a:solidFill>
            <a:ln>
              <a:noFill/>
            </a:ln>
            <a:effectLst>
              <a:outerShdw blurRad="342900" rotWithShape="0" algn="bl" dir="5400000" dist="114300">
                <a:srgbClr val="000000">
                  <a:alpha val="11764"/>
                </a:srgbClr>
              </a:outerShdw>
            </a:effectLst>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2400" u="none" cap="none" strike="noStrike">
                <a:solidFill>
                  <a:srgbClr val="000000"/>
                </a:solidFill>
                <a:latin typeface="Arial"/>
                <a:ea typeface="Arial"/>
                <a:cs typeface="Arial"/>
                <a:sym typeface="Arial"/>
              </a:endParaRPr>
            </a:p>
          </p:txBody>
        </p:sp>
        <p:sp>
          <p:nvSpPr>
            <p:cNvPr id="1055" name="Google Shape;1055;p2"/>
            <p:cNvSpPr/>
            <p:nvPr/>
          </p:nvSpPr>
          <p:spPr>
            <a:xfrm>
              <a:off x="5061966" y="2302551"/>
              <a:ext cx="1420988" cy="2147412"/>
            </a:xfrm>
            <a:custGeom>
              <a:rect b="b" l="l" r="r" t="t"/>
              <a:pathLst>
                <a:path extrusionOk="0" h="15839" w="10481">
                  <a:moveTo>
                    <a:pt x="9686" y="0"/>
                  </a:moveTo>
                  <a:lnTo>
                    <a:pt x="7343" y="4768"/>
                  </a:lnTo>
                  <a:lnTo>
                    <a:pt x="3937" y="2970"/>
                  </a:lnTo>
                  <a:lnTo>
                    <a:pt x="3937" y="2970"/>
                  </a:lnTo>
                  <a:cubicBezTo>
                    <a:pt x="4051" y="3501"/>
                    <a:pt x="4124" y="4051"/>
                    <a:pt x="4124" y="4618"/>
                  </a:cubicBezTo>
                  <a:cubicBezTo>
                    <a:pt x="4124" y="6603"/>
                    <a:pt x="3329" y="8401"/>
                    <a:pt x="2026" y="9708"/>
                  </a:cubicBezTo>
                  <a:lnTo>
                    <a:pt x="1118" y="8478"/>
                  </a:lnTo>
                  <a:lnTo>
                    <a:pt x="1" y="14912"/>
                  </a:lnTo>
                  <a:lnTo>
                    <a:pt x="6471" y="15838"/>
                  </a:lnTo>
                  <a:lnTo>
                    <a:pt x="5790" y="14889"/>
                  </a:lnTo>
                  <a:cubicBezTo>
                    <a:pt x="8664" y="12392"/>
                    <a:pt x="10481" y="8723"/>
                    <a:pt x="10481" y="4618"/>
                  </a:cubicBezTo>
                  <a:cubicBezTo>
                    <a:pt x="10481" y="2993"/>
                    <a:pt x="10199" y="1440"/>
                    <a:pt x="9686" y="0"/>
                  </a:cubicBezTo>
                  <a:close/>
                </a:path>
              </a:pathLst>
            </a:custGeom>
            <a:gradFill>
              <a:gsLst>
                <a:gs pos="0">
                  <a:srgbClr val="A5DACF"/>
                </a:gs>
                <a:gs pos="100000">
                  <a:srgbClr val="52BAB0"/>
                </a:gs>
              </a:gsLst>
              <a:lin ang="8100019" scaled="0"/>
            </a:gradFill>
            <a:ln>
              <a:noFill/>
            </a:ln>
            <a:effectLst>
              <a:outerShdw blurRad="342900" rotWithShape="0" algn="bl" dir="5400000" dist="114300">
                <a:srgbClr val="000000">
                  <a:alpha val="11764"/>
                </a:srgbClr>
              </a:outerShdw>
            </a:effectLst>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2400" u="none" cap="none" strike="noStrike">
                <a:solidFill>
                  <a:srgbClr val="000000"/>
                </a:solidFill>
                <a:latin typeface="Arial"/>
                <a:ea typeface="Arial"/>
                <a:cs typeface="Arial"/>
                <a:sym typeface="Arial"/>
              </a:endParaRPr>
            </a:p>
          </p:txBody>
        </p:sp>
        <p:sp>
          <p:nvSpPr>
            <p:cNvPr id="1056" name="Google Shape;1056;p2"/>
            <p:cNvSpPr/>
            <p:nvPr/>
          </p:nvSpPr>
          <p:spPr>
            <a:xfrm>
              <a:off x="4543658" y="1079248"/>
              <a:ext cx="1903644" cy="1869885"/>
            </a:xfrm>
            <a:custGeom>
              <a:rect b="b" l="l" r="r" t="t"/>
              <a:pathLst>
                <a:path extrusionOk="0" h="13792" w="14041">
                  <a:moveTo>
                    <a:pt x="681" y="1"/>
                  </a:moveTo>
                  <a:cubicBezTo>
                    <a:pt x="454" y="1"/>
                    <a:pt x="227" y="19"/>
                    <a:pt x="0" y="19"/>
                  </a:cubicBezTo>
                  <a:lnTo>
                    <a:pt x="1004" y="6376"/>
                  </a:lnTo>
                  <a:cubicBezTo>
                    <a:pt x="3633" y="6490"/>
                    <a:pt x="5885" y="8002"/>
                    <a:pt x="7079" y="10199"/>
                  </a:cubicBezTo>
                  <a:lnTo>
                    <a:pt x="5377" y="10744"/>
                  </a:lnTo>
                  <a:lnTo>
                    <a:pt x="11166" y="13791"/>
                  </a:lnTo>
                  <a:lnTo>
                    <a:pt x="14040" y="7929"/>
                  </a:lnTo>
                  <a:lnTo>
                    <a:pt x="13191" y="8210"/>
                  </a:lnTo>
                  <a:cubicBezTo>
                    <a:pt x="11071" y="3388"/>
                    <a:pt x="6267" y="1"/>
                    <a:pt x="681" y="1"/>
                  </a:cubicBezTo>
                  <a:close/>
                </a:path>
              </a:pathLst>
            </a:custGeom>
            <a:gradFill>
              <a:gsLst>
                <a:gs pos="0">
                  <a:srgbClr val="256F68"/>
                </a:gs>
                <a:gs pos="100000">
                  <a:srgbClr val="52BAB0"/>
                </a:gs>
              </a:gsLst>
              <a:lin ang="13500032" scaled="0"/>
            </a:gradFill>
            <a:ln>
              <a:noFill/>
            </a:ln>
            <a:effectLst>
              <a:outerShdw blurRad="342900" rotWithShape="0" algn="bl" dir="5400000" dist="114300">
                <a:srgbClr val="000000">
                  <a:alpha val="11764"/>
                </a:srgbClr>
              </a:outerShdw>
            </a:effectLst>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2400" u="none" cap="none" strike="noStrike">
                <a:solidFill>
                  <a:srgbClr val="000000"/>
                </a:solidFill>
                <a:latin typeface="Arial"/>
                <a:ea typeface="Arial"/>
                <a:cs typeface="Arial"/>
                <a:sym typeface="Arial"/>
              </a:endParaRPr>
            </a:p>
          </p:txBody>
        </p:sp>
        <p:sp>
          <p:nvSpPr>
            <p:cNvPr id="1057" name="Google Shape;1057;p2"/>
            <p:cNvSpPr/>
            <p:nvPr/>
          </p:nvSpPr>
          <p:spPr>
            <a:xfrm>
              <a:off x="2861160" y="961026"/>
              <a:ext cx="2196084" cy="1664892"/>
            </a:xfrm>
            <a:custGeom>
              <a:rect b="b" l="l" r="r" t="t"/>
              <a:pathLst>
                <a:path extrusionOk="0" h="12280" w="16198">
                  <a:moveTo>
                    <a:pt x="11502" y="1"/>
                  </a:moveTo>
                  <a:lnTo>
                    <a:pt x="11502" y="968"/>
                  </a:lnTo>
                  <a:cubicBezTo>
                    <a:pt x="5999" y="1608"/>
                    <a:pt x="1494" y="5545"/>
                    <a:pt x="0" y="10731"/>
                  </a:cubicBezTo>
                  <a:lnTo>
                    <a:pt x="4296" y="8460"/>
                  </a:lnTo>
                  <a:lnTo>
                    <a:pt x="6167" y="12279"/>
                  </a:lnTo>
                  <a:cubicBezTo>
                    <a:pt x="6961" y="9859"/>
                    <a:pt x="8987" y="7984"/>
                    <a:pt x="11502" y="7416"/>
                  </a:cubicBezTo>
                  <a:lnTo>
                    <a:pt x="11502" y="9119"/>
                  </a:lnTo>
                  <a:lnTo>
                    <a:pt x="16197" y="4560"/>
                  </a:lnTo>
                  <a:lnTo>
                    <a:pt x="11502" y="1"/>
                  </a:lnTo>
                  <a:close/>
                </a:path>
              </a:pathLst>
            </a:custGeom>
            <a:solidFill>
              <a:srgbClr val="002060"/>
            </a:solidFill>
            <a:ln>
              <a:noFill/>
            </a:ln>
            <a:effectLst>
              <a:outerShdw blurRad="342900" rotWithShape="0" algn="bl" dir="5400000" dist="114300">
                <a:srgbClr val="000000">
                  <a:alpha val="11764"/>
                </a:srgbClr>
              </a:outerShdw>
            </a:effectLst>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2400" u="none" cap="none" strike="noStrike">
                <a:solidFill>
                  <a:srgbClr val="000000"/>
                </a:solidFill>
                <a:latin typeface="Arial"/>
                <a:ea typeface="Arial"/>
                <a:cs typeface="Arial"/>
                <a:sym typeface="Arial"/>
              </a:endParaRPr>
            </a:p>
          </p:txBody>
        </p:sp>
        <p:sp>
          <p:nvSpPr>
            <p:cNvPr id="1058" name="Google Shape;1058;p2"/>
            <p:cNvSpPr/>
            <p:nvPr/>
          </p:nvSpPr>
          <p:spPr>
            <a:xfrm>
              <a:off x="2661050" y="2107999"/>
              <a:ext cx="1387771" cy="2318511"/>
            </a:xfrm>
            <a:custGeom>
              <a:rect b="b" l="l" r="r" t="t"/>
              <a:pathLst>
                <a:path extrusionOk="0" h="17101" w="10236">
                  <a:moveTo>
                    <a:pt x="5772" y="0"/>
                  </a:moveTo>
                  <a:lnTo>
                    <a:pt x="1" y="3043"/>
                  </a:lnTo>
                  <a:lnTo>
                    <a:pt x="1195" y="3442"/>
                  </a:lnTo>
                  <a:cubicBezTo>
                    <a:pt x="1022" y="4273"/>
                    <a:pt x="945" y="5163"/>
                    <a:pt x="945" y="6053"/>
                  </a:cubicBezTo>
                  <a:cubicBezTo>
                    <a:pt x="945" y="10594"/>
                    <a:pt x="3179" y="14622"/>
                    <a:pt x="6603" y="17101"/>
                  </a:cubicBezTo>
                  <a:lnTo>
                    <a:pt x="5808" y="12506"/>
                  </a:lnTo>
                  <a:lnTo>
                    <a:pt x="10236" y="11879"/>
                  </a:lnTo>
                  <a:cubicBezTo>
                    <a:pt x="8460" y="10558"/>
                    <a:pt x="7302" y="8437"/>
                    <a:pt x="7302" y="6053"/>
                  </a:cubicBezTo>
                  <a:cubicBezTo>
                    <a:pt x="7302" y="5844"/>
                    <a:pt x="7302" y="5635"/>
                    <a:pt x="7325" y="5427"/>
                  </a:cubicBezTo>
                  <a:lnTo>
                    <a:pt x="8646" y="5863"/>
                  </a:lnTo>
                  <a:lnTo>
                    <a:pt x="8646" y="5863"/>
                  </a:lnTo>
                  <a:lnTo>
                    <a:pt x="5772" y="0"/>
                  </a:lnTo>
                  <a:close/>
                </a:path>
              </a:pathLst>
            </a:custGeom>
            <a:solidFill>
              <a:srgbClr val="A5A5A5"/>
            </a:solidFill>
            <a:ln>
              <a:noFill/>
            </a:ln>
            <a:effectLst>
              <a:outerShdw blurRad="342900" rotWithShape="0" algn="bl" dir="5400000" dist="114300">
                <a:srgbClr val="000000">
                  <a:alpha val="11764"/>
                </a:srgbClr>
              </a:outerShdw>
            </a:effectLst>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2400" u="none" cap="none" strike="noStrike">
                <a:solidFill>
                  <a:srgbClr val="C00000"/>
                </a:solidFill>
                <a:latin typeface="Arial"/>
                <a:ea typeface="Arial"/>
                <a:cs typeface="Arial"/>
                <a:sym typeface="Arial"/>
              </a:endParaRPr>
            </a:p>
          </p:txBody>
        </p:sp>
        <p:grpSp>
          <p:nvGrpSpPr>
            <p:cNvPr id="1059" name="Google Shape;1059;p2"/>
            <p:cNvGrpSpPr/>
            <p:nvPr/>
          </p:nvGrpSpPr>
          <p:grpSpPr>
            <a:xfrm>
              <a:off x="3238124" y="1647803"/>
              <a:ext cx="2891657" cy="2856344"/>
              <a:chOff x="3238124" y="1647803"/>
              <a:chExt cx="2891657" cy="2856344"/>
            </a:xfrm>
          </p:grpSpPr>
          <p:sp>
            <p:nvSpPr>
              <p:cNvPr id="1060" name="Google Shape;1060;p2"/>
              <p:cNvSpPr/>
              <p:nvPr/>
            </p:nvSpPr>
            <p:spPr>
              <a:xfrm>
                <a:off x="3612959" y="1665480"/>
                <a:ext cx="187021" cy="256002"/>
              </a:xfrm>
              <a:custGeom>
                <a:rect b="b" l="l" r="r" t="t"/>
                <a:pathLst>
                  <a:path extrusionOk="0" h="1195" w="873">
                    <a:moveTo>
                      <a:pt x="437" y="0"/>
                    </a:moveTo>
                    <a:cubicBezTo>
                      <a:pt x="287" y="0"/>
                      <a:pt x="133" y="132"/>
                      <a:pt x="133" y="286"/>
                    </a:cubicBezTo>
                    <a:cubicBezTo>
                      <a:pt x="133" y="454"/>
                      <a:pt x="287" y="586"/>
                      <a:pt x="437" y="586"/>
                    </a:cubicBezTo>
                    <a:cubicBezTo>
                      <a:pt x="609" y="586"/>
                      <a:pt x="741" y="454"/>
                      <a:pt x="741" y="286"/>
                    </a:cubicBezTo>
                    <a:cubicBezTo>
                      <a:pt x="741" y="132"/>
                      <a:pt x="609" y="0"/>
                      <a:pt x="437" y="0"/>
                    </a:cubicBezTo>
                    <a:close/>
                    <a:moveTo>
                      <a:pt x="173" y="586"/>
                    </a:moveTo>
                    <a:cubicBezTo>
                      <a:pt x="78" y="609"/>
                      <a:pt x="1" y="700"/>
                      <a:pt x="1" y="813"/>
                    </a:cubicBezTo>
                    <a:lnTo>
                      <a:pt x="1" y="1194"/>
                    </a:lnTo>
                    <a:lnTo>
                      <a:pt x="873" y="1194"/>
                    </a:lnTo>
                    <a:lnTo>
                      <a:pt x="873" y="813"/>
                    </a:lnTo>
                    <a:cubicBezTo>
                      <a:pt x="873" y="700"/>
                      <a:pt x="795" y="609"/>
                      <a:pt x="700" y="586"/>
                    </a:cubicBezTo>
                    <a:cubicBezTo>
                      <a:pt x="646" y="663"/>
                      <a:pt x="550" y="722"/>
                      <a:pt x="437" y="722"/>
                    </a:cubicBezTo>
                    <a:cubicBezTo>
                      <a:pt x="341" y="722"/>
                      <a:pt x="246" y="663"/>
                      <a:pt x="173" y="586"/>
                    </a:cubicBezTo>
                    <a:close/>
                  </a:path>
                </a:pathLst>
              </a:custGeom>
              <a:solidFill>
                <a:srgbClr val="FFFFFF"/>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2400" u="none" cap="none" strike="noStrike">
                  <a:solidFill>
                    <a:srgbClr val="000000"/>
                  </a:solidFill>
                  <a:latin typeface="Arial"/>
                  <a:ea typeface="Arial"/>
                  <a:cs typeface="Arial"/>
                  <a:sym typeface="Arial"/>
                </a:endParaRPr>
              </a:p>
            </p:txBody>
          </p:sp>
          <p:sp>
            <p:nvSpPr>
              <p:cNvPr id="1061" name="Google Shape;1061;p2"/>
              <p:cNvSpPr/>
              <p:nvPr/>
            </p:nvSpPr>
            <p:spPr>
              <a:xfrm>
                <a:off x="3238124" y="3268671"/>
                <a:ext cx="210371" cy="223011"/>
              </a:xfrm>
              <a:custGeom>
                <a:rect b="b" l="l" r="r" t="t"/>
                <a:pathLst>
                  <a:path extrusionOk="0" h="1041" w="982">
                    <a:moveTo>
                      <a:pt x="1" y="455"/>
                    </a:moveTo>
                    <a:lnTo>
                      <a:pt x="1" y="1040"/>
                    </a:lnTo>
                    <a:lnTo>
                      <a:pt x="210" y="1040"/>
                    </a:lnTo>
                    <a:lnTo>
                      <a:pt x="210" y="455"/>
                    </a:lnTo>
                    <a:close/>
                    <a:moveTo>
                      <a:pt x="264" y="645"/>
                    </a:moveTo>
                    <a:lnTo>
                      <a:pt x="264" y="1040"/>
                    </a:lnTo>
                    <a:lnTo>
                      <a:pt x="455" y="1040"/>
                    </a:lnTo>
                    <a:lnTo>
                      <a:pt x="455" y="645"/>
                    </a:lnTo>
                    <a:close/>
                    <a:moveTo>
                      <a:pt x="510" y="246"/>
                    </a:moveTo>
                    <a:lnTo>
                      <a:pt x="510" y="1040"/>
                    </a:lnTo>
                    <a:lnTo>
                      <a:pt x="718" y="1040"/>
                    </a:lnTo>
                    <a:lnTo>
                      <a:pt x="718" y="246"/>
                    </a:lnTo>
                    <a:close/>
                    <a:moveTo>
                      <a:pt x="777" y="0"/>
                    </a:moveTo>
                    <a:lnTo>
                      <a:pt x="777" y="1040"/>
                    </a:lnTo>
                    <a:lnTo>
                      <a:pt x="982" y="1040"/>
                    </a:lnTo>
                    <a:lnTo>
                      <a:pt x="982" y="0"/>
                    </a:lnTo>
                    <a:close/>
                  </a:path>
                </a:pathLst>
              </a:custGeom>
              <a:solidFill>
                <a:srgbClr val="FFFFFF"/>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2400" u="none" cap="none" strike="noStrike">
                  <a:solidFill>
                    <a:srgbClr val="000000"/>
                  </a:solidFill>
                  <a:latin typeface="Arial"/>
                  <a:ea typeface="Arial"/>
                  <a:cs typeface="Arial"/>
                  <a:sym typeface="Arial"/>
                </a:endParaRPr>
              </a:p>
            </p:txBody>
          </p:sp>
          <p:sp>
            <p:nvSpPr>
              <p:cNvPr id="1062" name="Google Shape;1062;p2"/>
              <p:cNvSpPr/>
              <p:nvPr/>
            </p:nvSpPr>
            <p:spPr>
              <a:xfrm>
                <a:off x="5796871" y="3328868"/>
                <a:ext cx="332910" cy="199660"/>
              </a:xfrm>
              <a:custGeom>
                <a:rect b="b" l="l" r="r" t="t"/>
                <a:pathLst>
                  <a:path extrusionOk="0" h="932" w="1554">
                    <a:moveTo>
                      <a:pt x="1004" y="1"/>
                    </a:moveTo>
                    <a:cubicBezTo>
                      <a:pt x="850" y="1"/>
                      <a:pt x="736" y="78"/>
                      <a:pt x="682" y="192"/>
                    </a:cubicBezTo>
                    <a:cubicBezTo>
                      <a:pt x="623" y="155"/>
                      <a:pt x="568" y="137"/>
                      <a:pt x="491" y="137"/>
                    </a:cubicBezTo>
                    <a:cubicBezTo>
                      <a:pt x="323" y="137"/>
                      <a:pt x="191" y="269"/>
                      <a:pt x="191" y="437"/>
                    </a:cubicBezTo>
                    <a:cubicBezTo>
                      <a:pt x="191" y="455"/>
                      <a:pt x="191" y="478"/>
                      <a:pt x="209" y="514"/>
                    </a:cubicBezTo>
                    <a:cubicBezTo>
                      <a:pt x="96" y="514"/>
                      <a:pt x="0" y="609"/>
                      <a:pt x="0" y="723"/>
                    </a:cubicBezTo>
                    <a:cubicBezTo>
                      <a:pt x="0" y="836"/>
                      <a:pt x="96" y="932"/>
                      <a:pt x="209" y="932"/>
                    </a:cubicBezTo>
                    <a:lnTo>
                      <a:pt x="1267" y="932"/>
                    </a:lnTo>
                    <a:cubicBezTo>
                      <a:pt x="1417" y="932"/>
                      <a:pt x="1553" y="796"/>
                      <a:pt x="1553" y="628"/>
                    </a:cubicBezTo>
                    <a:cubicBezTo>
                      <a:pt x="1553" y="514"/>
                      <a:pt x="1476" y="401"/>
                      <a:pt x="1381" y="364"/>
                    </a:cubicBezTo>
                    <a:cubicBezTo>
                      <a:pt x="1363" y="155"/>
                      <a:pt x="1190" y="1"/>
                      <a:pt x="1004" y="1"/>
                    </a:cubicBezTo>
                    <a:close/>
                  </a:path>
                </a:pathLst>
              </a:custGeom>
              <a:solidFill>
                <a:srgbClr val="FFFFFF"/>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2400" u="none" cap="none" strike="noStrike">
                  <a:solidFill>
                    <a:srgbClr val="000000"/>
                  </a:solidFill>
                  <a:latin typeface="Arial"/>
                  <a:ea typeface="Arial"/>
                  <a:cs typeface="Arial"/>
                  <a:sym typeface="Arial"/>
                </a:endParaRPr>
              </a:p>
            </p:txBody>
          </p:sp>
          <p:sp>
            <p:nvSpPr>
              <p:cNvPr id="1063" name="Google Shape;1063;p2"/>
              <p:cNvSpPr/>
              <p:nvPr/>
            </p:nvSpPr>
            <p:spPr>
              <a:xfrm>
                <a:off x="4491160" y="4208299"/>
                <a:ext cx="295848" cy="295848"/>
              </a:xfrm>
              <a:custGeom>
                <a:rect b="b" l="l" r="r" t="t"/>
                <a:pathLst>
                  <a:path extrusionOk="0" h="1381" w="1381">
                    <a:moveTo>
                      <a:pt x="532" y="114"/>
                    </a:moveTo>
                    <a:lnTo>
                      <a:pt x="491" y="191"/>
                    </a:lnTo>
                    <a:cubicBezTo>
                      <a:pt x="455" y="305"/>
                      <a:pt x="436" y="437"/>
                      <a:pt x="436" y="605"/>
                    </a:cubicBezTo>
                    <a:lnTo>
                      <a:pt x="436" y="623"/>
                    </a:lnTo>
                    <a:lnTo>
                      <a:pt x="96" y="623"/>
                    </a:lnTo>
                    <a:lnTo>
                      <a:pt x="114" y="586"/>
                    </a:lnTo>
                    <a:cubicBezTo>
                      <a:pt x="132" y="396"/>
                      <a:pt x="264" y="228"/>
                      <a:pt x="455" y="150"/>
                    </a:cubicBezTo>
                    <a:lnTo>
                      <a:pt x="532" y="114"/>
                    </a:lnTo>
                    <a:close/>
                    <a:moveTo>
                      <a:pt x="682" y="78"/>
                    </a:moveTo>
                    <a:lnTo>
                      <a:pt x="718" y="114"/>
                    </a:lnTo>
                    <a:cubicBezTo>
                      <a:pt x="759" y="150"/>
                      <a:pt x="831" y="305"/>
                      <a:pt x="831" y="586"/>
                    </a:cubicBezTo>
                    <a:lnTo>
                      <a:pt x="854" y="623"/>
                    </a:lnTo>
                    <a:lnTo>
                      <a:pt x="532" y="623"/>
                    </a:lnTo>
                    <a:lnTo>
                      <a:pt x="532" y="586"/>
                    </a:lnTo>
                    <a:cubicBezTo>
                      <a:pt x="550" y="305"/>
                      <a:pt x="627" y="150"/>
                      <a:pt x="663" y="114"/>
                    </a:cubicBezTo>
                    <a:lnTo>
                      <a:pt x="682" y="78"/>
                    </a:lnTo>
                    <a:close/>
                    <a:moveTo>
                      <a:pt x="854" y="114"/>
                    </a:moveTo>
                    <a:lnTo>
                      <a:pt x="927" y="150"/>
                    </a:lnTo>
                    <a:cubicBezTo>
                      <a:pt x="1118" y="228"/>
                      <a:pt x="1231" y="396"/>
                      <a:pt x="1267" y="586"/>
                    </a:cubicBezTo>
                    <a:lnTo>
                      <a:pt x="1267" y="623"/>
                    </a:lnTo>
                    <a:lnTo>
                      <a:pt x="945" y="623"/>
                    </a:lnTo>
                    <a:lnTo>
                      <a:pt x="945" y="605"/>
                    </a:lnTo>
                    <a:cubicBezTo>
                      <a:pt x="927" y="437"/>
                      <a:pt x="909" y="305"/>
                      <a:pt x="872" y="191"/>
                    </a:cubicBezTo>
                    <a:lnTo>
                      <a:pt x="854" y="114"/>
                    </a:lnTo>
                    <a:close/>
                    <a:moveTo>
                      <a:pt x="436" y="736"/>
                    </a:moveTo>
                    <a:lnTo>
                      <a:pt x="436" y="777"/>
                    </a:lnTo>
                    <a:cubicBezTo>
                      <a:pt x="436" y="927"/>
                      <a:pt x="455" y="1059"/>
                      <a:pt x="491" y="1172"/>
                    </a:cubicBezTo>
                    <a:lnTo>
                      <a:pt x="532" y="1249"/>
                    </a:lnTo>
                    <a:lnTo>
                      <a:pt x="455" y="1231"/>
                    </a:lnTo>
                    <a:cubicBezTo>
                      <a:pt x="264" y="1136"/>
                      <a:pt x="132" y="963"/>
                      <a:pt x="114" y="777"/>
                    </a:cubicBezTo>
                    <a:lnTo>
                      <a:pt x="96" y="736"/>
                    </a:lnTo>
                    <a:close/>
                    <a:moveTo>
                      <a:pt x="1267" y="736"/>
                    </a:moveTo>
                    <a:lnTo>
                      <a:pt x="1267" y="777"/>
                    </a:lnTo>
                    <a:cubicBezTo>
                      <a:pt x="1231" y="963"/>
                      <a:pt x="1118" y="1136"/>
                      <a:pt x="927" y="1231"/>
                    </a:cubicBezTo>
                    <a:lnTo>
                      <a:pt x="854" y="1249"/>
                    </a:lnTo>
                    <a:lnTo>
                      <a:pt x="872" y="1172"/>
                    </a:lnTo>
                    <a:cubicBezTo>
                      <a:pt x="909" y="1059"/>
                      <a:pt x="927" y="927"/>
                      <a:pt x="945" y="777"/>
                    </a:cubicBezTo>
                    <a:lnTo>
                      <a:pt x="945" y="736"/>
                    </a:lnTo>
                    <a:close/>
                    <a:moveTo>
                      <a:pt x="854" y="736"/>
                    </a:moveTo>
                    <a:lnTo>
                      <a:pt x="831" y="777"/>
                    </a:lnTo>
                    <a:cubicBezTo>
                      <a:pt x="831" y="1059"/>
                      <a:pt x="759" y="1231"/>
                      <a:pt x="718" y="1267"/>
                    </a:cubicBezTo>
                    <a:lnTo>
                      <a:pt x="682" y="1286"/>
                    </a:lnTo>
                    <a:lnTo>
                      <a:pt x="663" y="1267"/>
                    </a:lnTo>
                    <a:cubicBezTo>
                      <a:pt x="627" y="1231"/>
                      <a:pt x="550" y="1059"/>
                      <a:pt x="532" y="777"/>
                    </a:cubicBezTo>
                    <a:lnTo>
                      <a:pt x="532" y="736"/>
                    </a:lnTo>
                    <a:close/>
                    <a:moveTo>
                      <a:pt x="682" y="1"/>
                    </a:moveTo>
                    <a:cubicBezTo>
                      <a:pt x="305" y="1"/>
                      <a:pt x="0" y="305"/>
                      <a:pt x="0" y="682"/>
                    </a:cubicBezTo>
                    <a:cubicBezTo>
                      <a:pt x="0" y="1059"/>
                      <a:pt x="305" y="1381"/>
                      <a:pt x="682" y="1381"/>
                    </a:cubicBezTo>
                    <a:cubicBezTo>
                      <a:pt x="1058" y="1381"/>
                      <a:pt x="1381" y="1059"/>
                      <a:pt x="1381" y="682"/>
                    </a:cubicBezTo>
                    <a:cubicBezTo>
                      <a:pt x="1381" y="305"/>
                      <a:pt x="1058" y="1"/>
                      <a:pt x="682" y="1"/>
                    </a:cubicBezTo>
                    <a:close/>
                  </a:path>
                </a:pathLst>
              </a:custGeom>
              <a:solidFill>
                <a:srgbClr val="FFFFFF"/>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2400" u="none" cap="none" strike="noStrike">
                  <a:solidFill>
                    <a:srgbClr val="000000"/>
                  </a:solidFill>
                  <a:latin typeface="Arial"/>
                  <a:ea typeface="Arial"/>
                  <a:cs typeface="Arial"/>
                  <a:sym typeface="Arial"/>
                </a:endParaRPr>
              </a:p>
            </p:txBody>
          </p:sp>
          <p:grpSp>
            <p:nvGrpSpPr>
              <p:cNvPr id="1064" name="Google Shape;1064;p2"/>
              <p:cNvGrpSpPr/>
              <p:nvPr/>
            </p:nvGrpSpPr>
            <p:grpSpPr>
              <a:xfrm>
                <a:off x="5341660" y="1647803"/>
                <a:ext cx="307631" cy="291348"/>
                <a:chOff x="5341660" y="1647803"/>
                <a:chExt cx="307631" cy="291348"/>
              </a:xfrm>
            </p:grpSpPr>
            <p:sp>
              <p:nvSpPr>
                <p:cNvPr id="1065" name="Google Shape;1065;p2"/>
                <p:cNvSpPr/>
                <p:nvPr/>
              </p:nvSpPr>
              <p:spPr>
                <a:xfrm>
                  <a:off x="5398215" y="1696861"/>
                  <a:ext cx="198589" cy="185735"/>
                </a:xfrm>
                <a:custGeom>
                  <a:rect b="b" l="l" r="r" t="t"/>
                  <a:pathLst>
                    <a:path extrusionOk="0" h="867" w="927">
                      <a:moveTo>
                        <a:pt x="463" y="1"/>
                      </a:moveTo>
                      <a:cubicBezTo>
                        <a:pt x="350" y="1"/>
                        <a:pt x="236" y="43"/>
                        <a:pt x="150" y="127"/>
                      </a:cubicBezTo>
                      <a:cubicBezTo>
                        <a:pt x="0" y="299"/>
                        <a:pt x="0" y="563"/>
                        <a:pt x="150" y="731"/>
                      </a:cubicBezTo>
                      <a:cubicBezTo>
                        <a:pt x="242" y="823"/>
                        <a:pt x="352" y="866"/>
                        <a:pt x="462" y="866"/>
                      </a:cubicBezTo>
                      <a:cubicBezTo>
                        <a:pt x="537" y="866"/>
                        <a:pt x="612" y="846"/>
                        <a:pt x="681" y="808"/>
                      </a:cubicBezTo>
                      <a:lnTo>
                        <a:pt x="622" y="753"/>
                      </a:lnTo>
                      <a:cubicBezTo>
                        <a:pt x="576" y="773"/>
                        <a:pt x="524" y="783"/>
                        <a:pt x="472" y="783"/>
                      </a:cubicBezTo>
                      <a:cubicBezTo>
                        <a:pt x="378" y="783"/>
                        <a:pt x="282" y="749"/>
                        <a:pt x="209" y="676"/>
                      </a:cubicBezTo>
                      <a:cubicBezTo>
                        <a:pt x="77" y="544"/>
                        <a:pt x="77" y="317"/>
                        <a:pt x="209" y="186"/>
                      </a:cubicBezTo>
                      <a:cubicBezTo>
                        <a:pt x="284" y="118"/>
                        <a:pt x="374" y="83"/>
                        <a:pt x="463" y="83"/>
                      </a:cubicBezTo>
                      <a:cubicBezTo>
                        <a:pt x="553" y="83"/>
                        <a:pt x="643" y="118"/>
                        <a:pt x="718" y="186"/>
                      </a:cubicBezTo>
                      <a:cubicBezTo>
                        <a:pt x="813" y="299"/>
                        <a:pt x="849" y="449"/>
                        <a:pt x="777" y="581"/>
                      </a:cubicBezTo>
                      <a:lnTo>
                        <a:pt x="831" y="640"/>
                      </a:lnTo>
                      <a:cubicBezTo>
                        <a:pt x="927" y="485"/>
                        <a:pt x="908" y="258"/>
                        <a:pt x="777" y="127"/>
                      </a:cubicBezTo>
                      <a:cubicBezTo>
                        <a:pt x="690" y="43"/>
                        <a:pt x="577" y="1"/>
                        <a:pt x="463" y="1"/>
                      </a:cubicBezTo>
                      <a:close/>
                    </a:path>
                  </a:pathLst>
                </a:custGeom>
                <a:solidFill>
                  <a:srgbClr val="FFFFFF"/>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2400" u="none" cap="none" strike="noStrike">
                    <a:solidFill>
                      <a:srgbClr val="000000"/>
                    </a:solidFill>
                    <a:latin typeface="Arial"/>
                    <a:ea typeface="Arial"/>
                    <a:cs typeface="Arial"/>
                    <a:sym typeface="Arial"/>
                  </a:endParaRPr>
                </a:p>
              </p:txBody>
            </p:sp>
            <p:sp>
              <p:nvSpPr>
                <p:cNvPr id="1066" name="Google Shape;1066;p2"/>
                <p:cNvSpPr/>
                <p:nvPr/>
              </p:nvSpPr>
              <p:spPr>
                <a:xfrm>
                  <a:off x="5341660" y="1647803"/>
                  <a:ext cx="307631" cy="284494"/>
                </a:xfrm>
                <a:custGeom>
                  <a:rect b="b" l="l" r="r" t="t"/>
                  <a:pathLst>
                    <a:path extrusionOk="0" h="1328" w="1436">
                      <a:moveTo>
                        <a:pt x="727" y="0"/>
                      </a:moveTo>
                      <a:cubicBezTo>
                        <a:pt x="557" y="0"/>
                        <a:pt x="387" y="63"/>
                        <a:pt x="264" y="188"/>
                      </a:cubicBezTo>
                      <a:cubicBezTo>
                        <a:pt x="1" y="451"/>
                        <a:pt x="1" y="869"/>
                        <a:pt x="264" y="1132"/>
                      </a:cubicBezTo>
                      <a:cubicBezTo>
                        <a:pt x="385" y="1264"/>
                        <a:pt x="549" y="1327"/>
                        <a:pt x="715" y="1327"/>
                      </a:cubicBezTo>
                      <a:cubicBezTo>
                        <a:pt x="812" y="1327"/>
                        <a:pt x="909" y="1306"/>
                        <a:pt x="1000" y="1264"/>
                      </a:cubicBezTo>
                      <a:lnTo>
                        <a:pt x="964" y="1227"/>
                      </a:lnTo>
                      <a:lnTo>
                        <a:pt x="945" y="1209"/>
                      </a:lnTo>
                      <a:cubicBezTo>
                        <a:pt x="878" y="1239"/>
                        <a:pt x="807" y="1253"/>
                        <a:pt x="736" y="1253"/>
                      </a:cubicBezTo>
                      <a:cubicBezTo>
                        <a:pt x="586" y="1253"/>
                        <a:pt x="436" y="1190"/>
                        <a:pt x="319" y="1073"/>
                      </a:cubicBezTo>
                      <a:cubicBezTo>
                        <a:pt x="92" y="846"/>
                        <a:pt x="92" y="469"/>
                        <a:pt x="319" y="242"/>
                      </a:cubicBezTo>
                      <a:cubicBezTo>
                        <a:pt x="432" y="129"/>
                        <a:pt x="580" y="72"/>
                        <a:pt x="727" y="72"/>
                      </a:cubicBezTo>
                      <a:cubicBezTo>
                        <a:pt x="875" y="72"/>
                        <a:pt x="1023" y="129"/>
                        <a:pt x="1136" y="242"/>
                      </a:cubicBezTo>
                      <a:cubicBezTo>
                        <a:pt x="1322" y="415"/>
                        <a:pt x="1363" y="678"/>
                        <a:pt x="1268" y="887"/>
                      </a:cubicBezTo>
                      <a:lnTo>
                        <a:pt x="1286" y="887"/>
                      </a:lnTo>
                      <a:lnTo>
                        <a:pt x="1322" y="941"/>
                      </a:lnTo>
                      <a:cubicBezTo>
                        <a:pt x="1436" y="696"/>
                        <a:pt x="1399" y="392"/>
                        <a:pt x="1191" y="188"/>
                      </a:cubicBezTo>
                      <a:cubicBezTo>
                        <a:pt x="1068" y="63"/>
                        <a:pt x="898" y="0"/>
                        <a:pt x="727" y="0"/>
                      </a:cubicBezTo>
                      <a:close/>
                    </a:path>
                  </a:pathLst>
                </a:custGeom>
                <a:solidFill>
                  <a:srgbClr val="FFFFFF"/>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2400" u="none" cap="none" strike="noStrike">
                    <a:solidFill>
                      <a:srgbClr val="000000"/>
                    </a:solidFill>
                    <a:latin typeface="Arial"/>
                    <a:ea typeface="Arial"/>
                    <a:cs typeface="Arial"/>
                    <a:sym typeface="Arial"/>
                  </a:endParaRPr>
                </a:p>
              </p:txBody>
            </p:sp>
            <p:sp>
              <p:nvSpPr>
                <p:cNvPr id="1067" name="Google Shape;1067;p2"/>
                <p:cNvSpPr/>
                <p:nvPr/>
              </p:nvSpPr>
              <p:spPr>
                <a:xfrm>
                  <a:off x="5450701" y="1748489"/>
                  <a:ext cx="89761" cy="82692"/>
                </a:xfrm>
                <a:custGeom>
                  <a:rect b="b" l="l" r="r" t="t"/>
                  <a:pathLst>
                    <a:path extrusionOk="0" h="386" w="419">
                      <a:moveTo>
                        <a:pt x="218" y="0"/>
                      </a:moveTo>
                      <a:cubicBezTo>
                        <a:pt x="166" y="0"/>
                        <a:pt x="114" y="20"/>
                        <a:pt x="78" y="58"/>
                      </a:cubicBezTo>
                      <a:cubicBezTo>
                        <a:pt x="0" y="131"/>
                        <a:pt x="0" y="262"/>
                        <a:pt x="78" y="340"/>
                      </a:cubicBezTo>
                      <a:cubicBezTo>
                        <a:pt x="117" y="366"/>
                        <a:pt x="159" y="385"/>
                        <a:pt x="200" y="385"/>
                      </a:cubicBezTo>
                      <a:cubicBezTo>
                        <a:pt x="215" y="385"/>
                        <a:pt x="231" y="382"/>
                        <a:pt x="246" y="376"/>
                      </a:cubicBezTo>
                      <a:lnTo>
                        <a:pt x="150" y="285"/>
                      </a:lnTo>
                      <a:lnTo>
                        <a:pt x="132" y="285"/>
                      </a:lnTo>
                      <a:cubicBezTo>
                        <a:pt x="96" y="226"/>
                        <a:pt x="96" y="149"/>
                        <a:pt x="132" y="113"/>
                      </a:cubicBezTo>
                      <a:cubicBezTo>
                        <a:pt x="162" y="85"/>
                        <a:pt x="195" y="72"/>
                        <a:pt x="225" y="72"/>
                      </a:cubicBezTo>
                      <a:cubicBezTo>
                        <a:pt x="256" y="72"/>
                        <a:pt x="284" y="85"/>
                        <a:pt x="305" y="113"/>
                      </a:cubicBezTo>
                      <a:lnTo>
                        <a:pt x="323" y="131"/>
                      </a:lnTo>
                      <a:lnTo>
                        <a:pt x="418" y="226"/>
                      </a:lnTo>
                      <a:cubicBezTo>
                        <a:pt x="418" y="172"/>
                        <a:pt x="400" y="94"/>
                        <a:pt x="359" y="58"/>
                      </a:cubicBezTo>
                      <a:cubicBezTo>
                        <a:pt x="323" y="20"/>
                        <a:pt x="271" y="0"/>
                        <a:pt x="218" y="0"/>
                      </a:cubicBezTo>
                      <a:close/>
                    </a:path>
                  </a:pathLst>
                </a:custGeom>
                <a:solidFill>
                  <a:srgbClr val="FFFFFF"/>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2400" u="none" cap="none" strike="noStrike">
                    <a:solidFill>
                      <a:srgbClr val="000000"/>
                    </a:solidFill>
                    <a:latin typeface="Arial"/>
                    <a:ea typeface="Arial"/>
                    <a:cs typeface="Arial"/>
                    <a:sym typeface="Arial"/>
                  </a:endParaRPr>
                </a:p>
              </p:txBody>
            </p:sp>
            <p:sp>
              <p:nvSpPr>
                <p:cNvPr id="1068" name="Google Shape;1068;p2"/>
                <p:cNvSpPr/>
                <p:nvPr/>
              </p:nvSpPr>
              <p:spPr>
                <a:xfrm>
                  <a:off x="5491618" y="1786193"/>
                  <a:ext cx="157671" cy="152958"/>
                </a:xfrm>
                <a:custGeom>
                  <a:rect b="b" l="l" r="r" t="t"/>
                  <a:pathLst>
                    <a:path extrusionOk="0" h="714" w="736">
                      <a:moveTo>
                        <a:pt x="46" y="0"/>
                      </a:moveTo>
                      <a:cubicBezTo>
                        <a:pt x="36" y="0"/>
                        <a:pt x="27" y="5"/>
                        <a:pt x="18" y="14"/>
                      </a:cubicBezTo>
                      <a:cubicBezTo>
                        <a:pt x="0" y="14"/>
                        <a:pt x="0" y="50"/>
                        <a:pt x="18" y="68"/>
                      </a:cubicBezTo>
                      <a:lnTo>
                        <a:pt x="341" y="373"/>
                      </a:lnTo>
                      <a:lnTo>
                        <a:pt x="300" y="486"/>
                      </a:lnTo>
                      <a:cubicBezTo>
                        <a:pt x="300" y="486"/>
                        <a:pt x="300" y="504"/>
                        <a:pt x="323" y="522"/>
                      </a:cubicBezTo>
                      <a:lnTo>
                        <a:pt x="509" y="713"/>
                      </a:lnTo>
                      <a:lnTo>
                        <a:pt x="568" y="713"/>
                      </a:lnTo>
                      <a:lnTo>
                        <a:pt x="568" y="695"/>
                      </a:lnTo>
                      <a:lnTo>
                        <a:pt x="604" y="581"/>
                      </a:lnTo>
                      <a:lnTo>
                        <a:pt x="699" y="563"/>
                      </a:lnTo>
                      <a:lnTo>
                        <a:pt x="718" y="541"/>
                      </a:lnTo>
                      <a:lnTo>
                        <a:pt x="718" y="522"/>
                      </a:lnTo>
                      <a:cubicBezTo>
                        <a:pt x="736" y="522"/>
                        <a:pt x="718" y="504"/>
                        <a:pt x="718" y="486"/>
                      </a:cubicBezTo>
                      <a:lnTo>
                        <a:pt x="527" y="295"/>
                      </a:lnTo>
                      <a:lnTo>
                        <a:pt x="491" y="295"/>
                      </a:lnTo>
                      <a:lnTo>
                        <a:pt x="395" y="314"/>
                      </a:lnTo>
                      <a:lnTo>
                        <a:pt x="73" y="14"/>
                      </a:lnTo>
                      <a:cubicBezTo>
                        <a:pt x="64" y="5"/>
                        <a:pt x="55" y="0"/>
                        <a:pt x="46" y="0"/>
                      </a:cubicBezTo>
                      <a:close/>
                    </a:path>
                  </a:pathLst>
                </a:custGeom>
                <a:solidFill>
                  <a:srgbClr val="FFFFFF"/>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2400" u="none" cap="none" strike="noStrike">
                    <a:solidFill>
                      <a:srgbClr val="000000"/>
                    </a:solidFill>
                    <a:latin typeface="Arial"/>
                    <a:ea typeface="Arial"/>
                    <a:cs typeface="Arial"/>
                    <a:sym typeface="Arial"/>
                  </a:endParaRPr>
                </a:p>
              </p:txBody>
            </p:sp>
          </p:grpSp>
        </p:grpSp>
      </p:grpSp>
      <p:sp>
        <p:nvSpPr>
          <p:cNvPr id="1069" name="Google Shape;1069;p2"/>
          <p:cNvSpPr txBox="1"/>
          <p:nvPr>
            <p:ph type="title"/>
          </p:nvPr>
        </p:nvSpPr>
        <p:spPr>
          <a:xfrm>
            <a:off x="960000" y="722233"/>
            <a:ext cx="10281200" cy="763600"/>
          </a:xfrm>
          <a:prstGeom prst="rect">
            <a:avLst/>
          </a:prstGeom>
          <a:noFill/>
          <a:ln>
            <a:noFill/>
          </a:ln>
        </p:spPr>
        <p:txBody>
          <a:bodyPr anchorCtr="0" anchor="t" bIns="121900" lIns="121900" spcFirstLastPara="1" rIns="121900" wrap="square" tIns="121900">
            <a:noAutofit/>
          </a:bodyPr>
          <a:lstStyle/>
          <a:p>
            <a:pPr indent="0" lvl="0" marL="0" rtl="0" algn="l">
              <a:lnSpc>
                <a:spcPct val="100000"/>
              </a:lnSpc>
              <a:spcBef>
                <a:spcPts val="0"/>
              </a:spcBef>
              <a:spcAft>
                <a:spcPts val="0"/>
              </a:spcAft>
              <a:buSzPts val="3000"/>
              <a:buNone/>
            </a:pPr>
            <a:r>
              <a:rPr lang="en-US"/>
              <a:t>Project Workflow</a:t>
            </a:r>
            <a:endParaRPr/>
          </a:p>
        </p:txBody>
      </p:sp>
      <p:sp>
        <p:nvSpPr>
          <p:cNvPr id="1070" name="Google Shape;1070;p2"/>
          <p:cNvSpPr txBox="1"/>
          <p:nvPr/>
        </p:nvSpPr>
        <p:spPr>
          <a:xfrm>
            <a:off x="5044409" y="3456955"/>
            <a:ext cx="2377928" cy="713200"/>
          </a:xfrm>
          <a:prstGeom prst="rect">
            <a:avLst/>
          </a:prstGeom>
          <a:no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None/>
            </a:pPr>
            <a:r>
              <a:rPr b="1" i="0" lang="en-US" sz="6000" u="none" cap="none" strike="noStrike">
                <a:solidFill>
                  <a:srgbClr val="FF5050"/>
                </a:solidFill>
                <a:latin typeface="Fira Sans"/>
                <a:ea typeface="Fira Sans"/>
                <a:cs typeface="Fira Sans"/>
                <a:sym typeface="Fira Sans"/>
              </a:rPr>
              <a:t>91</a:t>
            </a:r>
            <a:r>
              <a:rPr b="1" i="0" lang="en-US" sz="4000" u="none" cap="none" strike="noStrike">
                <a:solidFill>
                  <a:srgbClr val="FF5050"/>
                </a:solidFill>
                <a:latin typeface="Fira Sans"/>
                <a:ea typeface="Fira Sans"/>
                <a:cs typeface="Fira Sans"/>
                <a:sym typeface="Fira Sans"/>
              </a:rPr>
              <a:t>%</a:t>
            </a:r>
            <a:r>
              <a:rPr b="1" i="0" lang="en-US" sz="6000" u="none" cap="none" strike="noStrike">
                <a:solidFill>
                  <a:srgbClr val="FF5050"/>
                </a:solidFill>
                <a:latin typeface="Fira Sans"/>
                <a:ea typeface="Fira Sans"/>
                <a:cs typeface="Fira Sans"/>
                <a:sym typeface="Fira Sans"/>
              </a:rPr>
              <a:t> </a:t>
            </a:r>
            <a:endParaRPr/>
          </a:p>
          <a:p>
            <a:pPr indent="0" lvl="0" marL="0" marR="0" rtl="0" algn="ctr">
              <a:lnSpc>
                <a:spcPct val="100000"/>
              </a:lnSpc>
              <a:spcBef>
                <a:spcPts val="0"/>
              </a:spcBef>
              <a:spcAft>
                <a:spcPts val="0"/>
              </a:spcAft>
              <a:buNone/>
            </a:pPr>
            <a:r>
              <a:rPr b="1" i="0" lang="en-US" sz="1400" u="none" cap="none" strike="noStrike">
                <a:solidFill>
                  <a:schemeClr val="dk1"/>
                </a:solidFill>
                <a:latin typeface="Fira Sans"/>
                <a:ea typeface="Fira Sans"/>
                <a:cs typeface="Fira Sans"/>
                <a:sym typeface="Fira Sans"/>
              </a:rPr>
              <a:t>Accuracy</a:t>
            </a:r>
            <a:endParaRPr b="1" i="0" sz="1800" u="none" cap="none" strike="noStrike">
              <a:solidFill>
                <a:schemeClr val="dk1"/>
              </a:solidFill>
              <a:latin typeface="Fira Sans"/>
              <a:ea typeface="Fira Sans"/>
              <a:cs typeface="Fira Sans"/>
              <a:sym typeface="Fira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99" name="Shape 2399"/>
        <p:cNvGrpSpPr/>
        <p:nvPr/>
      </p:nvGrpSpPr>
      <p:grpSpPr>
        <a:xfrm>
          <a:off x="0" y="0"/>
          <a:ext cx="0" cy="0"/>
          <a:chOff x="0" y="0"/>
          <a:chExt cx="0" cy="0"/>
        </a:xfrm>
      </p:grpSpPr>
      <p:sp>
        <p:nvSpPr>
          <p:cNvPr id="2400" name="Google Shape;2400;p20"/>
          <p:cNvSpPr txBox="1"/>
          <p:nvPr>
            <p:ph type="title"/>
          </p:nvPr>
        </p:nvSpPr>
        <p:spPr>
          <a:xfrm>
            <a:off x="960000" y="722233"/>
            <a:ext cx="10281200" cy="763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US">
                <a:latin typeface="Sora"/>
                <a:ea typeface="Sora"/>
                <a:cs typeface="Sora"/>
                <a:sym typeface="Sora"/>
              </a:rPr>
              <a:t>Interpreting Model Outputs</a:t>
            </a:r>
            <a:endParaRPr/>
          </a:p>
        </p:txBody>
      </p:sp>
      <p:sp>
        <p:nvSpPr>
          <p:cNvPr id="2401" name="Google Shape;2401;p20"/>
          <p:cNvSpPr/>
          <p:nvPr/>
        </p:nvSpPr>
        <p:spPr>
          <a:xfrm>
            <a:off x="1194349" y="4429882"/>
            <a:ext cx="2592475" cy="1367899"/>
          </a:xfrm>
          <a:prstGeom prst="flowChartAlternateProcess">
            <a:avLst/>
          </a:prstGeom>
          <a:solidFill>
            <a:schemeClr val="lt2"/>
          </a:solidFill>
          <a:ln cap="flat" cmpd="sng" w="25400">
            <a:solidFill>
              <a:srgbClr val="355A5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400" u="none" cap="none" strike="noStrike">
                <a:solidFill>
                  <a:schemeClr val="lt1"/>
                </a:solidFill>
                <a:latin typeface="Sora"/>
                <a:ea typeface="Sora"/>
                <a:cs typeface="Sora"/>
                <a:sym typeface="Sora"/>
              </a:rPr>
              <a:t>Likely a </a:t>
            </a:r>
            <a:r>
              <a:rPr b="1" i="0" lang="en-US" sz="1400" u="none" cap="none" strike="noStrike">
                <a:solidFill>
                  <a:schemeClr val="lt1"/>
                </a:solidFill>
                <a:latin typeface="Sora"/>
                <a:ea typeface="Sora"/>
                <a:cs typeface="Sora"/>
                <a:sym typeface="Sora"/>
              </a:rPr>
              <a:t>subsidiary</a:t>
            </a:r>
            <a:r>
              <a:rPr b="0" i="0" lang="en-US" sz="1400" u="none" cap="none" strike="noStrike">
                <a:solidFill>
                  <a:schemeClr val="lt1"/>
                </a:solidFill>
                <a:latin typeface="Sora"/>
                <a:ea typeface="Sora"/>
                <a:cs typeface="Sora"/>
                <a:sym typeface="Sora"/>
              </a:rPr>
              <a:t> under corporate control.</a:t>
            </a:r>
            <a:endParaRPr b="0" i="0" sz="1400" u="none" cap="none" strike="noStrike">
              <a:solidFill>
                <a:schemeClr val="lt1"/>
              </a:solidFill>
              <a:latin typeface="Sora"/>
              <a:ea typeface="Sora"/>
              <a:cs typeface="Sora"/>
              <a:sym typeface="Sora"/>
            </a:endParaRPr>
          </a:p>
        </p:txBody>
      </p:sp>
      <p:sp>
        <p:nvSpPr>
          <p:cNvPr id="2402" name="Google Shape;2402;p20"/>
          <p:cNvSpPr/>
          <p:nvPr/>
        </p:nvSpPr>
        <p:spPr>
          <a:xfrm>
            <a:off x="4567449" y="1485833"/>
            <a:ext cx="2496055" cy="1407540"/>
          </a:xfrm>
          <a:prstGeom prst="flowChartDecision">
            <a:avLst/>
          </a:prstGeom>
          <a:solidFill>
            <a:schemeClr val="accent1"/>
          </a:solidFill>
          <a:ln cap="flat" cmpd="sng" w="25400">
            <a:solidFill>
              <a:srgbClr val="355A5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1400" u="none" cap="none" strike="noStrike">
                <a:solidFill>
                  <a:schemeClr val="dk1"/>
                </a:solidFill>
                <a:latin typeface="Sora"/>
                <a:ea typeface="Sora"/>
                <a:cs typeface="Sora"/>
                <a:sym typeface="Sora"/>
              </a:rPr>
              <a:t>Corporate Ownership</a:t>
            </a:r>
            <a:endParaRPr/>
          </a:p>
          <a:p>
            <a:pPr indent="0" lvl="0" marL="0" marR="0" rtl="0" algn="ctr">
              <a:lnSpc>
                <a:spcPct val="100000"/>
              </a:lnSpc>
              <a:spcBef>
                <a:spcPts val="0"/>
              </a:spcBef>
              <a:spcAft>
                <a:spcPts val="0"/>
              </a:spcAft>
              <a:buNone/>
            </a:pPr>
            <a:r>
              <a:rPr b="1" i="0" lang="en-US" sz="1400" u="none" cap="none" strike="noStrike">
                <a:solidFill>
                  <a:schemeClr val="dk1"/>
                </a:solidFill>
                <a:latin typeface="Sora"/>
                <a:ea typeface="Sora"/>
                <a:cs typeface="Sora"/>
                <a:sym typeface="Sora"/>
              </a:rPr>
              <a:t>Structure</a:t>
            </a:r>
            <a:endParaRPr/>
          </a:p>
        </p:txBody>
      </p:sp>
      <p:sp>
        <p:nvSpPr>
          <p:cNvPr id="2403" name="Google Shape;2403;p20"/>
          <p:cNvSpPr/>
          <p:nvPr/>
        </p:nvSpPr>
        <p:spPr>
          <a:xfrm>
            <a:off x="7856397" y="4434868"/>
            <a:ext cx="2592475" cy="1367899"/>
          </a:xfrm>
          <a:prstGeom prst="flowChartAlternateProcess">
            <a:avLst/>
          </a:prstGeom>
          <a:solidFill>
            <a:schemeClr val="lt2"/>
          </a:solidFill>
          <a:ln cap="flat" cmpd="sng" w="25400">
            <a:solidFill>
              <a:srgbClr val="355A5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1400" u="none" cap="none" strike="noStrike">
                <a:solidFill>
                  <a:schemeClr val="lt1"/>
                </a:solidFill>
                <a:latin typeface="Sora"/>
                <a:ea typeface="Sora"/>
                <a:cs typeface="Sora"/>
                <a:sym typeface="Sora"/>
              </a:rPr>
              <a:t>Fully independent </a:t>
            </a:r>
            <a:r>
              <a:rPr b="0" i="0" lang="en-US" sz="1400" u="none" cap="none" strike="noStrike">
                <a:solidFill>
                  <a:schemeClr val="lt1"/>
                </a:solidFill>
                <a:latin typeface="Sora"/>
                <a:ea typeface="Sora"/>
                <a:cs typeface="Sora"/>
                <a:sym typeface="Sora"/>
              </a:rPr>
              <a:t>in the country OR</a:t>
            </a:r>
            <a:r>
              <a:rPr b="1" i="0" lang="en-US" sz="1400" u="none" cap="none" strike="noStrike">
                <a:solidFill>
                  <a:schemeClr val="lt1"/>
                </a:solidFill>
                <a:latin typeface="Sora"/>
                <a:ea typeface="Sora"/>
                <a:cs typeface="Sora"/>
                <a:sym typeface="Sora"/>
              </a:rPr>
              <a:t> multinational HQ</a:t>
            </a:r>
            <a:r>
              <a:rPr b="0" i="0" lang="en-US" sz="1400" u="none" cap="none" strike="noStrike">
                <a:solidFill>
                  <a:schemeClr val="lt1"/>
                </a:solidFill>
                <a:latin typeface="Sora"/>
                <a:ea typeface="Sora"/>
                <a:cs typeface="Sora"/>
                <a:sym typeface="Sora"/>
              </a:rPr>
              <a:t>.</a:t>
            </a:r>
            <a:endParaRPr b="0" i="0" sz="1400" u="none" cap="none" strike="noStrike">
              <a:solidFill>
                <a:schemeClr val="lt1"/>
              </a:solidFill>
              <a:latin typeface="Sora"/>
              <a:ea typeface="Sora"/>
              <a:cs typeface="Sora"/>
              <a:sym typeface="Sora"/>
            </a:endParaRPr>
          </a:p>
        </p:txBody>
      </p:sp>
      <p:sp>
        <p:nvSpPr>
          <p:cNvPr id="2404" name="Google Shape;2404;p20"/>
          <p:cNvSpPr/>
          <p:nvPr/>
        </p:nvSpPr>
        <p:spPr>
          <a:xfrm>
            <a:off x="4519237" y="4434868"/>
            <a:ext cx="2592475" cy="1357928"/>
          </a:xfrm>
          <a:prstGeom prst="flowChartAlternateProcess">
            <a:avLst/>
          </a:prstGeom>
          <a:solidFill>
            <a:schemeClr val="lt2"/>
          </a:solidFill>
          <a:ln cap="flat" cmpd="sng" w="25400">
            <a:solidFill>
              <a:srgbClr val="355A5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400" u="none" cap="none" strike="noStrike">
                <a:solidFill>
                  <a:schemeClr val="lt1"/>
                </a:solidFill>
                <a:latin typeface="Sora"/>
                <a:ea typeface="Sora"/>
                <a:cs typeface="Sora"/>
                <a:sym typeface="Sora"/>
              </a:rPr>
              <a:t>Highest entity in the country but </a:t>
            </a:r>
            <a:r>
              <a:rPr b="1" i="0" lang="en-US" sz="1400" u="none" cap="none" strike="noStrike">
                <a:solidFill>
                  <a:schemeClr val="lt1"/>
                </a:solidFill>
                <a:latin typeface="Sora"/>
                <a:ea typeface="Sora"/>
                <a:cs typeface="Sora"/>
                <a:sym typeface="Sora"/>
              </a:rPr>
              <a:t>still owned by an international parent</a:t>
            </a:r>
            <a:r>
              <a:rPr b="0" i="0" lang="en-US" sz="1400" u="none" cap="none" strike="noStrike">
                <a:solidFill>
                  <a:schemeClr val="lt1"/>
                </a:solidFill>
                <a:latin typeface="Sora"/>
                <a:ea typeface="Sora"/>
                <a:cs typeface="Sora"/>
                <a:sym typeface="Sora"/>
              </a:rPr>
              <a:t>.</a:t>
            </a:r>
            <a:endParaRPr b="0" i="0" sz="1400" u="none" cap="none" strike="noStrike">
              <a:solidFill>
                <a:schemeClr val="lt1"/>
              </a:solidFill>
              <a:latin typeface="Sora"/>
              <a:ea typeface="Sora"/>
              <a:cs typeface="Sora"/>
              <a:sym typeface="Sora"/>
            </a:endParaRPr>
          </a:p>
        </p:txBody>
      </p:sp>
      <p:sp>
        <p:nvSpPr>
          <p:cNvPr id="2405" name="Google Shape;2405;p20"/>
          <p:cNvSpPr txBox="1"/>
          <p:nvPr/>
        </p:nvSpPr>
        <p:spPr>
          <a:xfrm>
            <a:off x="1431244" y="3432141"/>
            <a:ext cx="2118688" cy="52322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US" sz="1400" u="none" cap="none" strike="noStrike">
                <a:solidFill>
                  <a:schemeClr val="dk2"/>
                </a:solidFill>
                <a:latin typeface="Sora"/>
                <a:ea typeface="Sora"/>
                <a:cs typeface="Sora"/>
                <a:sym typeface="Sora"/>
              </a:rPr>
              <a:t>0 = Neither Domestic nor Global Ultimate</a:t>
            </a:r>
            <a:endParaRPr b="1" i="0" sz="1400" u="none" cap="none" strike="noStrike">
              <a:solidFill>
                <a:schemeClr val="dk2"/>
              </a:solidFill>
              <a:latin typeface="Sora"/>
              <a:ea typeface="Sora"/>
              <a:cs typeface="Sora"/>
              <a:sym typeface="Sora"/>
            </a:endParaRPr>
          </a:p>
        </p:txBody>
      </p:sp>
      <p:cxnSp>
        <p:nvCxnSpPr>
          <p:cNvPr id="2406" name="Google Shape;2406;p20"/>
          <p:cNvCxnSpPr>
            <a:stCxn id="2402" idx="2"/>
            <a:endCxn id="2405" idx="0"/>
          </p:cNvCxnSpPr>
          <p:nvPr/>
        </p:nvCxnSpPr>
        <p:spPr>
          <a:xfrm rot="5400000">
            <a:off x="3883627" y="1500323"/>
            <a:ext cx="538800" cy="3324900"/>
          </a:xfrm>
          <a:prstGeom prst="bentConnector3">
            <a:avLst>
              <a:gd fmla="val 50000" name="adj1"/>
            </a:avLst>
          </a:prstGeom>
          <a:noFill/>
          <a:ln cap="flat" cmpd="sng" w="19050">
            <a:solidFill>
              <a:schemeClr val="dk1"/>
            </a:solidFill>
            <a:prstDash val="solid"/>
            <a:round/>
            <a:headEnd len="sm" w="sm" type="none"/>
            <a:tailEnd len="med" w="med" type="triangle"/>
          </a:ln>
        </p:spPr>
      </p:cxnSp>
      <p:cxnSp>
        <p:nvCxnSpPr>
          <p:cNvPr id="2407" name="Google Shape;2407;p20"/>
          <p:cNvCxnSpPr>
            <a:stCxn id="2405" idx="2"/>
            <a:endCxn id="2401" idx="0"/>
          </p:cNvCxnSpPr>
          <p:nvPr/>
        </p:nvCxnSpPr>
        <p:spPr>
          <a:xfrm flipH="1" rot="-5400000">
            <a:off x="2253588" y="4192361"/>
            <a:ext cx="474600" cy="600"/>
          </a:xfrm>
          <a:prstGeom prst="bentConnector3">
            <a:avLst>
              <a:gd fmla="val 50000" name="adj1"/>
            </a:avLst>
          </a:prstGeom>
          <a:noFill/>
          <a:ln cap="flat" cmpd="sng" w="19050">
            <a:solidFill>
              <a:schemeClr val="dk1"/>
            </a:solidFill>
            <a:prstDash val="solid"/>
            <a:round/>
            <a:headEnd len="sm" w="sm" type="none"/>
            <a:tailEnd len="med" w="med" type="triangle"/>
          </a:ln>
        </p:spPr>
      </p:cxnSp>
      <p:sp>
        <p:nvSpPr>
          <p:cNvPr id="2408" name="Google Shape;2408;p20"/>
          <p:cNvSpPr txBox="1"/>
          <p:nvPr/>
        </p:nvSpPr>
        <p:spPr>
          <a:xfrm>
            <a:off x="4547863" y="3460212"/>
            <a:ext cx="2535221" cy="52322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US" sz="1400" u="none" cap="none" strike="noStrike">
                <a:solidFill>
                  <a:schemeClr val="dk2"/>
                </a:solidFill>
                <a:latin typeface="Sora"/>
                <a:ea typeface="Sora"/>
                <a:cs typeface="Sora"/>
                <a:sym typeface="Sora"/>
              </a:rPr>
              <a:t>1 = Domestic Ultimate but Not Global Ultimate </a:t>
            </a:r>
            <a:endParaRPr b="1" i="0" sz="1400" u="none" cap="none" strike="noStrike">
              <a:solidFill>
                <a:schemeClr val="dk2"/>
              </a:solidFill>
              <a:latin typeface="Sora"/>
              <a:ea typeface="Sora"/>
              <a:cs typeface="Sora"/>
              <a:sym typeface="Sora"/>
            </a:endParaRPr>
          </a:p>
        </p:txBody>
      </p:sp>
      <p:sp>
        <p:nvSpPr>
          <p:cNvPr id="2409" name="Google Shape;2409;p20"/>
          <p:cNvSpPr txBox="1"/>
          <p:nvPr/>
        </p:nvSpPr>
        <p:spPr>
          <a:xfrm>
            <a:off x="8124854" y="3419461"/>
            <a:ext cx="2055564" cy="52322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US" sz="1400" u="none" cap="none" strike="noStrike">
                <a:solidFill>
                  <a:schemeClr val="dk2"/>
                </a:solidFill>
                <a:latin typeface="Sora"/>
                <a:ea typeface="Sora"/>
                <a:cs typeface="Sora"/>
                <a:sym typeface="Sora"/>
              </a:rPr>
              <a:t>2 = Both Domestic &amp; Global Ultimate</a:t>
            </a:r>
            <a:endParaRPr b="1" i="0" sz="1400" u="none" cap="none" strike="noStrike">
              <a:solidFill>
                <a:schemeClr val="dk2"/>
              </a:solidFill>
              <a:latin typeface="Sora"/>
              <a:ea typeface="Sora"/>
              <a:cs typeface="Sora"/>
              <a:sym typeface="Sora"/>
            </a:endParaRPr>
          </a:p>
        </p:txBody>
      </p:sp>
      <p:cxnSp>
        <p:nvCxnSpPr>
          <p:cNvPr id="2410" name="Google Shape;2410;p20"/>
          <p:cNvCxnSpPr>
            <a:stCxn id="2402" idx="2"/>
            <a:endCxn id="2408" idx="0"/>
          </p:cNvCxnSpPr>
          <p:nvPr/>
        </p:nvCxnSpPr>
        <p:spPr>
          <a:xfrm flipH="1" rot="-5400000">
            <a:off x="5532427" y="3176423"/>
            <a:ext cx="566700" cy="600"/>
          </a:xfrm>
          <a:prstGeom prst="bentConnector3">
            <a:avLst>
              <a:gd fmla="val 50000" name="adj1"/>
            </a:avLst>
          </a:prstGeom>
          <a:noFill/>
          <a:ln cap="flat" cmpd="sng" w="19050">
            <a:solidFill>
              <a:schemeClr val="dk1"/>
            </a:solidFill>
            <a:prstDash val="solid"/>
            <a:round/>
            <a:headEnd len="sm" w="sm" type="none"/>
            <a:tailEnd len="med" w="med" type="triangle"/>
          </a:ln>
        </p:spPr>
      </p:cxnSp>
      <p:cxnSp>
        <p:nvCxnSpPr>
          <p:cNvPr id="2411" name="Google Shape;2411;p20"/>
          <p:cNvCxnSpPr>
            <a:stCxn id="2408" idx="2"/>
            <a:endCxn id="2404" idx="0"/>
          </p:cNvCxnSpPr>
          <p:nvPr/>
        </p:nvCxnSpPr>
        <p:spPr>
          <a:xfrm flipH="1" rot="-5400000">
            <a:off x="5590024" y="4208882"/>
            <a:ext cx="451500" cy="600"/>
          </a:xfrm>
          <a:prstGeom prst="bentConnector3">
            <a:avLst>
              <a:gd fmla="val 50000" name="adj1"/>
            </a:avLst>
          </a:prstGeom>
          <a:noFill/>
          <a:ln cap="flat" cmpd="sng" w="19050">
            <a:solidFill>
              <a:schemeClr val="dk1"/>
            </a:solidFill>
            <a:prstDash val="solid"/>
            <a:round/>
            <a:headEnd len="sm" w="sm" type="none"/>
            <a:tailEnd len="med" w="med" type="triangle"/>
          </a:ln>
        </p:spPr>
      </p:cxnSp>
      <p:cxnSp>
        <p:nvCxnSpPr>
          <p:cNvPr id="2412" name="Google Shape;2412;p20"/>
          <p:cNvCxnSpPr>
            <a:stCxn id="2402" idx="2"/>
            <a:endCxn id="2409" idx="0"/>
          </p:cNvCxnSpPr>
          <p:nvPr/>
        </p:nvCxnSpPr>
        <p:spPr>
          <a:xfrm flipH="1" rot="-5400000">
            <a:off x="7220977" y="1487873"/>
            <a:ext cx="526200" cy="3337200"/>
          </a:xfrm>
          <a:prstGeom prst="bentConnector3">
            <a:avLst>
              <a:gd fmla="val 49989" name="adj1"/>
            </a:avLst>
          </a:prstGeom>
          <a:noFill/>
          <a:ln cap="flat" cmpd="sng" w="19050">
            <a:solidFill>
              <a:schemeClr val="dk1"/>
            </a:solidFill>
            <a:prstDash val="solid"/>
            <a:round/>
            <a:headEnd len="sm" w="sm" type="none"/>
            <a:tailEnd len="med" w="med" type="triangle"/>
          </a:ln>
        </p:spPr>
      </p:cxnSp>
      <p:cxnSp>
        <p:nvCxnSpPr>
          <p:cNvPr id="2413" name="Google Shape;2413;p20"/>
          <p:cNvCxnSpPr>
            <a:stCxn id="2409" idx="2"/>
            <a:endCxn id="2403" idx="0"/>
          </p:cNvCxnSpPr>
          <p:nvPr/>
        </p:nvCxnSpPr>
        <p:spPr>
          <a:xfrm flipH="1" rot="-5400000">
            <a:off x="8906786" y="4188531"/>
            <a:ext cx="492300" cy="600"/>
          </a:xfrm>
          <a:prstGeom prst="bentConnector3">
            <a:avLst>
              <a:gd fmla="val 49989" name="adj1"/>
            </a:avLst>
          </a:prstGeom>
          <a:noFill/>
          <a:ln cap="flat" cmpd="sng" w="19050">
            <a:solidFill>
              <a:schemeClr val="dk1"/>
            </a:solidFill>
            <a:prstDash val="solid"/>
            <a:round/>
            <a:headEnd len="sm" w="sm" type="none"/>
            <a:tailEnd len="med" w="med" type="triangle"/>
          </a:ln>
        </p:spPr>
      </p:cxn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18" name="Shape 2418"/>
        <p:cNvGrpSpPr/>
        <p:nvPr/>
      </p:nvGrpSpPr>
      <p:grpSpPr>
        <a:xfrm>
          <a:off x="0" y="0"/>
          <a:ext cx="0" cy="0"/>
          <a:chOff x="0" y="0"/>
          <a:chExt cx="0" cy="0"/>
        </a:xfrm>
      </p:grpSpPr>
      <p:sp>
        <p:nvSpPr>
          <p:cNvPr id="2419" name="Google Shape;2419;p21"/>
          <p:cNvSpPr txBox="1"/>
          <p:nvPr>
            <p:ph type="title"/>
          </p:nvPr>
        </p:nvSpPr>
        <p:spPr>
          <a:xfrm>
            <a:off x="960000" y="722233"/>
            <a:ext cx="10281200" cy="763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US"/>
              <a:t>Application to Businesses</a:t>
            </a:r>
            <a:endParaRPr/>
          </a:p>
        </p:txBody>
      </p:sp>
      <p:sp>
        <p:nvSpPr>
          <p:cNvPr id="2420" name="Google Shape;2420;p21">
            <a:hlinkClick r:id="rId3"/>
          </p:cNvPr>
          <p:cNvSpPr txBox="1"/>
          <p:nvPr/>
        </p:nvSpPr>
        <p:spPr>
          <a:xfrm>
            <a:off x="763170" y="2069013"/>
            <a:ext cx="3714373" cy="638418"/>
          </a:xfrm>
          <a:prstGeom prst="rect">
            <a:avLst/>
          </a:prstGeom>
          <a:noFill/>
          <a:ln>
            <a:noFill/>
          </a:ln>
        </p:spPr>
        <p:txBody>
          <a:bodyPr anchorCtr="0" anchor="ctr" bIns="121900" lIns="121900" spcFirstLastPara="1" rIns="121900" wrap="square" tIns="121900">
            <a:noAutofit/>
          </a:bodyPr>
          <a:lstStyle/>
          <a:p>
            <a:pPr indent="0" lvl="0" marL="0" marR="0" rtl="0" algn="ctr">
              <a:lnSpc>
                <a:spcPct val="115000"/>
              </a:lnSpc>
              <a:spcBef>
                <a:spcPts val="0"/>
              </a:spcBef>
              <a:spcAft>
                <a:spcPts val="0"/>
              </a:spcAft>
              <a:buNone/>
            </a:pPr>
            <a:r>
              <a:rPr b="1" i="0" lang="en-US" sz="2000" u="none" cap="none" strike="noStrike">
                <a:solidFill>
                  <a:srgbClr val="869FB2"/>
                </a:solidFill>
                <a:latin typeface="Sora"/>
                <a:ea typeface="Sora"/>
                <a:cs typeface="Sora"/>
                <a:sym typeface="Sora"/>
              </a:rPr>
              <a:t>Corporate Strategy &amp; Competitive Intelligence</a:t>
            </a:r>
            <a:endParaRPr b="1" i="0" sz="2000" u="none" cap="none" strike="noStrike">
              <a:solidFill>
                <a:srgbClr val="869FB2"/>
              </a:solidFill>
              <a:latin typeface="Sora"/>
              <a:ea typeface="Sora"/>
              <a:cs typeface="Sora"/>
              <a:sym typeface="Sora"/>
            </a:endParaRPr>
          </a:p>
        </p:txBody>
      </p:sp>
      <p:sp>
        <p:nvSpPr>
          <p:cNvPr id="2421" name="Google Shape;2421;p21">
            <a:hlinkClick r:id="rId4"/>
          </p:cNvPr>
          <p:cNvSpPr txBox="1"/>
          <p:nvPr/>
        </p:nvSpPr>
        <p:spPr>
          <a:xfrm>
            <a:off x="4364152" y="1934987"/>
            <a:ext cx="3463696" cy="906469"/>
          </a:xfrm>
          <a:prstGeom prst="rect">
            <a:avLst/>
          </a:prstGeom>
          <a:noFill/>
          <a:ln>
            <a:noFill/>
          </a:ln>
        </p:spPr>
        <p:txBody>
          <a:bodyPr anchorCtr="0" anchor="ctr" bIns="121900" lIns="121900" spcFirstLastPara="1" rIns="121900" wrap="square" tIns="121900">
            <a:noAutofit/>
          </a:bodyPr>
          <a:lstStyle/>
          <a:p>
            <a:pPr indent="0" lvl="0" marL="0" marR="0" rtl="0" algn="ctr">
              <a:lnSpc>
                <a:spcPct val="115000"/>
              </a:lnSpc>
              <a:spcBef>
                <a:spcPts val="0"/>
              </a:spcBef>
              <a:spcAft>
                <a:spcPts val="0"/>
              </a:spcAft>
              <a:buNone/>
            </a:pPr>
            <a:r>
              <a:rPr b="1" i="0" lang="en-US" sz="2000" u="none" cap="none" strike="noStrike">
                <a:solidFill>
                  <a:srgbClr val="869FB2"/>
                </a:solidFill>
                <a:latin typeface="Sora"/>
                <a:ea typeface="Sora"/>
                <a:cs typeface="Sora"/>
                <a:sym typeface="Sora"/>
              </a:rPr>
              <a:t>Mergers and Acquisitions (MA) &amp; Target Selection</a:t>
            </a:r>
            <a:endParaRPr b="1" i="0" sz="2000" u="none" cap="none" strike="noStrike">
              <a:solidFill>
                <a:srgbClr val="869FB2"/>
              </a:solidFill>
              <a:latin typeface="Sora"/>
              <a:ea typeface="Sora"/>
              <a:cs typeface="Sora"/>
              <a:sym typeface="Sora"/>
            </a:endParaRPr>
          </a:p>
        </p:txBody>
      </p:sp>
      <p:sp>
        <p:nvSpPr>
          <p:cNvPr id="2422" name="Google Shape;2422;p21">
            <a:hlinkClick r:id="rId5"/>
          </p:cNvPr>
          <p:cNvSpPr txBox="1"/>
          <p:nvPr/>
        </p:nvSpPr>
        <p:spPr>
          <a:xfrm>
            <a:off x="7895173" y="2069013"/>
            <a:ext cx="3346027" cy="678482"/>
          </a:xfrm>
          <a:prstGeom prst="rect">
            <a:avLst/>
          </a:prstGeom>
          <a:noFill/>
          <a:ln>
            <a:noFill/>
          </a:ln>
        </p:spPr>
        <p:txBody>
          <a:bodyPr anchorCtr="0" anchor="ctr" bIns="121900" lIns="121900" spcFirstLastPara="1" rIns="121900" wrap="square" tIns="121900">
            <a:noAutofit/>
          </a:bodyPr>
          <a:lstStyle/>
          <a:p>
            <a:pPr indent="0" lvl="0" marL="0" marR="0" rtl="0" algn="ctr">
              <a:lnSpc>
                <a:spcPct val="115000"/>
              </a:lnSpc>
              <a:spcBef>
                <a:spcPts val="0"/>
              </a:spcBef>
              <a:spcAft>
                <a:spcPts val="0"/>
              </a:spcAft>
              <a:buNone/>
            </a:pPr>
            <a:r>
              <a:rPr b="1" i="0" lang="en-US" sz="2000" u="none" cap="none" strike="noStrike">
                <a:solidFill>
                  <a:srgbClr val="869FB2"/>
                </a:solidFill>
                <a:latin typeface="Sora"/>
                <a:ea typeface="Sora"/>
                <a:cs typeface="Sora"/>
                <a:sym typeface="Sora"/>
              </a:rPr>
              <a:t>Market Entry &amp; Expansion Strategy</a:t>
            </a:r>
            <a:endParaRPr/>
          </a:p>
        </p:txBody>
      </p:sp>
      <p:pic>
        <p:nvPicPr>
          <p:cNvPr descr="Office worker male with solid fill" id="2423" name="Google Shape;2423;p21"/>
          <p:cNvPicPr preferRelativeResize="0"/>
          <p:nvPr/>
        </p:nvPicPr>
        <p:blipFill rotWithShape="1">
          <a:blip r:embed="rId6">
            <a:alphaModFix/>
          </a:blip>
          <a:srcRect b="0" l="0" r="0" t="0"/>
          <a:stretch/>
        </p:blipFill>
        <p:spPr>
          <a:xfrm>
            <a:off x="1361071" y="3012750"/>
            <a:ext cx="2518569" cy="2518569"/>
          </a:xfrm>
          <a:prstGeom prst="rect">
            <a:avLst/>
          </a:prstGeom>
          <a:noFill/>
          <a:ln>
            <a:noFill/>
          </a:ln>
        </p:spPr>
      </p:pic>
      <p:pic>
        <p:nvPicPr>
          <p:cNvPr descr="Handshake with solid fill" id="2424" name="Google Shape;2424;p21"/>
          <p:cNvPicPr preferRelativeResize="0"/>
          <p:nvPr/>
        </p:nvPicPr>
        <p:blipFill rotWithShape="1">
          <a:blip r:embed="rId7">
            <a:alphaModFix/>
          </a:blip>
          <a:srcRect b="0" l="0" r="0" t="0"/>
          <a:stretch/>
        </p:blipFill>
        <p:spPr>
          <a:xfrm>
            <a:off x="4706055" y="3018987"/>
            <a:ext cx="2779890" cy="2779890"/>
          </a:xfrm>
          <a:prstGeom prst="rect">
            <a:avLst/>
          </a:prstGeom>
          <a:noFill/>
          <a:ln>
            <a:noFill/>
          </a:ln>
        </p:spPr>
      </p:pic>
      <p:pic>
        <p:nvPicPr>
          <p:cNvPr descr="Mortgage with solid fill" id="2425" name="Google Shape;2425;p21"/>
          <p:cNvPicPr preferRelativeResize="0"/>
          <p:nvPr/>
        </p:nvPicPr>
        <p:blipFill rotWithShape="1">
          <a:blip r:embed="rId8">
            <a:alphaModFix/>
          </a:blip>
          <a:srcRect b="0" l="0" r="0" t="0"/>
          <a:stretch/>
        </p:blipFill>
        <p:spPr>
          <a:xfrm>
            <a:off x="8137607" y="2841456"/>
            <a:ext cx="2861158" cy="2861158"/>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30" name="Shape 2430"/>
        <p:cNvGrpSpPr/>
        <p:nvPr/>
      </p:nvGrpSpPr>
      <p:grpSpPr>
        <a:xfrm>
          <a:off x="0" y="0"/>
          <a:ext cx="0" cy="0"/>
          <a:chOff x="0" y="0"/>
          <a:chExt cx="0" cy="0"/>
        </a:xfrm>
      </p:grpSpPr>
      <p:sp>
        <p:nvSpPr>
          <p:cNvPr id="2431" name="Google Shape;2431;p22"/>
          <p:cNvSpPr txBox="1"/>
          <p:nvPr>
            <p:ph type="title"/>
          </p:nvPr>
        </p:nvSpPr>
        <p:spPr>
          <a:xfrm>
            <a:off x="960000" y="722233"/>
            <a:ext cx="10281200" cy="763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US"/>
              <a:t>Business Value</a:t>
            </a:r>
            <a:endParaRPr/>
          </a:p>
        </p:txBody>
      </p:sp>
      <p:pic>
        <p:nvPicPr>
          <p:cNvPr descr="Aws Logo - AWS Logo Design for Cloud Computing - CleanPNG / KissPNG" id="2432" name="Google Shape;2432;p22"/>
          <p:cNvPicPr preferRelativeResize="0"/>
          <p:nvPr/>
        </p:nvPicPr>
        <p:blipFill rotWithShape="1">
          <a:blip r:embed="rId3">
            <a:alphaModFix/>
          </a:blip>
          <a:srcRect b="0" l="0" r="0" t="0"/>
          <a:stretch/>
        </p:blipFill>
        <p:spPr>
          <a:xfrm>
            <a:off x="9284118" y="3095872"/>
            <a:ext cx="2293370" cy="1411305"/>
          </a:xfrm>
          <a:prstGeom prst="rect">
            <a:avLst/>
          </a:prstGeom>
          <a:noFill/>
          <a:ln>
            <a:noFill/>
          </a:ln>
        </p:spPr>
      </p:pic>
      <p:pic>
        <p:nvPicPr>
          <p:cNvPr descr="Microsoft Azure - Northware | Microsoft Partner" id="2433" name="Google Shape;2433;p22"/>
          <p:cNvPicPr preferRelativeResize="0"/>
          <p:nvPr/>
        </p:nvPicPr>
        <p:blipFill rotWithShape="1">
          <a:blip r:embed="rId4">
            <a:alphaModFix/>
          </a:blip>
          <a:srcRect b="0" l="0" r="0" t="0"/>
          <a:stretch/>
        </p:blipFill>
        <p:spPr>
          <a:xfrm>
            <a:off x="9888213" y="4359684"/>
            <a:ext cx="1085178" cy="1085178"/>
          </a:xfrm>
          <a:prstGeom prst="rect">
            <a:avLst/>
          </a:prstGeom>
          <a:noFill/>
          <a:ln>
            <a:noFill/>
          </a:ln>
        </p:spPr>
      </p:pic>
      <p:pic>
        <p:nvPicPr>
          <p:cNvPr descr="Understanding XGBoost &amp; it's growing popularity among the ML community | by  Deep Borkar | Analytics Vidhya | Medium" id="2434" name="Google Shape;2434;p22"/>
          <p:cNvPicPr preferRelativeResize="0"/>
          <p:nvPr/>
        </p:nvPicPr>
        <p:blipFill rotWithShape="1">
          <a:blip r:embed="rId5">
            <a:alphaModFix/>
          </a:blip>
          <a:srcRect b="0" l="0" r="0" t="0"/>
          <a:stretch/>
        </p:blipFill>
        <p:spPr>
          <a:xfrm>
            <a:off x="8805042" y="1921377"/>
            <a:ext cx="3251521" cy="1806401"/>
          </a:xfrm>
          <a:prstGeom prst="rect">
            <a:avLst/>
          </a:prstGeom>
          <a:noFill/>
          <a:ln>
            <a:noFill/>
          </a:ln>
        </p:spPr>
      </p:pic>
      <p:graphicFrame>
        <p:nvGraphicFramePr>
          <p:cNvPr id="2435" name="Google Shape;2435;p22"/>
          <p:cNvGraphicFramePr/>
          <p:nvPr/>
        </p:nvGraphicFramePr>
        <p:xfrm>
          <a:off x="1287605" y="1792015"/>
          <a:ext cx="3000000" cy="3000000"/>
        </p:xfrm>
        <a:graphic>
          <a:graphicData uri="http://schemas.openxmlformats.org/drawingml/2006/table">
            <a:tbl>
              <a:tblPr>
                <a:noFill/>
                <a:tableStyleId>{C151D42E-964B-475E-9BF3-BA9D9C0588C5}</a:tableStyleId>
              </a:tblPr>
              <a:tblGrid>
                <a:gridCol w="1594325"/>
                <a:gridCol w="6169075"/>
              </a:tblGrid>
              <a:tr h="645275">
                <a:tc>
                  <a:txBody>
                    <a:bodyPr/>
                    <a:lstStyle/>
                    <a:p>
                      <a:pPr indent="0" lvl="0" marL="0" marR="0" rtl="0" algn="ctr">
                        <a:lnSpc>
                          <a:spcPct val="100000"/>
                        </a:lnSpc>
                        <a:spcBef>
                          <a:spcPts val="0"/>
                        </a:spcBef>
                        <a:spcAft>
                          <a:spcPts val="0"/>
                        </a:spcAft>
                        <a:buClr>
                          <a:srgbClr val="000000"/>
                        </a:buClr>
                        <a:buSzPts val="1600"/>
                        <a:buFont typeface="Arial"/>
                        <a:buNone/>
                      </a:pPr>
                      <a:r>
                        <a:rPr b="1" lang="en-US" sz="1600" u="none" cap="none" strike="noStrike">
                          <a:solidFill>
                            <a:schemeClr val="dk1"/>
                          </a:solidFill>
                          <a:latin typeface="Sora"/>
                          <a:ea typeface="Sora"/>
                          <a:cs typeface="Sora"/>
                          <a:sym typeface="Sora"/>
                        </a:rPr>
                        <a:t>Aspects</a:t>
                      </a:r>
                      <a:endParaRPr b="1" sz="1600" u="none" cap="none" strike="noStrike">
                        <a:solidFill>
                          <a:schemeClr val="dk1"/>
                        </a:solidFill>
                        <a:latin typeface="Sora"/>
                        <a:ea typeface="Sora"/>
                        <a:cs typeface="Sora"/>
                        <a:sym typeface="Sora"/>
                      </a:endParaRPr>
                    </a:p>
                  </a:txBody>
                  <a:tcPr marT="91425" marB="91425" marR="121900" marL="1219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1"/>
                    </a:solidFill>
                  </a:tcPr>
                </a:tc>
                <a:tc>
                  <a:txBody>
                    <a:bodyPr/>
                    <a:lstStyle/>
                    <a:p>
                      <a:pPr indent="0" lvl="0" marL="0" marR="0" rtl="0" algn="ctr">
                        <a:lnSpc>
                          <a:spcPct val="100000"/>
                        </a:lnSpc>
                        <a:spcBef>
                          <a:spcPts val="0"/>
                        </a:spcBef>
                        <a:spcAft>
                          <a:spcPts val="0"/>
                        </a:spcAft>
                        <a:buClr>
                          <a:srgbClr val="000000"/>
                        </a:buClr>
                        <a:buSzPts val="1600"/>
                        <a:buFont typeface="Arial"/>
                        <a:buNone/>
                      </a:pPr>
                      <a:r>
                        <a:rPr b="1" lang="en-US" sz="1600" u="none" cap="none" strike="noStrike">
                          <a:solidFill>
                            <a:schemeClr val="dk1"/>
                          </a:solidFill>
                          <a:latin typeface="Sora"/>
                          <a:ea typeface="Sora"/>
                          <a:cs typeface="Sora"/>
                          <a:sym typeface="Sora"/>
                        </a:rPr>
                        <a:t>Benefits</a:t>
                      </a:r>
                      <a:endParaRPr b="1" sz="1600" u="none" cap="none" strike="noStrike">
                        <a:solidFill>
                          <a:schemeClr val="dk1"/>
                        </a:solidFill>
                        <a:latin typeface="Sora"/>
                        <a:ea typeface="Sora"/>
                        <a:cs typeface="Sora"/>
                        <a:sym typeface="Sora"/>
                      </a:endParaRPr>
                    </a:p>
                  </a:txBody>
                  <a:tcPr marT="91425" marB="91425" marR="121900" marL="1219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1"/>
                    </a:solidFill>
                  </a:tcPr>
                </a:tc>
              </a:tr>
              <a:tr h="823800">
                <a:tc>
                  <a:txBody>
                    <a:bodyPr/>
                    <a:lstStyle/>
                    <a:p>
                      <a:pPr indent="0" lvl="0" marL="0" marR="0" rtl="0" algn="ctr">
                        <a:lnSpc>
                          <a:spcPct val="100000"/>
                        </a:lnSpc>
                        <a:spcBef>
                          <a:spcPts val="0"/>
                        </a:spcBef>
                        <a:spcAft>
                          <a:spcPts val="0"/>
                        </a:spcAft>
                        <a:buClr>
                          <a:srgbClr val="000000"/>
                        </a:buClr>
                        <a:buSzPts val="1600"/>
                        <a:buFont typeface="Arial"/>
                        <a:buNone/>
                      </a:pPr>
                      <a:r>
                        <a:rPr lang="en-US" sz="1600" u="none" cap="none" strike="noStrike">
                          <a:solidFill>
                            <a:schemeClr val="dk1"/>
                          </a:solidFill>
                          <a:latin typeface="Sora"/>
                          <a:ea typeface="Sora"/>
                          <a:cs typeface="Sora"/>
                          <a:sym typeface="Sora"/>
                        </a:rPr>
                        <a:t>Feasibility</a:t>
                      </a:r>
                      <a:endParaRPr sz="1600" u="none" cap="none" strike="noStrike">
                        <a:solidFill>
                          <a:schemeClr val="dk1"/>
                        </a:solidFill>
                        <a:latin typeface="Sora"/>
                        <a:ea typeface="Sora"/>
                        <a:cs typeface="Sora"/>
                        <a:sym typeface="Sora"/>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285750" lvl="3" marL="640080" marR="0" rtl="0" algn="l">
                        <a:lnSpc>
                          <a:spcPct val="100000"/>
                        </a:lnSpc>
                        <a:spcBef>
                          <a:spcPts val="0"/>
                        </a:spcBef>
                        <a:spcAft>
                          <a:spcPts val="0"/>
                        </a:spcAft>
                        <a:buClr>
                          <a:srgbClr val="000000"/>
                        </a:buClr>
                        <a:buSzPts val="1600"/>
                        <a:buFont typeface="Noto Sans Symbols"/>
                        <a:buChar char="▪"/>
                      </a:pPr>
                      <a:r>
                        <a:rPr lang="en-US" sz="1600" u="none" cap="none" strike="noStrike">
                          <a:solidFill>
                            <a:schemeClr val="dk1"/>
                          </a:solidFill>
                          <a:latin typeface="Sora"/>
                          <a:ea typeface="Sora"/>
                          <a:cs typeface="Sora"/>
                          <a:sym typeface="Sora"/>
                        </a:rPr>
                        <a:t>XGBoost is a pre-existing industry standard ML</a:t>
                      </a:r>
                      <a:endParaRPr/>
                    </a:p>
                    <a:p>
                      <a:pPr indent="-285750" lvl="3" marL="640080" marR="0" rtl="0" algn="l">
                        <a:lnSpc>
                          <a:spcPct val="100000"/>
                        </a:lnSpc>
                        <a:spcBef>
                          <a:spcPts val="0"/>
                        </a:spcBef>
                        <a:spcAft>
                          <a:spcPts val="0"/>
                        </a:spcAft>
                        <a:buClr>
                          <a:srgbClr val="000000"/>
                        </a:buClr>
                        <a:buSzPts val="1600"/>
                        <a:buFont typeface="Noto Sans Symbols"/>
                        <a:buChar char="▪"/>
                      </a:pPr>
                      <a:r>
                        <a:rPr lang="en-US" sz="1600" u="none" cap="none" strike="noStrike">
                          <a:solidFill>
                            <a:schemeClr val="dk1"/>
                          </a:solidFill>
                          <a:latin typeface="Sora"/>
                          <a:ea typeface="Sora"/>
                          <a:cs typeface="Sora"/>
                          <a:sym typeface="Sora"/>
                        </a:rPr>
                        <a:t>Data is already collected </a:t>
                      </a:r>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1076175">
                <a:tc>
                  <a:txBody>
                    <a:bodyPr/>
                    <a:lstStyle/>
                    <a:p>
                      <a:pPr indent="0" lvl="0" marL="0" marR="0" rtl="0" algn="ctr">
                        <a:lnSpc>
                          <a:spcPct val="100000"/>
                        </a:lnSpc>
                        <a:spcBef>
                          <a:spcPts val="0"/>
                        </a:spcBef>
                        <a:spcAft>
                          <a:spcPts val="0"/>
                        </a:spcAft>
                        <a:buClr>
                          <a:srgbClr val="000000"/>
                        </a:buClr>
                        <a:buSzPts val="1600"/>
                        <a:buFont typeface="Arial"/>
                        <a:buNone/>
                      </a:pPr>
                      <a:r>
                        <a:rPr lang="en-US" sz="1600" u="none" cap="none" strike="noStrike">
                          <a:solidFill>
                            <a:schemeClr val="dk1"/>
                          </a:solidFill>
                          <a:latin typeface="Sora"/>
                          <a:ea typeface="Sora"/>
                          <a:cs typeface="Sora"/>
                          <a:sym typeface="Sora"/>
                        </a:rPr>
                        <a:t>Scalability</a:t>
                      </a:r>
                      <a:endParaRPr sz="1600" u="none" cap="none" strike="noStrike">
                        <a:solidFill>
                          <a:schemeClr val="dk1"/>
                        </a:solidFill>
                        <a:latin typeface="Sora"/>
                        <a:ea typeface="Sora"/>
                        <a:cs typeface="Sora"/>
                        <a:sym typeface="Sora"/>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285750" lvl="0" marL="640080" marR="0" rtl="0" algn="l">
                        <a:lnSpc>
                          <a:spcPct val="100000"/>
                        </a:lnSpc>
                        <a:spcBef>
                          <a:spcPts val="0"/>
                        </a:spcBef>
                        <a:spcAft>
                          <a:spcPts val="0"/>
                        </a:spcAft>
                        <a:buClr>
                          <a:srgbClr val="000000"/>
                        </a:buClr>
                        <a:buSzPts val="1600"/>
                        <a:buFont typeface="Noto Sans Symbols"/>
                        <a:buChar char="▪"/>
                      </a:pPr>
                      <a:r>
                        <a:rPr lang="en-US" sz="1600" u="none" cap="none" strike="noStrike">
                          <a:solidFill>
                            <a:schemeClr val="dk1"/>
                          </a:solidFill>
                          <a:latin typeface="Sora"/>
                          <a:ea typeface="Sora"/>
                          <a:cs typeface="Sora"/>
                          <a:sym typeface="Sora"/>
                        </a:rPr>
                        <a:t>XGBoost can process millions of records</a:t>
                      </a:r>
                      <a:endParaRPr/>
                    </a:p>
                    <a:p>
                      <a:pPr indent="-285750" lvl="0" marL="640080" marR="0" rtl="0" algn="l">
                        <a:lnSpc>
                          <a:spcPct val="100000"/>
                        </a:lnSpc>
                        <a:spcBef>
                          <a:spcPts val="0"/>
                        </a:spcBef>
                        <a:spcAft>
                          <a:spcPts val="0"/>
                        </a:spcAft>
                        <a:buClr>
                          <a:srgbClr val="000000"/>
                        </a:buClr>
                        <a:buSzPts val="1600"/>
                        <a:buFont typeface="Noto Sans Symbols"/>
                        <a:buChar char="▪"/>
                      </a:pPr>
                      <a:r>
                        <a:rPr lang="en-US" sz="1600" u="none" cap="none" strike="noStrike">
                          <a:solidFill>
                            <a:schemeClr val="dk1"/>
                          </a:solidFill>
                          <a:latin typeface="Sora"/>
                          <a:ea typeface="Sora"/>
                          <a:cs typeface="Sora"/>
                          <a:sym typeface="Sora"/>
                        </a:rPr>
                        <a:t>Pre-trained models can be integrated into cloud platforms</a:t>
                      </a:r>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1037575">
                <a:tc>
                  <a:txBody>
                    <a:bodyPr/>
                    <a:lstStyle/>
                    <a:p>
                      <a:pPr indent="0" lvl="0" marL="0" marR="0" rtl="0" algn="ctr">
                        <a:lnSpc>
                          <a:spcPct val="100000"/>
                        </a:lnSpc>
                        <a:spcBef>
                          <a:spcPts val="0"/>
                        </a:spcBef>
                        <a:spcAft>
                          <a:spcPts val="0"/>
                        </a:spcAft>
                        <a:buClr>
                          <a:srgbClr val="000000"/>
                        </a:buClr>
                        <a:buSzPts val="1600"/>
                        <a:buFont typeface="Arial"/>
                        <a:buNone/>
                      </a:pPr>
                      <a:r>
                        <a:rPr lang="en-US" sz="1600" u="none" cap="none" strike="noStrike">
                          <a:solidFill>
                            <a:schemeClr val="dk1"/>
                          </a:solidFill>
                          <a:latin typeface="Sora"/>
                          <a:ea typeface="Sora"/>
                          <a:cs typeface="Sora"/>
                          <a:sym typeface="Sora"/>
                        </a:rPr>
                        <a:t>Cost Savings</a:t>
                      </a:r>
                      <a:endParaRPr sz="1600" u="none" cap="none" strike="noStrike">
                        <a:solidFill>
                          <a:schemeClr val="dk1"/>
                        </a:solidFill>
                        <a:latin typeface="Sora"/>
                        <a:ea typeface="Sora"/>
                        <a:cs typeface="Sora"/>
                        <a:sym typeface="Sora"/>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285750" lvl="0" marL="640080" marR="0" rtl="0" algn="l">
                        <a:lnSpc>
                          <a:spcPct val="100000"/>
                        </a:lnSpc>
                        <a:spcBef>
                          <a:spcPts val="0"/>
                        </a:spcBef>
                        <a:spcAft>
                          <a:spcPts val="0"/>
                        </a:spcAft>
                        <a:buClr>
                          <a:srgbClr val="000000"/>
                        </a:buClr>
                        <a:buSzPts val="1600"/>
                        <a:buFont typeface="Noto Sans Symbols"/>
                        <a:buChar char="▪"/>
                      </a:pPr>
                      <a:r>
                        <a:rPr lang="en-US" sz="1600" u="none" cap="none" strike="noStrike">
                          <a:solidFill>
                            <a:schemeClr val="dk1"/>
                          </a:solidFill>
                          <a:latin typeface="Sora"/>
                          <a:ea typeface="Sora"/>
                          <a:cs typeface="Sora"/>
                          <a:sym typeface="Sora"/>
                        </a:rPr>
                        <a:t>Automated classification is cheaper and faster </a:t>
                      </a:r>
                      <a:endParaRPr/>
                    </a:p>
                    <a:p>
                      <a:pPr indent="-285750" lvl="0" marL="640080" marR="0" rtl="0" algn="l">
                        <a:lnSpc>
                          <a:spcPct val="100000"/>
                        </a:lnSpc>
                        <a:spcBef>
                          <a:spcPts val="0"/>
                        </a:spcBef>
                        <a:spcAft>
                          <a:spcPts val="0"/>
                        </a:spcAft>
                        <a:buClr>
                          <a:srgbClr val="000000"/>
                        </a:buClr>
                        <a:buSzPts val="1600"/>
                        <a:buFont typeface="Noto Sans Symbols"/>
                        <a:buChar char="▪"/>
                      </a:pPr>
                      <a:r>
                        <a:rPr lang="en-US" sz="1600" u="none" cap="none" strike="noStrike">
                          <a:solidFill>
                            <a:schemeClr val="dk1"/>
                          </a:solidFill>
                          <a:latin typeface="Sora"/>
                          <a:ea typeface="Sora"/>
                          <a:cs typeface="Sora"/>
                          <a:sym typeface="Sora"/>
                        </a:rPr>
                        <a:t>Finnancial benefits that come with accurate classifications</a:t>
                      </a:r>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9" name="Shape 2439"/>
        <p:cNvGrpSpPr/>
        <p:nvPr/>
      </p:nvGrpSpPr>
      <p:grpSpPr>
        <a:xfrm>
          <a:off x="0" y="0"/>
          <a:ext cx="0" cy="0"/>
          <a:chOff x="0" y="0"/>
          <a:chExt cx="0" cy="0"/>
        </a:xfrm>
      </p:grpSpPr>
      <p:sp>
        <p:nvSpPr>
          <p:cNvPr id="2440" name="Google Shape;2440;p23"/>
          <p:cNvSpPr txBox="1"/>
          <p:nvPr>
            <p:ph type="title"/>
          </p:nvPr>
        </p:nvSpPr>
        <p:spPr>
          <a:xfrm>
            <a:off x="5310217" y="719333"/>
            <a:ext cx="5930800" cy="1411600"/>
          </a:xfrm>
          <a:prstGeom prst="rect">
            <a:avLst/>
          </a:prstGeom>
          <a:noFill/>
          <a:ln>
            <a:noFill/>
          </a:ln>
        </p:spPr>
        <p:txBody>
          <a:bodyPr anchorCtr="0" anchor="t" bIns="121900" lIns="121900" spcFirstLastPara="1" rIns="121900" wrap="square" tIns="121900">
            <a:noAutofit/>
          </a:bodyPr>
          <a:lstStyle/>
          <a:p>
            <a:pPr indent="0" lvl="0" marL="0" rtl="0" algn="l">
              <a:lnSpc>
                <a:spcPct val="100000"/>
              </a:lnSpc>
              <a:spcBef>
                <a:spcPts val="0"/>
              </a:spcBef>
              <a:spcAft>
                <a:spcPts val="0"/>
              </a:spcAft>
              <a:buSzPts val="3000"/>
              <a:buNone/>
            </a:pPr>
            <a:r>
              <a:rPr lang="en-US"/>
              <a:t>Thanks!</a:t>
            </a:r>
            <a:endParaRPr/>
          </a:p>
        </p:txBody>
      </p:sp>
      <p:grpSp>
        <p:nvGrpSpPr>
          <p:cNvPr id="2441" name="Google Shape;2441;p23"/>
          <p:cNvGrpSpPr/>
          <p:nvPr/>
        </p:nvGrpSpPr>
        <p:grpSpPr>
          <a:xfrm>
            <a:off x="950918" y="1597591"/>
            <a:ext cx="3992535" cy="3990627"/>
            <a:chOff x="699850" y="2299150"/>
            <a:chExt cx="1046225" cy="1045725"/>
          </a:xfrm>
        </p:grpSpPr>
        <p:sp>
          <p:nvSpPr>
            <p:cNvPr id="2442" name="Google Shape;2442;p23"/>
            <p:cNvSpPr/>
            <p:nvPr/>
          </p:nvSpPr>
          <p:spPr>
            <a:xfrm>
              <a:off x="1178075" y="2506950"/>
              <a:ext cx="225225" cy="137075"/>
            </a:xfrm>
            <a:custGeom>
              <a:rect b="b" l="l" r="r" t="t"/>
              <a:pathLst>
                <a:path extrusionOk="0" h="5483" w="9009">
                  <a:moveTo>
                    <a:pt x="8489" y="0"/>
                  </a:moveTo>
                  <a:cubicBezTo>
                    <a:pt x="8452" y="0"/>
                    <a:pt x="8433" y="28"/>
                    <a:pt x="8433" y="56"/>
                  </a:cubicBezTo>
                  <a:cubicBezTo>
                    <a:pt x="8433" y="93"/>
                    <a:pt x="8452" y="121"/>
                    <a:pt x="8489" y="121"/>
                  </a:cubicBezTo>
                  <a:lnTo>
                    <a:pt x="8952" y="121"/>
                  </a:lnTo>
                  <a:cubicBezTo>
                    <a:pt x="8980" y="121"/>
                    <a:pt x="9008" y="93"/>
                    <a:pt x="9008" y="56"/>
                  </a:cubicBezTo>
                  <a:cubicBezTo>
                    <a:pt x="9008" y="28"/>
                    <a:pt x="8980" y="0"/>
                    <a:pt x="8952" y="0"/>
                  </a:cubicBezTo>
                  <a:close/>
                  <a:moveTo>
                    <a:pt x="8058" y="117"/>
                  </a:moveTo>
                  <a:cubicBezTo>
                    <a:pt x="8042" y="117"/>
                    <a:pt x="8026" y="124"/>
                    <a:pt x="8016" y="140"/>
                  </a:cubicBezTo>
                  <a:cubicBezTo>
                    <a:pt x="7969" y="204"/>
                    <a:pt x="7951" y="269"/>
                    <a:pt x="7951" y="344"/>
                  </a:cubicBezTo>
                  <a:lnTo>
                    <a:pt x="7951" y="631"/>
                  </a:lnTo>
                  <a:cubicBezTo>
                    <a:pt x="7951" y="659"/>
                    <a:pt x="7978" y="687"/>
                    <a:pt x="8006" y="687"/>
                  </a:cubicBezTo>
                  <a:cubicBezTo>
                    <a:pt x="8043" y="687"/>
                    <a:pt x="8071" y="659"/>
                    <a:pt x="8071" y="631"/>
                  </a:cubicBezTo>
                  <a:lnTo>
                    <a:pt x="8071" y="344"/>
                  </a:lnTo>
                  <a:cubicBezTo>
                    <a:pt x="8071" y="297"/>
                    <a:pt x="8080" y="251"/>
                    <a:pt x="8108" y="214"/>
                  </a:cubicBezTo>
                  <a:cubicBezTo>
                    <a:pt x="8127" y="186"/>
                    <a:pt x="8118" y="149"/>
                    <a:pt x="8099" y="130"/>
                  </a:cubicBezTo>
                  <a:cubicBezTo>
                    <a:pt x="8086" y="122"/>
                    <a:pt x="8072" y="117"/>
                    <a:pt x="8058" y="117"/>
                  </a:cubicBezTo>
                  <a:close/>
                  <a:moveTo>
                    <a:pt x="8006" y="1039"/>
                  </a:moveTo>
                  <a:cubicBezTo>
                    <a:pt x="7978" y="1039"/>
                    <a:pt x="7951" y="1058"/>
                    <a:pt x="7951" y="1095"/>
                  </a:cubicBezTo>
                  <a:lnTo>
                    <a:pt x="7951" y="1559"/>
                  </a:lnTo>
                  <a:cubicBezTo>
                    <a:pt x="7951" y="1587"/>
                    <a:pt x="7978" y="1614"/>
                    <a:pt x="8006" y="1614"/>
                  </a:cubicBezTo>
                  <a:cubicBezTo>
                    <a:pt x="8043" y="1614"/>
                    <a:pt x="8071" y="1587"/>
                    <a:pt x="8071" y="1559"/>
                  </a:cubicBezTo>
                  <a:lnTo>
                    <a:pt x="8071" y="1095"/>
                  </a:lnTo>
                  <a:cubicBezTo>
                    <a:pt x="8071" y="1058"/>
                    <a:pt x="8043" y="1039"/>
                    <a:pt x="8006" y="1039"/>
                  </a:cubicBezTo>
                  <a:close/>
                  <a:moveTo>
                    <a:pt x="8006" y="1967"/>
                  </a:moveTo>
                  <a:cubicBezTo>
                    <a:pt x="7978" y="1967"/>
                    <a:pt x="7951" y="1986"/>
                    <a:pt x="7951" y="2023"/>
                  </a:cubicBezTo>
                  <a:lnTo>
                    <a:pt x="7951" y="2486"/>
                  </a:lnTo>
                  <a:cubicBezTo>
                    <a:pt x="7951" y="2514"/>
                    <a:pt x="7978" y="2542"/>
                    <a:pt x="8006" y="2542"/>
                  </a:cubicBezTo>
                  <a:cubicBezTo>
                    <a:pt x="8043" y="2542"/>
                    <a:pt x="8071" y="2514"/>
                    <a:pt x="8071" y="2486"/>
                  </a:cubicBezTo>
                  <a:lnTo>
                    <a:pt x="8071" y="2023"/>
                  </a:lnTo>
                  <a:cubicBezTo>
                    <a:pt x="8071" y="1986"/>
                    <a:pt x="8043" y="1967"/>
                    <a:pt x="8006" y="1967"/>
                  </a:cubicBezTo>
                  <a:close/>
                  <a:moveTo>
                    <a:pt x="8006" y="2895"/>
                  </a:moveTo>
                  <a:cubicBezTo>
                    <a:pt x="7978" y="2895"/>
                    <a:pt x="7951" y="2913"/>
                    <a:pt x="7951" y="2950"/>
                  </a:cubicBezTo>
                  <a:lnTo>
                    <a:pt x="7951" y="3414"/>
                  </a:lnTo>
                  <a:cubicBezTo>
                    <a:pt x="7951" y="3442"/>
                    <a:pt x="7978" y="3470"/>
                    <a:pt x="8006" y="3470"/>
                  </a:cubicBezTo>
                  <a:cubicBezTo>
                    <a:pt x="8043" y="3470"/>
                    <a:pt x="8071" y="3442"/>
                    <a:pt x="8071" y="3414"/>
                  </a:cubicBezTo>
                  <a:lnTo>
                    <a:pt x="8071" y="2950"/>
                  </a:lnTo>
                  <a:cubicBezTo>
                    <a:pt x="8071" y="2913"/>
                    <a:pt x="8043" y="2895"/>
                    <a:pt x="8006" y="2895"/>
                  </a:cubicBezTo>
                  <a:close/>
                  <a:moveTo>
                    <a:pt x="8006" y="3822"/>
                  </a:moveTo>
                  <a:cubicBezTo>
                    <a:pt x="7978" y="3822"/>
                    <a:pt x="7951" y="3841"/>
                    <a:pt x="7951" y="3878"/>
                  </a:cubicBezTo>
                  <a:lnTo>
                    <a:pt x="7951" y="4342"/>
                  </a:lnTo>
                  <a:cubicBezTo>
                    <a:pt x="7951" y="4370"/>
                    <a:pt x="7978" y="4397"/>
                    <a:pt x="8006" y="4397"/>
                  </a:cubicBezTo>
                  <a:cubicBezTo>
                    <a:pt x="8043" y="4397"/>
                    <a:pt x="8071" y="4370"/>
                    <a:pt x="8071" y="4342"/>
                  </a:cubicBezTo>
                  <a:lnTo>
                    <a:pt x="8071" y="3878"/>
                  </a:lnTo>
                  <a:cubicBezTo>
                    <a:pt x="8071" y="3841"/>
                    <a:pt x="8043" y="3822"/>
                    <a:pt x="8006" y="3822"/>
                  </a:cubicBezTo>
                  <a:close/>
                  <a:moveTo>
                    <a:pt x="56" y="3952"/>
                  </a:moveTo>
                  <a:cubicBezTo>
                    <a:pt x="28" y="3952"/>
                    <a:pt x="0" y="3980"/>
                    <a:pt x="0" y="4017"/>
                  </a:cubicBezTo>
                  <a:lnTo>
                    <a:pt x="0" y="4481"/>
                  </a:lnTo>
                  <a:cubicBezTo>
                    <a:pt x="0" y="4509"/>
                    <a:pt x="28" y="4537"/>
                    <a:pt x="56" y="4537"/>
                  </a:cubicBezTo>
                  <a:cubicBezTo>
                    <a:pt x="93" y="4537"/>
                    <a:pt x="121" y="4509"/>
                    <a:pt x="121" y="4481"/>
                  </a:cubicBezTo>
                  <a:lnTo>
                    <a:pt x="121" y="4017"/>
                  </a:lnTo>
                  <a:cubicBezTo>
                    <a:pt x="121" y="3980"/>
                    <a:pt x="93" y="3952"/>
                    <a:pt x="56" y="3952"/>
                  </a:cubicBezTo>
                  <a:close/>
                  <a:moveTo>
                    <a:pt x="8006" y="4750"/>
                  </a:moveTo>
                  <a:cubicBezTo>
                    <a:pt x="7978" y="4750"/>
                    <a:pt x="7951" y="4769"/>
                    <a:pt x="7951" y="4806"/>
                  </a:cubicBezTo>
                  <a:lnTo>
                    <a:pt x="7951" y="5140"/>
                  </a:lnTo>
                  <a:cubicBezTo>
                    <a:pt x="7951" y="5177"/>
                    <a:pt x="7941" y="5205"/>
                    <a:pt x="7932" y="5242"/>
                  </a:cubicBezTo>
                  <a:cubicBezTo>
                    <a:pt x="7913" y="5269"/>
                    <a:pt x="7932" y="5307"/>
                    <a:pt x="7960" y="5316"/>
                  </a:cubicBezTo>
                  <a:cubicBezTo>
                    <a:pt x="7969" y="5316"/>
                    <a:pt x="7978" y="5325"/>
                    <a:pt x="7978" y="5325"/>
                  </a:cubicBezTo>
                  <a:cubicBezTo>
                    <a:pt x="8006" y="5325"/>
                    <a:pt x="8025" y="5307"/>
                    <a:pt x="8034" y="5288"/>
                  </a:cubicBezTo>
                  <a:cubicBezTo>
                    <a:pt x="8053" y="5242"/>
                    <a:pt x="8071" y="5195"/>
                    <a:pt x="8071" y="5140"/>
                  </a:cubicBezTo>
                  <a:lnTo>
                    <a:pt x="8071" y="4806"/>
                  </a:lnTo>
                  <a:cubicBezTo>
                    <a:pt x="8071" y="4769"/>
                    <a:pt x="8043" y="4750"/>
                    <a:pt x="8006" y="4750"/>
                  </a:cubicBezTo>
                  <a:close/>
                  <a:moveTo>
                    <a:pt x="65" y="4880"/>
                  </a:moveTo>
                  <a:cubicBezTo>
                    <a:pt x="28" y="4880"/>
                    <a:pt x="0" y="4908"/>
                    <a:pt x="0" y="4945"/>
                  </a:cubicBezTo>
                  <a:lnTo>
                    <a:pt x="0" y="5140"/>
                  </a:lnTo>
                  <a:cubicBezTo>
                    <a:pt x="0" y="5251"/>
                    <a:pt x="56" y="5353"/>
                    <a:pt x="140" y="5418"/>
                  </a:cubicBezTo>
                  <a:cubicBezTo>
                    <a:pt x="149" y="5427"/>
                    <a:pt x="158" y="5427"/>
                    <a:pt x="177" y="5427"/>
                  </a:cubicBezTo>
                  <a:cubicBezTo>
                    <a:pt x="195" y="5427"/>
                    <a:pt x="205" y="5418"/>
                    <a:pt x="223" y="5399"/>
                  </a:cubicBezTo>
                  <a:cubicBezTo>
                    <a:pt x="242" y="5381"/>
                    <a:pt x="232" y="5344"/>
                    <a:pt x="205" y="5325"/>
                  </a:cubicBezTo>
                  <a:cubicBezTo>
                    <a:pt x="149" y="5279"/>
                    <a:pt x="121" y="5214"/>
                    <a:pt x="121" y="5140"/>
                  </a:cubicBezTo>
                  <a:lnTo>
                    <a:pt x="121" y="4945"/>
                  </a:lnTo>
                  <a:cubicBezTo>
                    <a:pt x="121" y="4908"/>
                    <a:pt x="93" y="4880"/>
                    <a:pt x="65" y="4880"/>
                  </a:cubicBezTo>
                  <a:close/>
                  <a:moveTo>
                    <a:pt x="622" y="5372"/>
                  </a:moveTo>
                  <a:cubicBezTo>
                    <a:pt x="594" y="5372"/>
                    <a:pt x="566" y="5390"/>
                    <a:pt x="566" y="5427"/>
                  </a:cubicBezTo>
                  <a:cubicBezTo>
                    <a:pt x="566" y="5455"/>
                    <a:pt x="594" y="5483"/>
                    <a:pt x="622" y="5483"/>
                  </a:cubicBezTo>
                  <a:lnTo>
                    <a:pt x="1086" y="5483"/>
                  </a:lnTo>
                  <a:cubicBezTo>
                    <a:pt x="1123" y="5483"/>
                    <a:pt x="1151" y="5455"/>
                    <a:pt x="1151" y="5427"/>
                  </a:cubicBezTo>
                  <a:cubicBezTo>
                    <a:pt x="1151" y="5390"/>
                    <a:pt x="1123" y="5372"/>
                    <a:pt x="1086" y="5372"/>
                  </a:cubicBezTo>
                  <a:close/>
                  <a:moveTo>
                    <a:pt x="1550" y="5372"/>
                  </a:moveTo>
                  <a:cubicBezTo>
                    <a:pt x="1522" y="5372"/>
                    <a:pt x="1494" y="5390"/>
                    <a:pt x="1494" y="5427"/>
                  </a:cubicBezTo>
                  <a:cubicBezTo>
                    <a:pt x="1494" y="5455"/>
                    <a:pt x="1522" y="5483"/>
                    <a:pt x="1550" y="5483"/>
                  </a:cubicBezTo>
                  <a:lnTo>
                    <a:pt x="2013" y="5483"/>
                  </a:lnTo>
                  <a:cubicBezTo>
                    <a:pt x="2051" y="5483"/>
                    <a:pt x="2078" y="5455"/>
                    <a:pt x="2078" y="5427"/>
                  </a:cubicBezTo>
                  <a:cubicBezTo>
                    <a:pt x="2078" y="5390"/>
                    <a:pt x="2051" y="5372"/>
                    <a:pt x="2013" y="5372"/>
                  </a:cubicBezTo>
                  <a:close/>
                  <a:moveTo>
                    <a:pt x="2477" y="5372"/>
                  </a:moveTo>
                  <a:cubicBezTo>
                    <a:pt x="2449" y="5372"/>
                    <a:pt x="2422" y="5390"/>
                    <a:pt x="2422" y="5427"/>
                  </a:cubicBezTo>
                  <a:cubicBezTo>
                    <a:pt x="2422" y="5455"/>
                    <a:pt x="2449" y="5483"/>
                    <a:pt x="2477" y="5483"/>
                  </a:cubicBezTo>
                  <a:lnTo>
                    <a:pt x="2941" y="5483"/>
                  </a:lnTo>
                  <a:cubicBezTo>
                    <a:pt x="2978" y="5483"/>
                    <a:pt x="3006" y="5455"/>
                    <a:pt x="3006" y="5427"/>
                  </a:cubicBezTo>
                  <a:cubicBezTo>
                    <a:pt x="3006" y="5390"/>
                    <a:pt x="2978" y="5372"/>
                    <a:pt x="2941" y="5372"/>
                  </a:cubicBezTo>
                  <a:close/>
                  <a:moveTo>
                    <a:pt x="3405" y="5372"/>
                  </a:moveTo>
                  <a:cubicBezTo>
                    <a:pt x="3377" y="5372"/>
                    <a:pt x="3349" y="5390"/>
                    <a:pt x="3349" y="5427"/>
                  </a:cubicBezTo>
                  <a:cubicBezTo>
                    <a:pt x="3349" y="5455"/>
                    <a:pt x="3377" y="5483"/>
                    <a:pt x="3405" y="5483"/>
                  </a:cubicBezTo>
                  <a:lnTo>
                    <a:pt x="3869" y="5483"/>
                  </a:lnTo>
                  <a:cubicBezTo>
                    <a:pt x="3906" y="5483"/>
                    <a:pt x="3934" y="5455"/>
                    <a:pt x="3934" y="5427"/>
                  </a:cubicBezTo>
                  <a:cubicBezTo>
                    <a:pt x="3934" y="5390"/>
                    <a:pt x="3906" y="5372"/>
                    <a:pt x="3869" y="5372"/>
                  </a:cubicBezTo>
                  <a:close/>
                  <a:moveTo>
                    <a:pt x="4333" y="5372"/>
                  </a:moveTo>
                  <a:cubicBezTo>
                    <a:pt x="4305" y="5372"/>
                    <a:pt x="4277" y="5390"/>
                    <a:pt x="4277" y="5427"/>
                  </a:cubicBezTo>
                  <a:cubicBezTo>
                    <a:pt x="4277" y="5455"/>
                    <a:pt x="4305" y="5483"/>
                    <a:pt x="4333" y="5483"/>
                  </a:cubicBezTo>
                  <a:lnTo>
                    <a:pt x="4796" y="5483"/>
                  </a:lnTo>
                  <a:cubicBezTo>
                    <a:pt x="4834" y="5483"/>
                    <a:pt x="4861" y="5455"/>
                    <a:pt x="4861" y="5427"/>
                  </a:cubicBezTo>
                  <a:cubicBezTo>
                    <a:pt x="4861" y="5390"/>
                    <a:pt x="4834" y="5372"/>
                    <a:pt x="4796" y="5372"/>
                  </a:cubicBezTo>
                  <a:close/>
                  <a:moveTo>
                    <a:pt x="5260" y="5372"/>
                  </a:moveTo>
                  <a:cubicBezTo>
                    <a:pt x="5232" y="5372"/>
                    <a:pt x="5205" y="5390"/>
                    <a:pt x="5205" y="5427"/>
                  </a:cubicBezTo>
                  <a:cubicBezTo>
                    <a:pt x="5205" y="5455"/>
                    <a:pt x="5232" y="5483"/>
                    <a:pt x="5260" y="5483"/>
                  </a:cubicBezTo>
                  <a:lnTo>
                    <a:pt x="5724" y="5483"/>
                  </a:lnTo>
                  <a:cubicBezTo>
                    <a:pt x="5761" y="5483"/>
                    <a:pt x="5789" y="5455"/>
                    <a:pt x="5789" y="5427"/>
                  </a:cubicBezTo>
                  <a:cubicBezTo>
                    <a:pt x="5789" y="5390"/>
                    <a:pt x="5761" y="5372"/>
                    <a:pt x="5724" y="5372"/>
                  </a:cubicBezTo>
                  <a:close/>
                  <a:moveTo>
                    <a:pt x="6188" y="5372"/>
                  </a:moveTo>
                  <a:cubicBezTo>
                    <a:pt x="6160" y="5372"/>
                    <a:pt x="6132" y="5390"/>
                    <a:pt x="6132" y="5427"/>
                  </a:cubicBezTo>
                  <a:cubicBezTo>
                    <a:pt x="6132" y="5455"/>
                    <a:pt x="6160" y="5483"/>
                    <a:pt x="6188" y="5483"/>
                  </a:cubicBezTo>
                  <a:lnTo>
                    <a:pt x="6652" y="5483"/>
                  </a:lnTo>
                  <a:cubicBezTo>
                    <a:pt x="6689" y="5483"/>
                    <a:pt x="6717" y="5455"/>
                    <a:pt x="6717" y="5427"/>
                  </a:cubicBezTo>
                  <a:cubicBezTo>
                    <a:pt x="6717" y="5390"/>
                    <a:pt x="6689" y="5372"/>
                    <a:pt x="6652" y="5372"/>
                  </a:cubicBezTo>
                  <a:close/>
                  <a:moveTo>
                    <a:pt x="7116" y="5372"/>
                  </a:moveTo>
                  <a:cubicBezTo>
                    <a:pt x="7088" y="5372"/>
                    <a:pt x="7060" y="5390"/>
                    <a:pt x="7060" y="5427"/>
                  </a:cubicBezTo>
                  <a:cubicBezTo>
                    <a:pt x="7060" y="5455"/>
                    <a:pt x="7088" y="5483"/>
                    <a:pt x="7116" y="5483"/>
                  </a:cubicBezTo>
                  <a:lnTo>
                    <a:pt x="7580" y="5483"/>
                  </a:lnTo>
                  <a:cubicBezTo>
                    <a:pt x="7617" y="5483"/>
                    <a:pt x="7644" y="5455"/>
                    <a:pt x="7644" y="5427"/>
                  </a:cubicBezTo>
                  <a:cubicBezTo>
                    <a:pt x="7644" y="5390"/>
                    <a:pt x="7617" y="5372"/>
                    <a:pt x="7580" y="5372"/>
                  </a:cubicBezTo>
                  <a:close/>
                </a:path>
              </a:pathLst>
            </a:custGeom>
            <a:solidFill>
              <a:schemeClr val="l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443" name="Google Shape;2443;p23"/>
            <p:cNvSpPr/>
            <p:nvPr/>
          </p:nvSpPr>
          <p:spPr>
            <a:xfrm>
              <a:off x="1106400" y="2607825"/>
              <a:ext cx="3050" cy="52450"/>
            </a:xfrm>
            <a:custGeom>
              <a:rect b="b" l="l" r="r" t="t"/>
              <a:pathLst>
                <a:path extrusionOk="0" h="2098" w="122">
                  <a:moveTo>
                    <a:pt x="66" y="1"/>
                  </a:moveTo>
                  <a:cubicBezTo>
                    <a:pt x="29" y="1"/>
                    <a:pt x="1" y="29"/>
                    <a:pt x="1" y="56"/>
                  </a:cubicBezTo>
                  <a:lnTo>
                    <a:pt x="1" y="520"/>
                  </a:lnTo>
                  <a:cubicBezTo>
                    <a:pt x="1" y="557"/>
                    <a:pt x="29" y="585"/>
                    <a:pt x="66" y="585"/>
                  </a:cubicBezTo>
                  <a:cubicBezTo>
                    <a:pt x="94" y="585"/>
                    <a:pt x="122" y="557"/>
                    <a:pt x="122" y="520"/>
                  </a:cubicBezTo>
                  <a:lnTo>
                    <a:pt x="122" y="56"/>
                  </a:lnTo>
                  <a:cubicBezTo>
                    <a:pt x="122" y="29"/>
                    <a:pt x="94" y="1"/>
                    <a:pt x="66" y="1"/>
                  </a:cubicBezTo>
                  <a:close/>
                  <a:moveTo>
                    <a:pt x="66" y="928"/>
                  </a:moveTo>
                  <a:cubicBezTo>
                    <a:pt x="29" y="928"/>
                    <a:pt x="1" y="956"/>
                    <a:pt x="1" y="984"/>
                  </a:cubicBezTo>
                  <a:lnTo>
                    <a:pt x="1" y="1448"/>
                  </a:lnTo>
                  <a:cubicBezTo>
                    <a:pt x="1" y="1485"/>
                    <a:pt x="29" y="1513"/>
                    <a:pt x="66" y="1513"/>
                  </a:cubicBezTo>
                  <a:cubicBezTo>
                    <a:pt x="94" y="1513"/>
                    <a:pt x="122" y="1485"/>
                    <a:pt x="122" y="1448"/>
                  </a:cubicBezTo>
                  <a:lnTo>
                    <a:pt x="122" y="984"/>
                  </a:lnTo>
                  <a:cubicBezTo>
                    <a:pt x="122" y="956"/>
                    <a:pt x="94" y="928"/>
                    <a:pt x="66" y="928"/>
                  </a:cubicBezTo>
                  <a:close/>
                  <a:moveTo>
                    <a:pt x="66" y="1856"/>
                  </a:moveTo>
                  <a:cubicBezTo>
                    <a:pt x="29" y="1856"/>
                    <a:pt x="1" y="1884"/>
                    <a:pt x="1" y="1912"/>
                  </a:cubicBezTo>
                  <a:lnTo>
                    <a:pt x="1" y="2032"/>
                  </a:lnTo>
                  <a:cubicBezTo>
                    <a:pt x="1" y="2069"/>
                    <a:pt x="29" y="2097"/>
                    <a:pt x="66" y="2097"/>
                  </a:cubicBezTo>
                  <a:cubicBezTo>
                    <a:pt x="94" y="2097"/>
                    <a:pt x="122" y="2069"/>
                    <a:pt x="122" y="2032"/>
                  </a:cubicBezTo>
                  <a:lnTo>
                    <a:pt x="122" y="1912"/>
                  </a:lnTo>
                  <a:cubicBezTo>
                    <a:pt x="122" y="1884"/>
                    <a:pt x="94" y="1856"/>
                    <a:pt x="66" y="1856"/>
                  </a:cubicBezTo>
                  <a:close/>
                </a:path>
              </a:pathLst>
            </a:cu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444" name="Google Shape;2444;p23"/>
            <p:cNvSpPr/>
            <p:nvPr/>
          </p:nvSpPr>
          <p:spPr>
            <a:xfrm>
              <a:off x="874500" y="2607825"/>
              <a:ext cx="159350" cy="393350"/>
            </a:xfrm>
            <a:custGeom>
              <a:rect b="b" l="l" r="r" t="t"/>
              <a:pathLst>
                <a:path extrusionOk="0" h="15734" w="6374">
                  <a:moveTo>
                    <a:pt x="6308" y="1"/>
                  </a:moveTo>
                  <a:cubicBezTo>
                    <a:pt x="6281" y="1"/>
                    <a:pt x="6253" y="29"/>
                    <a:pt x="6253" y="56"/>
                  </a:cubicBezTo>
                  <a:lnTo>
                    <a:pt x="6253" y="520"/>
                  </a:lnTo>
                  <a:cubicBezTo>
                    <a:pt x="6253" y="557"/>
                    <a:pt x="6281" y="585"/>
                    <a:pt x="6308" y="585"/>
                  </a:cubicBezTo>
                  <a:cubicBezTo>
                    <a:pt x="6346" y="585"/>
                    <a:pt x="6373" y="557"/>
                    <a:pt x="6373" y="520"/>
                  </a:cubicBezTo>
                  <a:lnTo>
                    <a:pt x="6373" y="56"/>
                  </a:lnTo>
                  <a:cubicBezTo>
                    <a:pt x="6373" y="29"/>
                    <a:pt x="6346" y="1"/>
                    <a:pt x="6308" y="1"/>
                  </a:cubicBezTo>
                  <a:close/>
                  <a:moveTo>
                    <a:pt x="1373" y="1086"/>
                  </a:moveTo>
                  <a:cubicBezTo>
                    <a:pt x="1336" y="1086"/>
                    <a:pt x="1318" y="1114"/>
                    <a:pt x="1318" y="1151"/>
                  </a:cubicBezTo>
                  <a:cubicBezTo>
                    <a:pt x="1318" y="1179"/>
                    <a:pt x="1336" y="1207"/>
                    <a:pt x="1373" y="1207"/>
                  </a:cubicBezTo>
                  <a:lnTo>
                    <a:pt x="1837" y="1207"/>
                  </a:lnTo>
                  <a:cubicBezTo>
                    <a:pt x="1865" y="1207"/>
                    <a:pt x="1893" y="1179"/>
                    <a:pt x="1893" y="1151"/>
                  </a:cubicBezTo>
                  <a:cubicBezTo>
                    <a:pt x="1893" y="1114"/>
                    <a:pt x="1865" y="1086"/>
                    <a:pt x="1837" y="1086"/>
                  </a:cubicBezTo>
                  <a:close/>
                  <a:moveTo>
                    <a:pt x="2301" y="1086"/>
                  </a:moveTo>
                  <a:cubicBezTo>
                    <a:pt x="2264" y="1086"/>
                    <a:pt x="2245" y="1114"/>
                    <a:pt x="2245" y="1151"/>
                  </a:cubicBezTo>
                  <a:cubicBezTo>
                    <a:pt x="2245" y="1179"/>
                    <a:pt x="2264" y="1207"/>
                    <a:pt x="2301" y="1207"/>
                  </a:cubicBezTo>
                  <a:lnTo>
                    <a:pt x="2765" y="1207"/>
                  </a:lnTo>
                  <a:cubicBezTo>
                    <a:pt x="2793" y="1207"/>
                    <a:pt x="2820" y="1179"/>
                    <a:pt x="2820" y="1151"/>
                  </a:cubicBezTo>
                  <a:cubicBezTo>
                    <a:pt x="2820" y="1114"/>
                    <a:pt x="2793" y="1086"/>
                    <a:pt x="2765" y="1086"/>
                  </a:cubicBezTo>
                  <a:close/>
                  <a:moveTo>
                    <a:pt x="3229" y="1086"/>
                  </a:moveTo>
                  <a:cubicBezTo>
                    <a:pt x="3191" y="1086"/>
                    <a:pt x="3173" y="1114"/>
                    <a:pt x="3173" y="1151"/>
                  </a:cubicBezTo>
                  <a:cubicBezTo>
                    <a:pt x="3173" y="1179"/>
                    <a:pt x="3191" y="1207"/>
                    <a:pt x="3229" y="1207"/>
                  </a:cubicBezTo>
                  <a:lnTo>
                    <a:pt x="3692" y="1207"/>
                  </a:lnTo>
                  <a:cubicBezTo>
                    <a:pt x="3720" y="1207"/>
                    <a:pt x="3748" y="1179"/>
                    <a:pt x="3748" y="1151"/>
                  </a:cubicBezTo>
                  <a:cubicBezTo>
                    <a:pt x="3748" y="1114"/>
                    <a:pt x="3720" y="1086"/>
                    <a:pt x="3692" y="1086"/>
                  </a:cubicBezTo>
                  <a:close/>
                  <a:moveTo>
                    <a:pt x="4156" y="1086"/>
                  </a:moveTo>
                  <a:cubicBezTo>
                    <a:pt x="4119" y="1086"/>
                    <a:pt x="4091" y="1114"/>
                    <a:pt x="4091" y="1151"/>
                  </a:cubicBezTo>
                  <a:cubicBezTo>
                    <a:pt x="4091" y="1179"/>
                    <a:pt x="4119" y="1207"/>
                    <a:pt x="4156" y="1207"/>
                  </a:cubicBezTo>
                  <a:lnTo>
                    <a:pt x="4620" y="1207"/>
                  </a:lnTo>
                  <a:cubicBezTo>
                    <a:pt x="4648" y="1207"/>
                    <a:pt x="4676" y="1179"/>
                    <a:pt x="4676" y="1151"/>
                  </a:cubicBezTo>
                  <a:cubicBezTo>
                    <a:pt x="4676" y="1114"/>
                    <a:pt x="4648" y="1086"/>
                    <a:pt x="4620" y="1086"/>
                  </a:cubicBezTo>
                  <a:close/>
                  <a:moveTo>
                    <a:pt x="5084" y="1086"/>
                  </a:moveTo>
                  <a:cubicBezTo>
                    <a:pt x="5047" y="1086"/>
                    <a:pt x="5019" y="1114"/>
                    <a:pt x="5019" y="1151"/>
                  </a:cubicBezTo>
                  <a:cubicBezTo>
                    <a:pt x="5019" y="1179"/>
                    <a:pt x="5047" y="1207"/>
                    <a:pt x="5084" y="1207"/>
                  </a:cubicBezTo>
                  <a:lnTo>
                    <a:pt x="5548" y="1207"/>
                  </a:lnTo>
                  <a:cubicBezTo>
                    <a:pt x="5576" y="1207"/>
                    <a:pt x="5603" y="1179"/>
                    <a:pt x="5603" y="1151"/>
                  </a:cubicBezTo>
                  <a:cubicBezTo>
                    <a:pt x="5603" y="1114"/>
                    <a:pt x="5576" y="1086"/>
                    <a:pt x="5548" y="1086"/>
                  </a:cubicBezTo>
                  <a:close/>
                  <a:moveTo>
                    <a:pt x="6308" y="928"/>
                  </a:moveTo>
                  <a:cubicBezTo>
                    <a:pt x="6281" y="928"/>
                    <a:pt x="6253" y="956"/>
                    <a:pt x="6253" y="984"/>
                  </a:cubicBezTo>
                  <a:lnTo>
                    <a:pt x="6253" y="1086"/>
                  </a:lnTo>
                  <a:lnTo>
                    <a:pt x="6012" y="1086"/>
                  </a:lnTo>
                  <a:cubicBezTo>
                    <a:pt x="5974" y="1086"/>
                    <a:pt x="5947" y="1114"/>
                    <a:pt x="5947" y="1151"/>
                  </a:cubicBezTo>
                  <a:cubicBezTo>
                    <a:pt x="5947" y="1179"/>
                    <a:pt x="5974" y="1207"/>
                    <a:pt x="6012" y="1207"/>
                  </a:cubicBezTo>
                  <a:lnTo>
                    <a:pt x="6308" y="1207"/>
                  </a:lnTo>
                  <a:cubicBezTo>
                    <a:pt x="6346" y="1207"/>
                    <a:pt x="6373" y="1179"/>
                    <a:pt x="6373" y="1151"/>
                  </a:cubicBezTo>
                  <a:lnTo>
                    <a:pt x="6373" y="984"/>
                  </a:lnTo>
                  <a:cubicBezTo>
                    <a:pt x="6373" y="956"/>
                    <a:pt x="6346" y="928"/>
                    <a:pt x="6308" y="928"/>
                  </a:cubicBezTo>
                  <a:close/>
                  <a:moveTo>
                    <a:pt x="557" y="1095"/>
                  </a:moveTo>
                  <a:cubicBezTo>
                    <a:pt x="520" y="1095"/>
                    <a:pt x="473" y="1095"/>
                    <a:pt x="427" y="1105"/>
                  </a:cubicBezTo>
                  <a:cubicBezTo>
                    <a:pt x="399" y="1114"/>
                    <a:pt x="381" y="1142"/>
                    <a:pt x="390" y="1179"/>
                  </a:cubicBezTo>
                  <a:cubicBezTo>
                    <a:pt x="399" y="1207"/>
                    <a:pt x="418" y="1216"/>
                    <a:pt x="446" y="1216"/>
                  </a:cubicBezTo>
                  <a:lnTo>
                    <a:pt x="455" y="1216"/>
                  </a:lnTo>
                  <a:cubicBezTo>
                    <a:pt x="492" y="1216"/>
                    <a:pt x="529" y="1207"/>
                    <a:pt x="557" y="1207"/>
                  </a:cubicBezTo>
                  <a:lnTo>
                    <a:pt x="909" y="1207"/>
                  </a:lnTo>
                  <a:cubicBezTo>
                    <a:pt x="937" y="1207"/>
                    <a:pt x="965" y="1179"/>
                    <a:pt x="965" y="1151"/>
                  </a:cubicBezTo>
                  <a:cubicBezTo>
                    <a:pt x="965" y="1114"/>
                    <a:pt x="937" y="1095"/>
                    <a:pt x="909" y="1095"/>
                  </a:cubicBezTo>
                  <a:close/>
                  <a:moveTo>
                    <a:pt x="100" y="1389"/>
                  </a:moveTo>
                  <a:cubicBezTo>
                    <a:pt x="80" y="1389"/>
                    <a:pt x="61" y="1399"/>
                    <a:pt x="47" y="1420"/>
                  </a:cubicBezTo>
                  <a:cubicBezTo>
                    <a:pt x="19" y="1494"/>
                    <a:pt x="0" y="1578"/>
                    <a:pt x="0" y="1652"/>
                  </a:cubicBezTo>
                  <a:lnTo>
                    <a:pt x="0" y="1902"/>
                  </a:lnTo>
                  <a:cubicBezTo>
                    <a:pt x="0" y="1940"/>
                    <a:pt x="28" y="1967"/>
                    <a:pt x="56" y="1967"/>
                  </a:cubicBezTo>
                  <a:cubicBezTo>
                    <a:pt x="93" y="1967"/>
                    <a:pt x="112" y="1940"/>
                    <a:pt x="112" y="1902"/>
                  </a:cubicBezTo>
                  <a:lnTo>
                    <a:pt x="112" y="1652"/>
                  </a:lnTo>
                  <a:cubicBezTo>
                    <a:pt x="112" y="1587"/>
                    <a:pt x="130" y="1531"/>
                    <a:pt x="149" y="1476"/>
                  </a:cubicBezTo>
                  <a:cubicBezTo>
                    <a:pt x="167" y="1448"/>
                    <a:pt x="149" y="1411"/>
                    <a:pt x="121" y="1392"/>
                  </a:cubicBezTo>
                  <a:cubicBezTo>
                    <a:pt x="114" y="1390"/>
                    <a:pt x="107" y="1389"/>
                    <a:pt x="100" y="1389"/>
                  </a:cubicBezTo>
                  <a:close/>
                  <a:moveTo>
                    <a:pt x="56" y="2311"/>
                  </a:moveTo>
                  <a:cubicBezTo>
                    <a:pt x="28" y="2311"/>
                    <a:pt x="0" y="2338"/>
                    <a:pt x="0" y="2366"/>
                  </a:cubicBezTo>
                  <a:lnTo>
                    <a:pt x="0" y="2830"/>
                  </a:lnTo>
                  <a:cubicBezTo>
                    <a:pt x="0" y="2867"/>
                    <a:pt x="28" y="2895"/>
                    <a:pt x="56" y="2895"/>
                  </a:cubicBezTo>
                  <a:cubicBezTo>
                    <a:pt x="93" y="2895"/>
                    <a:pt x="112" y="2867"/>
                    <a:pt x="112" y="2830"/>
                  </a:cubicBezTo>
                  <a:lnTo>
                    <a:pt x="112" y="2366"/>
                  </a:lnTo>
                  <a:cubicBezTo>
                    <a:pt x="112" y="2338"/>
                    <a:pt x="93" y="2311"/>
                    <a:pt x="56" y="2311"/>
                  </a:cubicBezTo>
                  <a:close/>
                  <a:moveTo>
                    <a:pt x="56" y="3238"/>
                  </a:moveTo>
                  <a:cubicBezTo>
                    <a:pt x="28" y="3238"/>
                    <a:pt x="0" y="3266"/>
                    <a:pt x="0" y="3294"/>
                  </a:cubicBezTo>
                  <a:lnTo>
                    <a:pt x="0" y="3758"/>
                  </a:lnTo>
                  <a:cubicBezTo>
                    <a:pt x="0" y="3795"/>
                    <a:pt x="28" y="3823"/>
                    <a:pt x="56" y="3823"/>
                  </a:cubicBezTo>
                  <a:cubicBezTo>
                    <a:pt x="93" y="3823"/>
                    <a:pt x="112" y="3795"/>
                    <a:pt x="112" y="3758"/>
                  </a:cubicBezTo>
                  <a:lnTo>
                    <a:pt x="112" y="3294"/>
                  </a:lnTo>
                  <a:cubicBezTo>
                    <a:pt x="112" y="3266"/>
                    <a:pt x="93" y="3238"/>
                    <a:pt x="56" y="3238"/>
                  </a:cubicBezTo>
                  <a:close/>
                  <a:moveTo>
                    <a:pt x="56" y="4166"/>
                  </a:moveTo>
                  <a:cubicBezTo>
                    <a:pt x="28" y="4166"/>
                    <a:pt x="0" y="4194"/>
                    <a:pt x="0" y="4222"/>
                  </a:cubicBezTo>
                  <a:lnTo>
                    <a:pt x="0" y="4685"/>
                  </a:lnTo>
                  <a:cubicBezTo>
                    <a:pt x="0" y="4723"/>
                    <a:pt x="28" y="4750"/>
                    <a:pt x="56" y="4750"/>
                  </a:cubicBezTo>
                  <a:cubicBezTo>
                    <a:pt x="93" y="4750"/>
                    <a:pt x="112" y="4723"/>
                    <a:pt x="112" y="4685"/>
                  </a:cubicBezTo>
                  <a:lnTo>
                    <a:pt x="112" y="4222"/>
                  </a:lnTo>
                  <a:cubicBezTo>
                    <a:pt x="112" y="4194"/>
                    <a:pt x="93" y="4166"/>
                    <a:pt x="56" y="4166"/>
                  </a:cubicBezTo>
                  <a:close/>
                  <a:moveTo>
                    <a:pt x="56" y="5094"/>
                  </a:moveTo>
                  <a:cubicBezTo>
                    <a:pt x="28" y="5094"/>
                    <a:pt x="0" y="5121"/>
                    <a:pt x="0" y="5149"/>
                  </a:cubicBezTo>
                  <a:lnTo>
                    <a:pt x="0" y="5613"/>
                  </a:lnTo>
                  <a:cubicBezTo>
                    <a:pt x="0" y="5650"/>
                    <a:pt x="28" y="5678"/>
                    <a:pt x="56" y="5678"/>
                  </a:cubicBezTo>
                  <a:cubicBezTo>
                    <a:pt x="93" y="5678"/>
                    <a:pt x="112" y="5650"/>
                    <a:pt x="112" y="5613"/>
                  </a:cubicBezTo>
                  <a:lnTo>
                    <a:pt x="112" y="5149"/>
                  </a:lnTo>
                  <a:cubicBezTo>
                    <a:pt x="112" y="5121"/>
                    <a:pt x="93" y="5094"/>
                    <a:pt x="56" y="5094"/>
                  </a:cubicBezTo>
                  <a:close/>
                  <a:moveTo>
                    <a:pt x="56" y="6021"/>
                  </a:moveTo>
                  <a:cubicBezTo>
                    <a:pt x="28" y="6021"/>
                    <a:pt x="0" y="6049"/>
                    <a:pt x="0" y="6077"/>
                  </a:cubicBezTo>
                  <a:lnTo>
                    <a:pt x="0" y="6541"/>
                  </a:lnTo>
                  <a:cubicBezTo>
                    <a:pt x="0" y="6578"/>
                    <a:pt x="28" y="6606"/>
                    <a:pt x="56" y="6606"/>
                  </a:cubicBezTo>
                  <a:cubicBezTo>
                    <a:pt x="93" y="6606"/>
                    <a:pt x="112" y="6578"/>
                    <a:pt x="112" y="6541"/>
                  </a:cubicBezTo>
                  <a:lnTo>
                    <a:pt x="112" y="6077"/>
                  </a:lnTo>
                  <a:cubicBezTo>
                    <a:pt x="112" y="6049"/>
                    <a:pt x="93" y="6021"/>
                    <a:pt x="56" y="6021"/>
                  </a:cubicBezTo>
                  <a:close/>
                  <a:moveTo>
                    <a:pt x="56" y="6949"/>
                  </a:moveTo>
                  <a:cubicBezTo>
                    <a:pt x="28" y="6949"/>
                    <a:pt x="0" y="6977"/>
                    <a:pt x="0" y="7005"/>
                  </a:cubicBezTo>
                  <a:lnTo>
                    <a:pt x="0" y="7468"/>
                  </a:lnTo>
                  <a:cubicBezTo>
                    <a:pt x="0" y="7506"/>
                    <a:pt x="28" y="7533"/>
                    <a:pt x="56" y="7533"/>
                  </a:cubicBezTo>
                  <a:cubicBezTo>
                    <a:pt x="93" y="7533"/>
                    <a:pt x="112" y="7506"/>
                    <a:pt x="112" y="7468"/>
                  </a:cubicBezTo>
                  <a:lnTo>
                    <a:pt x="112" y="7005"/>
                  </a:lnTo>
                  <a:cubicBezTo>
                    <a:pt x="112" y="6977"/>
                    <a:pt x="93" y="6949"/>
                    <a:pt x="56" y="6949"/>
                  </a:cubicBezTo>
                  <a:close/>
                  <a:moveTo>
                    <a:pt x="56" y="7877"/>
                  </a:moveTo>
                  <a:cubicBezTo>
                    <a:pt x="28" y="7877"/>
                    <a:pt x="0" y="7904"/>
                    <a:pt x="0" y="7932"/>
                  </a:cubicBezTo>
                  <a:lnTo>
                    <a:pt x="0" y="8396"/>
                  </a:lnTo>
                  <a:cubicBezTo>
                    <a:pt x="0" y="8433"/>
                    <a:pt x="28" y="8461"/>
                    <a:pt x="56" y="8461"/>
                  </a:cubicBezTo>
                  <a:cubicBezTo>
                    <a:pt x="93" y="8461"/>
                    <a:pt x="112" y="8433"/>
                    <a:pt x="112" y="8396"/>
                  </a:cubicBezTo>
                  <a:lnTo>
                    <a:pt x="112" y="7932"/>
                  </a:lnTo>
                  <a:cubicBezTo>
                    <a:pt x="112" y="7904"/>
                    <a:pt x="93" y="7877"/>
                    <a:pt x="56" y="7877"/>
                  </a:cubicBezTo>
                  <a:close/>
                  <a:moveTo>
                    <a:pt x="56" y="8804"/>
                  </a:moveTo>
                  <a:cubicBezTo>
                    <a:pt x="28" y="8804"/>
                    <a:pt x="0" y="8832"/>
                    <a:pt x="0" y="8860"/>
                  </a:cubicBezTo>
                  <a:lnTo>
                    <a:pt x="0" y="9324"/>
                  </a:lnTo>
                  <a:cubicBezTo>
                    <a:pt x="0" y="9361"/>
                    <a:pt x="28" y="9389"/>
                    <a:pt x="56" y="9389"/>
                  </a:cubicBezTo>
                  <a:cubicBezTo>
                    <a:pt x="93" y="9389"/>
                    <a:pt x="112" y="9361"/>
                    <a:pt x="112" y="9324"/>
                  </a:cubicBezTo>
                  <a:lnTo>
                    <a:pt x="112" y="8860"/>
                  </a:lnTo>
                  <a:cubicBezTo>
                    <a:pt x="112" y="8832"/>
                    <a:pt x="93" y="8804"/>
                    <a:pt x="56" y="8804"/>
                  </a:cubicBezTo>
                  <a:close/>
                  <a:moveTo>
                    <a:pt x="56" y="9732"/>
                  </a:moveTo>
                  <a:cubicBezTo>
                    <a:pt x="28" y="9732"/>
                    <a:pt x="0" y="9760"/>
                    <a:pt x="0" y="9788"/>
                  </a:cubicBezTo>
                  <a:lnTo>
                    <a:pt x="0" y="10251"/>
                  </a:lnTo>
                  <a:cubicBezTo>
                    <a:pt x="0" y="10288"/>
                    <a:pt x="28" y="10316"/>
                    <a:pt x="56" y="10316"/>
                  </a:cubicBezTo>
                  <a:cubicBezTo>
                    <a:pt x="93" y="10316"/>
                    <a:pt x="112" y="10288"/>
                    <a:pt x="112" y="10251"/>
                  </a:cubicBezTo>
                  <a:lnTo>
                    <a:pt x="112" y="9788"/>
                  </a:lnTo>
                  <a:cubicBezTo>
                    <a:pt x="112" y="9760"/>
                    <a:pt x="93" y="9732"/>
                    <a:pt x="56" y="9732"/>
                  </a:cubicBezTo>
                  <a:close/>
                  <a:moveTo>
                    <a:pt x="56" y="10660"/>
                  </a:moveTo>
                  <a:cubicBezTo>
                    <a:pt x="28" y="10660"/>
                    <a:pt x="0" y="10687"/>
                    <a:pt x="0" y="10715"/>
                  </a:cubicBezTo>
                  <a:lnTo>
                    <a:pt x="0" y="11179"/>
                  </a:lnTo>
                  <a:cubicBezTo>
                    <a:pt x="0" y="11216"/>
                    <a:pt x="28" y="11244"/>
                    <a:pt x="56" y="11244"/>
                  </a:cubicBezTo>
                  <a:cubicBezTo>
                    <a:pt x="93" y="11244"/>
                    <a:pt x="112" y="11216"/>
                    <a:pt x="112" y="11179"/>
                  </a:cubicBezTo>
                  <a:lnTo>
                    <a:pt x="112" y="10715"/>
                  </a:lnTo>
                  <a:cubicBezTo>
                    <a:pt x="112" y="10687"/>
                    <a:pt x="93" y="10660"/>
                    <a:pt x="56" y="10660"/>
                  </a:cubicBezTo>
                  <a:close/>
                  <a:moveTo>
                    <a:pt x="56" y="11587"/>
                  </a:moveTo>
                  <a:cubicBezTo>
                    <a:pt x="28" y="11587"/>
                    <a:pt x="0" y="11615"/>
                    <a:pt x="0" y="11643"/>
                  </a:cubicBezTo>
                  <a:lnTo>
                    <a:pt x="0" y="12107"/>
                  </a:lnTo>
                  <a:cubicBezTo>
                    <a:pt x="0" y="12144"/>
                    <a:pt x="28" y="12172"/>
                    <a:pt x="56" y="12172"/>
                  </a:cubicBezTo>
                  <a:cubicBezTo>
                    <a:pt x="93" y="12172"/>
                    <a:pt x="112" y="12144"/>
                    <a:pt x="112" y="12107"/>
                  </a:cubicBezTo>
                  <a:lnTo>
                    <a:pt x="112" y="11643"/>
                  </a:lnTo>
                  <a:cubicBezTo>
                    <a:pt x="112" y="11615"/>
                    <a:pt x="93" y="11587"/>
                    <a:pt x="56" y="11587"/>
                  </a:cubicBezTo>
                  <a:close/>
                  <a:moveTo>
                    <a:pt x="56" y="12515"/>
                  </a:moveTo>
                  <a:cubicBezTo>
                    <a:pt x="28" y="12515"/>
                    <a:pt x="0" y="12543"/>
                    <a:pt x="0" y="12571"/>
                  </a:cubicBezTo>
                  <a:lnTo>
                    <a:pt x="0" y="13034"/>
                  </a:lnTo>
                  <a:cubicBezTo>
                    <a:pt x="0" y="13071"/>
                    <a:pt x="28" y="13099"/>
                    <a:pt x="56" y="13099"/>
                  </a:cubicBezTo>
                  <a:cubicBezTo>
                    <a:pt x="93" y="13099"/>
                    <a:pt x="112" y="13071"/>
                    <a:pt x="112" y="13034"/>
                  </a:cubicBezTo>
                  <a:lnTo>
                    <a:pt x="112" y="12571"/>
                  </a:lnTo>
                  <a:cubicBezTo>
                    <a:pt x="112" y="12543"/>
                    <a:pt x="93" y="12515"/>
                    <a:pt x="56" y="12515"/>
                  </a:cubicBezTo>
                  <a:close/>
                  <a:moveTo>
                    <a:pt x="56" y="13443"/>
                  </a:moveTo>
                  <a:cubicBezTo>
                    <a:pt x="28" y="13443"/>
                    <a:pt x="0" y="13470"/>
                    <a:pt x="0" y="13498"/>
                  </a:cubicBezTo>
                  <a:lnTo>
                    <a:pt x="0" y="13962"/>
                  </a:lnTo>
                  <a:cubicBezTo>
                    <a:pt x="0" y="13999"/>
                    <a:pt x="28" y="14027"/>
                    <a:pt x="56" y="14027"/>
                  </a:cubicBezTo>
                  <a:cubicBezTo>
                    <a:pt x="93" y="14027"/>
                    <a:pt x="112" y="13999"/>
                    <a:pt x="112" y="13962"/>
                  </a:cubicBezTo>
                  <a:lnTo>
                    <a:pt x="112" y="13498"/>
                  </a:lnTo>
                  <a:cubicBezTo>
                    <a:pt x="112" y="13470"/>
                    <a:pt x="93" y="13443"/>
                    <a:pt x="56" y="13443"/>
                  </a:cubicBezTo>
                  <a:close/>
                  <a:moveTo>
                    <a:pt x="56" y="14370"/>
                  </a:moveTo>
                  <a:cubicBezTo>
                    <a:pt x="28" y="14370"/>
                    <a:pt x="0" y="14398"/>
                    <a:pt x="0" y="14426"/>
                  </a:cubicBezTo>
                  <a:lnTo>
                    <a:pt x="0" y="14890"/>
                  </a:lnTo>
                  <a:cubicBezTo>
                    <a:pt x="0" y="14927"/>
                    <a:pt x="28" y="14955"/>
                    <a:pt x="56" y="14955"/>
                  </a:cubicBezTo>
                  <a:cubicBezTo>
                    <a:pt x="93" y="14955"/>
                    <a:pt x="112" y="14927"/>
                    <a:pt x="112" y="14890"/>
                  </a:cubicBezTo>
                  <a:lnTo>
                    <a:pt x="112" y="14426"/>
                  </a:lnTo>
                  <a:cubicBezTo>
                    <a:pt x="112" y="14398"/>
                    <a:pt x="93" y="14370"/>
                    <a:pt x="56" y="14370"/>
                  </a:cubicBezTo>
                  <a:close/>
                  <a:moveTo>
                    <a:pt x="56" y="15298"/>
                  </a:moveTo>
                  <a:cubicBezTo>
                    <a:pt x="28" y="15298"/>
                    <a:pt x="0" y="15326"/>
                    <a:pt x="0" y="15354"/>
                  </a:cubicBezTo>
                  <a:lnTo>
                    <a:pt x="0" y="15678"/>
                  </a:lnTo>
                  <a:cubicBezTo>
                    <a:pt x="0" y="15706"/>
                    <a:pt x="28" y="15734"/>
                    <a:pt x="56" y="15734"/>
                  </a:cubicBezTo>
                  <a:cubicBezTo>
                    <a:pt x="93" y="15734"/>
                    <a:pt x="112" y="15706"/>
                    <a:pt x="112" y="15678"/>
                  </a:cubicBezTo>
                  <a:lnTo>
                    <a:pt x="112" y="15354"/>
                  </a:lnTo>
                  <a:cubicBezTo>
                    <a:pt x="112" y="15326"/>
                    <a:pt x="93" y="15298"/>
                    <a:pt x="56" y="15298"/>
                  </a:cubicBezTo>
                  <a:close/>
                </a:path>
              </a:pathLst>
            </a:cu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445" name="Google Shape;2445;p23"/>
            <p:cNvSpPr/>
            <p:nvPr/>
          </p:nvSpPr>
          <p:spPr>
            <a:xfrm>
              <a:off x="699850" y="2962250"/>
              <a:ext cx="191375" cy="190375"/>
            </a:xfrm>
            <a:custGeom>
              <a:rect b="b" l="l" r="r" t="t"/>
              <a:pathLst>
                <a:path extrusionOk="0" h="7615" w="7655">
                  <a:moveTo>
                    <a:pt x="3823" y="2123"/>
                  </a:moveTo>
                  <a:cubicBezTo>
                    <a:pt x="4148" y="2123"/>
                    <a:pt x="4472" y="2216"/>
                    <a:pt x="4751" y="2401"/>
                  </a:cubicBezTo>
                  <a:cubicBezTo>
                    <a:pt x="5159" y="2670"/>
                    <a:pt x="5428" y="3106"/>
                    <a:pt x="5493" y="3598"/>
                  </a:cubicBezTo>
                  <a:cubicBezTo>
                    <a:pt x="5585" y="4414"/>
                    <a:pt x="5075" y="5184"/>
                    <a:pt x="4287" y="5407"/>
                  </a:cubicBezTo>
                  <a:cubicBezTo>
                    <a:pt x="4131" y="5452"/>
                    <a:pt x="3973" y="5475"/>
                    <a:pt x="3816" y="5475"/>
                  </a:cubicBezTo>
                  <a:cubicBezTo>
                    <a:pt x="3494" y="5475"/>
                    <a:pt x="3176" y="5380"/>
                    <a:pt x="2895" y="5193"/>
                  </a:cubicBezTo>
                  <a:cubicBezTo>
                    <a:pt x="2487" y="4924"/>
                    <a:pt x="2218" y="4488"/>
                    <a:pt x="2162" y="3997"/>
                  </a:cubicBezTo>
                  <a:cubicBezTo>
                    <a:pt x="2060" y="3190"/>
                    <a:pt x="2580" y="2410"/>
                    <a:pt x="3359" y="2188"/>
                  </a:cubicBezTo>
                  <a:cubicBezTo>
                    <a:pt x="3517" y="2151"/>
                    <a:pt x="3665" y="2123"/>
                    <a:pt x="3823" y="2123"/>
                  </a:cubicBezTo>
                  <a:close/>
                  <a:moveTo>
                    <a:pt x="3825" y="2005"/>
                  </a:moveTo>
                  <a:cubicBezTo>
                    <a:pt x="3657" y="2005"/>
                    <a:pt x="3487" y="2028"/>
                    <a:pt x="3322" y="2076"/>
                  </a:cubicBezTo>
                  <a:cubicBezTo>
                    <a:pt x="2487" y="2318"/>
                    <a:pt x="1940" y="3152"/>
                    <a:pt x="2042" y="4015"/>
                  </a:cubicBezTo>
                  <a:cubicBezTo>
                    <a:pt x="2107" y="4535"/>
                    <a:pt x="2394" y="4999"/>
                    <a:pt x="2830" y="5295"/>
                  </a:cubicBezTo>
                  <a:cubicBezTo>
                    <a:pt x="3127" y="5490"/>
                    <a:pt x="3470" y="5592"/>
                    <a:pt x="3823" y="5592"/>
                  </a:cubicBezTo>
                  <a:cubicBezTo>
                    <a:pt x="3990" y="5592"/>
                    <a:pt x="4157" y="5564"/>
                    <a:pt x="4324" y="5518"/>
                  </a:cubicBezTo>
                  <a:cubicBezTo>
                    <a:pt x="5159" y="5277"/>
                    <a:pt x="5706" y="4451"/>
                    <a:pt x="5604" y="3588"/>
                  </a:cubicBezTo>
                  <a:cubicBezTo>
                    <a:pt x="5539" y="3060"/>
                    <a:pt x="5252" y="2596"/>
                    <a:pt x="4816" y="2308"/>
                  </a:cubicBezTo>
                  <a:cubicBezTo>
                    <a:pt x="4521" y="2108"/>
                    <a:pt x="4175" y="2005"/>
                    <a:pt x="3825" y="2005"/>
                  </a:cubicBezTo>
                  <a:close/>
                  <a:moveTo>
                    <a:pt x="3206" y="117"/>
                  </a:moveTo>
                  <a:cubicBezTo>
                    <a:pt x="3246" y="117"/>
                    <a:pt x="3288" y="137"/>
                    <a:pt x="3303" y="184"/>
                  </a:cubicBezTo>
                  <a:lnTo>
                    <a:pt x="3498" y="805"/>
                  </a:lnTo>
                  <a:cubicBezTo>
                    <a:pt x="3526" y="898"/>
                    <a:pt x="3610" y="954"/>
                    <a:pt x="3702" y="954"/>
                  </a:cubicBezTo>
                  <a:cubicBezTo>
                    <a:pt x="3742" y="952"/>
                    <a:pt x="3783" y="952"/>
                    <a:pt x="3823" y="952"/>
                  </a:cubicBezTo>
                  <a:cubicBezTo>
                    <a:pt x="4024" y="952"/>
                    <a:pt x="4225" y="971"/>
                    <a:pt x="4426" y="1010"/>
                  </a:cubicBezTo>
                  <a:cubicBezTo>
                    <a:pt x="4444" y="1015"/>
                    <a:pt x="4462" y="1018"/>
                    <a:pt x="4480" y="1018"/>
                  </a:cubicBezTo>
                  <a:cubicBezTo>
                    <a:pt x="4553" y="1018"/>
                    <a:pt x="4619" y="975"/>
                    <a:pt x="4649" y="908"/>
                  </a:cubicBezTo>
                  <a:lnTo>
                    <a:pt x="4955" y="323"/>
                  </a:lnTo>
                  <a:cubicBezTo>
                    <a:pt x="4964" y="305"/>
                    <a:pt x="4982" y="286"/>
                    <a:pt x="5010" y="277"/>
                  </a:cubicBezTo>
                  <a:cubicBezTo>
                    <a:pt x="5016" y="274"/>
                    <a:pt x="5022" y="273"/>
                    <a:pt x="5029" y="273"/>
                  </a:cubicBezTo>
                  <a:cubicBezTo>
                    <a:pt x="5044" y="273"/>
                    <a:pt x="5062" y="279"/>
                    <a:pt x="5075" y="286"/>
                  </a:cubicBezTo>
                  <a:lnTo>
                    <a:pt x="5984" y="750"/>
                  </a:lnTo>
                  <a:cubicBezTo>
                    <a:pt x="6003" y="768"/>
                    <a:pt x="6021" y="787"/>
                    <a:pt x="6021" y="805"/>
                  </a:cubicBezTo>
                  <a:cubicBezTo>
                    <a:pt x="6031" y="833"/>
                    <a:pt x="6031" y="852"/>
                    <a:pt x="6021" y="880"/>
                  </a:cubicBezTo>
                  <a:lnTo>
                    <a:pt x="5715" y="1464"/>
                  </a:lnTo>
                  <a:cubicBezTo>
                    <a:pt x="5669" y="1548"/>
                    <a:pt x="5688" y="1650"/>
                    <a:pt x="5762" y="1705"/>
                  </a:cubicBezTo>
                  <a:cubicBezTo>
                    <a:pt x="5938" y="1872"/>
                    <a:pt x="6096" y="2058"/>
                    <a:pt x="6226" y="2262"/>
                  </a:cubicBezTo>
                  <a:cubicBezTo>
                    <a:pt x="6262" y="2319"/>
                    <a:pt x="6331" y="2355"/>
                    <a:pt x="6399" y="2355"/>
                  </a:cubicBezTo>
                  <a:cubicBezTo>
                    <a:pt x="6419" y="2355"/>
                    <a:pt x="6439" y="2352"/>
                    <a:pt x="6457" y="2345"/>
                  </a:cubicBezTo>
                  <a:lnTo>
                    <a:pt x="7088" y="2151"/>
                  </a:lnTo>
                  <a:cubicBezTo>
                    <a:pt x="7098" y="2147"/>
                    <a:pt x="7108" y="2145"/>
                    <a:pt x="7118" y="2145"/>
                  </a:cubicBezTo>
                  <a:cubicBezTo>
                    <a:pt x="7153" y="2145"/>
                    <a:pt x="7185" y="2170"/>
                    <a:pt x="7200" y="2206"/>
                  </a:cubicBezTo>
                  <a:lnTo>
                    <a:pt x="7506" y="3180"/>
                  </a:lnTo>
                  <a:cubicBezTo>
                    <a:pt x="7524" y="3227"/>
                    <a:pt x="7496" y="3282"/>
                    <a:pt x="7450" y="3292"/>
                  </a:cubicBezTo>
                  <a:lnTo>
                    <a:pt x="6819" y="3486"/>
                  </a:lnTo>
                  <a:cubicBezTo>
                    <a:pt x="6736" y="3514"/>
                    <a:pt x="6671" y="3598"/>
                    <a:pt x="6680" y="3691"/>
                  </a:cubicBezTo>
                  <a:cubicBezTo>
                    <a:pt x="6689" y="3941"/>
                    <a:pt x="6662" y="4182"/>
                    <a:pt x="6615" y="4414"/>
                  </a:cubicBezTo>
                  <a:cubicBezTo>
                    <a:pt x="6597" y="4507"/>
                    <a:pt x="6643" y="4600"/>
                    <a:pt x="6717" y="4646"/>
                  </a:cubicBezTo>
                  <a:lnTo>
                    <a:pt x="7302" y="4943"/>
                  </a:lnTo>
                  <a:cubicBezTo>
                    <a:pt x="7348" y="4971"/>
                    <a:pt x="7367" y="5026"/>
                    <a:pt x="7348" y="5073"/>
                  </a:cubicBezTo>
                  <a:lnTo>
                    <a:pt x="6875" y="5973"/>
                  </a:lnTo>
                  <a:cubicBezTo>
                    <a:pt x="6866" y="5991"/>
                    <a:pt x="6847" y="6010"/>
                    <a:pt x="6819" y="6019"/>
                  </a:cubicBezTo>
                  <a:cubicBezTo>
                    <a:pt x="6814" y="6022"/>
                    <a:pt x="6808" y="6023"/>
                    <a:pt x="6801" y="6023"/>
                  </a:cubicBezTo>
                  <a:cubicBezTo>
                    <a:pt x="6785" y="6023"/>
                    <a:pt x="6767" y="6016"/>
                    <a:pt x="6754" y="6010"/>
                  </a:cubicBezTo>
                  <a:lnTo>
                    <a:pt x="6170" y="5713"/>
                  </a:lnTo>
                  <a:cubicBezTo>
                    <a:pt x="6138" y="5695"/>
                    <a:pt x="6104" y="5687"/>
                    <a:pt x="6070" y="5687"/>
                  </a:cubicBezTo>
                  <a:cubicBezTo>
                    <a:pt x="6015" y="5687"/>
                    <a:pt x="5960" y="5710"/>
                    <a:pt x="5919" y="5750"/>
                  </a:cubicBezTo>
                  <a:cubicBezTo>
                    <a:pt x="5752" y="5926"/>
                    <a:pt x="5567" y="6084"/>
                    <a:pt x="5363" y="6214"/>
                  </a:cubicBezTo>
                  <a:cubicBezTo>
                    <a:pt x="5289" y="6269"/>
                    <a:pt x="5252" y="6362"/>
                    <a:pt x="5279" y="6455"/>
                  </a:cubicBezTo>
                  <a:lnTo>
                    <a:pt x="5483" y="7076"/>
                  </a:lnTo>
                  <a:cubicBezTo>
                    <a:pt x="5493" y="7123"/>
                    <a:pt x="5465" y="7179"/>
                    <a:pt x="5418" y="7197"/>
                  </a:cubicBezTo>
                  <a:lnTo>
                    <a:pt x="4454" y="7494"/>
                  </a:lnTo>
                  <a:cubicBezTo>
                    <a:pt x="4442" y="7498"/>
                    <a:pt x="4430" y="7500"/>
                    <a:pt x="4419" y="7500"/>
                  </a:cubicBezTo>
                  <a:cubicBezTo>
                    <a:pt x="4379" y="7500"/>
                    <a:pt x="4348" y="7475"/>
                    <a:pt x="4333" y="7438"/>
                  </a:cubicBezTo>
                  <a:lnTo>
                    <a:pt x="4138" y="6817"/>
                  </a:lnTo>
                  <a:cubicBezTo>
                    <a:pt x="4110" y="6724"/>
                    <a:pt x="4027" y="6668"/>
                    <a:pt x="3943" y="6668"/>
                  </a:cubicBezTo>
                  <a:lnTo>
                    <a:pt x="3934" y="6668"/>
                  </a:lnTo>
                  <a:cubicBezTo>
                    <a:pt x="3895" y="6670"/>
                    <a:pt x="3856" y="6671"/>
                    <a:pt x="3817" y="6671"/>
                  </a:cubicBezTo>
                  <a:cubicBezTo>
                    <a:pt x="3615" y="6671"/>
                    <a:pt x="3413" y="6650"/>
                    <a:pt x="3211" y="6603"/>
                  </a:cubicBezTo>
                  <a:cubicBezTo>
                    <a:pt x="3197" y="6601"/>
                    <a:pt x="3183" y="6599"/>
                    <a:pt x="3170" y="6599"/>
                  </a:cubicBezTo>
                  <a:cubicBezTo>
                    <a:pt x="3092" y="6599"/>
                    <a:pt x="3020" y="6644"/>
                    <a:pt x="2988" y="6715"/>
                  </a:cubicBezTo>
                  <a:lnTo>
                    <a:pt x="2682" y="7299"/>
                  </a:lnTo>
                  <a:cubicBezTo>
                    <a:pt x="2673" y="7318"/>
                    <a:pt x="2645" y="7336"/>
                    <a:pt x="2626" y="7336"/>
                  </a:cubicBezTo>
                  <a:cubicBezTo>
                    <a:pt x="2612" y="7341"/>
                    <a:pt x="2601" y="7343"/>
                    <a:pt x="2589" y="7343"/>
                  </a:cubicBezTo>
                  <a:cubicBezTo>
                    <a:pt x="2578" y="7343"/>
                    <a:pt x="2566" y="7341"/>
                    <a:pt x="2552" y="7336"/>
                  </a:cubicBezTo>
                  <a:lnTo>
                    <a:pt x="1652" y="6863"/>
                  </a:lnTo>
                  <a:cubicBezTo>
                    <a:pt x="1606" y="6845"/>
                    <a:pt x="1587" y="6789"/>
                    <a:pt x="1615" y="6743"/>
                  </a:cubicBezTo>
                  <a:lnTo>
                    <a:pt x="1921" y="6158"/>
                  </a:lnTo>
                  <a:cubicBezTo>
                    <a:pt x="1958" y="6075"/>
                    <a:pt x="1940" y="5973"/>
                    <a:pt x="1875" y="5908"/>
                  </a:cubicBezTo>
                  <a:cubicBezTo>
                    <a:pt x="1699" y="5750"/>
                    <a:pt x="1541" y="5555"/>
                    <a:pt x="1411" y="5360"/>
                  </a:cubicBezTo>
                  <a:cubicBezTo>
                    <a:pt x="1376" y="5298"/>
                    <a:pt x="1310" y="5266"/>
                    <a:pt x="1240" y="5266"/>
                  </a:cubicBezTo>
                  <a:cubicBezTo>
                    <a:pt x="1217" y="5266"/>
                    <a:pt x="1193" y="5270"/>
                    <a:pt x="1170" y="5277"/>
                  </a:cubicBezTo>
                  <a:lnTo>
                    <a:pt x="548" y="5472"/>
                  </a:lnTo>
                  <a:cubicBezTo>
                    <a:pt x="541" y="5473"/>
                    <a:pt x="533" y="5474"/>
                    <a:pt x="525" y="5474"/>
                  </a:cubicBezTo>
                  <a:cubicBezTo>
                    <a:pt x="485" y="5474"/>
                    <a:pt x="445" y="5453"/>
                    <a:pt x="437" y="5407"/>
                  </a:cubicBezTo>
                  <a:lnTo>
                    <a:pt x="131" y="4442"/>
                  </a:lnTo>
                  <a:cubicBezTo>
                    <a:pt x="121" y="4414"/>
                    <a:pt x="121" y="4396"/>
                    <a:pt x="131" y="4368"/>
                  </a:cubicBezTo>
                  <a:cubicBezTo>
                    <a:pt x="149" y="4349"/>
                    <a:pt x="168" y="4331"/>
                    <a:pt x="186" y="4321"/>
                  </a:cubicBezTo>
                  <a:lnTo>
                    <a:pt x="817" y="4127"/>
                  </a:lnTo>
                  <a:cubicBezTo>
                    <a:pt x="901" y="4099"/>
                    <a:pt x="966" y="4015"/>
                    <a:pt x="956" y="3922"/>
                  </a:cubicBezTo>
                  <a:cubicBezTo>
                    <a:pt x="947" y="3681"/>
                    <a:pt x="966" y="3440"/>
                    <a:pt x="1021" y="3199"/>
                  </a:cubicBezTo>
                  <a:cubicBezTo>
                    <a:pt x="1040" y="3115"/>
                    <a:pt x="994" y="3023"/>
                    <a:pt x="910" y="2976"/>
                  </a:cubicBezTo>
                  <a:lnTo>
                    <a:pt x="326" y="2670"/>
                  </a:lnTo>
                  <a:cubicBezTo>
                    <a:pt x="288" y="2652"/>
                    <a:pt x="270" y="2596"/>
                    <a:pt x="288" y="2549"/>
                  </a:cubicBezTo>
                  <a:lnTo>
                    <a:pt x="762" y="1650"/>
                  </a:lnTo>
                  <a:cubicBezTo>
                    <a:pt x="775" y="1615"/>
                    <a:pt x="810" y="1596"/>
                    <a:pt x="845" y="1596"/>
                  </a:cubicBezTo>
                  <a:cubicBezTo>
                    <a:pt x="858" y="1596"/>
                    <a:pt x="870" y="1598"/>
                    <a:pt x="882" y="1603"/>
                  </a:cubicBezTo>
                  <a:lnTo>
                    <a:pt x="1467" y="1909"/>
                  </a:lnTo>
                  <a:cubicBezTo>
                    <a:pt x="1498" y="1927"/>
                    <a:pt x="1532" y="1935"/>
                    <a:pt x="1566" y="1935"/>
                  </a:cubicBezTo>
                  <a:cubicBezTo>
                    <a:pt x="1622" y="1935"/>
                    <a:pt x="1677" y="1913"/>
                    <a:pt x="1717" y="1872"/>
                  </a:cubicBezTo>
                  <a:cubicBezTo>
                    <a:pt x="1875" y="1696"/>
                    <a:pt x="2070" y="1538"/>
                    <a:pt x="2264" y="1399"/>
                  </a:cubicBezTo>
                  <a:cubicBezTo>
                    <a:pt x="2348" y="1353"/>
                    <a:pt x="2385" y="1260"/>
                    <a:pt x="2348" y="1167"/>
                  </a:cubicBezTo>
                  <a:lnTo>
                    <a:pt x="2153" y="546"/>
                  </a:lnTo>
                  <a:cubicBezTo>
                    <a:pt x="2144" y="518"/>
                    <a:pt x="2153" y="490"/>
                    <a:pt x="2162" y="472"/>
                  </a:cubicBezTo>
                  <a:cubicBezTo>
                    <a:pt x="2172" y="453"/>
                    <a:pt x="2190" y="434"/>
                    <a:pt x="2218" y="425"/>
                  </a:cubicBezTo>
                  <a:lnTo>
                    <a:pt x="3183" y="119"/>
                  </a:lnTo>
                  <a:cubicBezTo>
                    <a:pt x="3190" y="117"/>
                    <a:pt x="3198" y="117"/>
                    <a:pt x="3206" y="117"/>
                  </a:cubicBezTo>
                  <a:close/>
                  <a:moveTo>
                    <a:pt x="3203" y="1"/>
                  </a:moveTo>
                  <a:cubicBezTo>
                    <a:pt x="3184" y="1"/>
                    <a:pt x="3165" y="3"/>
                    <a:pt x="3146" y="8"/>
                  </a:cubicBezTo>
                  <a:lnTo>
                    <a:pt x="2181" y="314"/>
                  </a:lnTo>
                  <a:cubicBezTo>
                    <a:pt x="2070" y="351"/>
                    <a:pt x="2005" y="472"/>
                    <a:pt x="2042" y="574"/>
                  </a:cubicBezTo>
                  <a:lnTo>
                    <a:pt x="2237" y="1204"/>
                  </a:lnTo>
                  <a:cubicBezTo>
                    <a:pt x="2255" y="1241"/>
                    <a:pt x="2237" y="1288"/>
                    <a:pt x="2209" y="1306"/>
                  </a:cubicBezTo>
                  <a:cubicBezTo>
                    <a:pt x="1995" y="1446"/>
                    <a:pt x="1801" y="1603"/>
                    <a:pt x="1624" y="1789"/>
                  </a:cubicBezTo>
                  <a:cubicBezTo>
                    <a:pt x="1612" y="1807"/>
                    <a:pt x="1589" y="1817"/>
                    <a:pt x="1564" y="1817"/>
                  </a:cubicBezTo>
                  <a:cubicBezTo>
                    <a:pt x="1550" y="1817"/>
                    <a:pt x="1535" y="1814"/>
                    <a:pt x="1522" y="1807"/>
                  </a:cubicBezTo>
                  <a:lnTo>
                    <a:pt x="938" y="1511"/>
                  </a:lnTo>
                  <a:cubicBezTo>
                    <a:pt x="906" y="1493"/>
                    <a:pt x="871" y="1485"/>
                    <a:pt x="837" y="1485"/>
                  </a:cubicBezTo>
                  <a:cubicBezTo>
                    <a:pt x="762" y="1485"/>
                    <a:pt x="691" y="1524"/>
                    <a:pt x="660" y="1594"/>
                  </a:cubicBezTo>
                  <a:lnTo>
                    <a:pt x="186" y="2494"/>
                  </a:lnTo>
                  <a:cubicBezTo>
                    <a:pt x="140" y="2596"/>
                    <a:pt x="177" y="2726"/>
                    <a:pt x="279" y="2781"/>
                  </a:cubicBezTo>
                  <a:lnTo>
                    <a:pt x="864" y="3078"/>
                  </a:lnTo>
                  <a:cubicBezTo>
                    <a:pt x="891" y="3097"/>
                    <a:pt x="919" y="3143"/>
                    <a:pt x="910" y="3180"/>
                  </a:cubicBezTo>
                  <a:cubicBezTo>
                    <a:pt x="854" y="3421"/>
                    <a:pt x="836" y="3681"/>
                    <a:pt x="845" y="3932"/>
                  </a:cubicBezTo>
                  <a:cubicBezTo>
                    <a:pt x="845" y="3969"/>
                    <a:pt x="817" y="4006"/>
                    <a:pt x="780" y="4015"/>
                  </a:cubicBezTo>
                  <a:lnTo>
                    <a:pt x="149" y="4219"/>
                  </a:lnTo>
                  <a:cubicBezTo>
                    <a:pt x="103" y="4229"/>
                    <a:pt x="57" y="4266"/>
                    <a:pt x="29" y="4321"/>
                  </a:cubicBezTo>
                  <a:cubicBezTo>
                    <a:pt x="1" y="4368"/>
                    <a:pt x="1" y="4423"/>
                    <a:pt x="19" y="4479"/>
                  </a:cubicBezTo>
                  <a:lnTo>
                    <a:pt x="326" y="5444"/>
                  </a:lnTo>
                  <a:cubicBezTo>
                    <a:pt x="348" y="5534"/>
                    <a:pt x="431" y="5593"/>
                    <a:pt x="521" y="5593"/>
                  </a:cubicBezTo>
                  <a:cubicBezTo>
                    <a:pt x="542" y="5593"/>
                    <a:pt x="564" y="5590"/>
                    <a:pt x="585" y="5583"/>
                  </a:cubicBezTo>
                  <a:lnTo>
                    <a:pt x="1207" y="5388"/>
                  </a:lnTo>
                  <a:cubicBezTo>
                    <a:pt x="1220" y="5383"/>
                    <a:pt x="1232" y="5381"/>
                    <a:pt x="1244" y="5381"/>
                  </a:cubicBezTo>
                  <a:cubicBezTo>
                    <a:pt x="1273" y="5381"/>
                    <a:pt x="1298" y="5396"/>
                    <a:pt x="1318" y="5416"/>
                  </a:cubicBezTo>
                  <a:cubicBezTo>
                    <a:pt x="1448" y="5629"/>
                    <a:pt x="1615" y="5824"/>
                    <a:pt x="1801" y="6000"/>
                  </a:cubicBezTo>
                  <a:cubicBezTo>
                    <a:pt x="1828" y="6028"/>
                    <a:pt x="1838" y="6065"/>
                    <a:pt x="1819" y="6102"/>
                  </a:cubicBezTo>
                  <a:lnTo>
                    <a:pt x="1513" y="6687"/>
                  </a:lnTo>
                  <a:cubicBezTo>
                    <a:pt x="1457" y="6789"/>
                    <a:pt x="1504" y="6919"/>
                    <a:pt x="1606" y="6965"/>
                  </a:cubicBezTo>
                  <a:lnTo>
                    <a:pt x="2506" y="7438"/>
                  </a:lnTo>
                  <a:cubicBezTo>
                    <a:pt x="2531" y="7454"/>
                    <a:pt x="2559" y="7460"/>
                    <a:pt x="2589" y="7460"/>
                  </a:cubicBezTo>
                  <a:cubicBezTo>
                    <a:pt x="2613" y="7460"/>
                    <a:pt x="2638" y="7456"/>
                    <a:pt x="2663" y="7448"/>
                  </a:cubicBezTo>
                  <a:cubicBezTo>
                    <a:pt x="2719" y="7438"/>
                    <a:pt x="2756" y="7401"/>
                    <a:pt x="2784" y="7346"/>
                  </a:cubicBezTo>
                  <a:lnTo>
                    <a:pt x="3090" y="6770"/>
                  </a:lnTo>
                  <a:cubicBezTo>
                    <a:pt x="3106" y="6738"/>
                    <a:pt x="3136" y="6713"/>
                    <a:pt x="3174" y="6713"/>
                  </a:cubicBezTo>
                  <a:cubicBezTo>
                    <a:pt x="3180" y="6713"/>
                    <a:pt x="3186" y="6713"/>
                    <a:pt x="3192" y="6715"/>
                  </a:cubicBezTo>
                  <a:cubicBezTo>
                    <a:pt x="3394" y="6761"/>
                    <a:pt x="3603" y="6782"/>
                    <a:pt x="3812" y="6782"/>
                  </a:cubicBezTo>
                  <a:cubicBezTo>
                    <a:pt x="3853" y="6782"/>
                    <a:pt x="3894" y="6781"/>
                    <a:pt x="3934" y="6780"/>
                  </a:cubicBezTo>
                  <a:cubicBezTo>
                    <a:pt x="3981" y="6780"/>
                    <a:pt x="4018" y="6807"/>
                    <a:pt x="4027" y="6845"/>
                  </a:cubicBezTo>
                  <a:lnTo>
                    <a:pt x="4222" y="7475"/>
                  </a:lnTo>
                  <a:cubicBezTo>
                    <a:pt x="4250" y="7559"/>
                    <a:pt x="4333" y="7615"/>
                    <a:pt x="4426" y="7615"/>
                  </a:cubicBezTo>
                  <a:lnTo>
                    <a:pt x="4482" y="7615"/>
                  </a:lnTo>
                  <a:lnTo>
                    <a:pt x="5456" y="7308"/>
                  </a:lnTo>
                  <a:cubicBezTo>
                    <a:pt x="5567" y="7271"/>
                    <a:pt x="5623" y="7151"/>
                    <a:pt x="5585" y="7039"/>
                  </a:cubicBezTo>
                  <a:lnTo>
                    <a:pt x="5391" y="6418"/>
                  </a:lnTo>
                  <a:cubicBezTo>
                    <a:pt x="5381" y="6381"/>
                    <a:pt x="5391" y="6334"/>
                    <a:pt x="5428" y="6316"/>
                  </a:cubicBezTo>
                  <a:cubicBezTo>
                    <a:pt x="5641" y="6177"/>
                    <a:pt x="5836" y="6010"/>
                    <a:pt x="6003" y="5824"/>
                  </a:cubicBezTo>
                  <a:cubicBezTo>
                    <a:pt x="6019" y="5808"/>
                    <a:pt x="6042" y="5798"/>
                    <a:pt x="6065" y="5798"/>
                  </a:cubicBezTo>
                  <a:cubicBezTo>
                    <a:pt x="6082" y="5798"/>
                    <a:pt x="6099" y="5803"/>
                    <a:pt x="6114" y="5815"/>
                  </a:cubicBezTo>
                  <a:lnTo>
                    <a:pt x="6699" y="6112"/>
                  </a:lnTo>
                  <a:cubicBezTo>
                    <a:pt x="6728" y="6129"/>
                    <a:pt x="6761" y="6136"/>
                    <a:pt x="6796" y="6136"/>
                  </a:cubicBezTo>
                  <a:cubicBezTo>
                    <a:pt x="6816" y="6136"/>
                    <a:pt x="6836" y="6134"/>
                    <a:pt x="6856" y="6130"/>
                  </a:cubicBezTo>
                  <a:cubicBezTo>
                    <a:pt x="6903" y="6112"/>
                    <a:pt x="6949" y="6075"/>
                    <a:pt x="6977" y="6028"/>
                  </a:cubicBezTo>
                  <a:lnTo>
                    <a:pt x="7441" y="5128"/>
                  </a:lnTo>
                  <a:cubicBezTo>
                    <a:pt x="7496" y="5026"/>
                    <a:pt x="7459" y="4896"/>
                    <a:pt x="7357" y="4841"/>
                  </a:cubicBezTo>
                  <a:lnTo>
                    <a:pt x="6773" y="4544"/>
                  </a:lnTo>
                  <a:cubicBezTo>
                    <a:pt x="6736" y="4525"/>
                    <a:pt x="6717" y="4479"/>
                    <a:pt x="6727" y="4442"/>
                  </a:cubicBezTo>
                  <a:cubicBezTo>
                    <a:pt x="6782" y="4191"/>
                    <a:pt x="6801" y="3941"/>
                    <a:pt x="6791" y="3691"/>
                  </a:cubicBezTo>
                  <a:cubicBezTo>
                    <a:pt x="6791" y="3653"/>
                    <a:pt x="6819" y="3616"/>
                    <a:pt x="6856" y="3598"/>
                  </a:cubicBezTo>
                  <a:lnTo>
                    <a:pt x="7478" y="3403"/>
                  </a:lnTo>
                  <a:cubicBezTo>
                    <a:pt x="7589" y="3366"/>
                    <a:pt x="7654" y="3255"/>
                    <a:pt x="7617" y="3143"/>
                  </a:cubicBezTo>
                  <a:lnTo>
                    <a:pt x="7311" y="2178"/>
                  </a:lnTo>
                  <a:cubicBezTo>
                    <a:pt x="7281" y="2088"/>
                    <a:pt x="7202" y="2029"/>
                    <a:pt x="7115" y="2029"/>
                  </a:cubicBezTo>
                  <a:cubicBezTo>
                    <a:pt x="7094" y="2029"/>
                    <a:pt x="7073" y="2032"/>
                    <a:pt x="7051" y="2039"/>
                  </a:cubicBezTo>
                  <a:lnTo>
                    <a:pt x="6420" y="2234"/>
                  </a:lnTo>
                  <a:cubicBezTo>
                    <a:pt x="6410" y="2239"/>
                    <a:pt x="6400" y="2241"/>
                    <a:pt x="6389" y="2241"/>
                  </a:cubicBezTo>
                  <a:cubicBezTo>
                    <a:pt x="6360" y="2241"/>
                    <a:pt x="6332" y="2224"/>
                    <a:pt x="6318" y="2197"/>
                  </a:cubicBezTo>
                  <a:cubicBezTo>
                    <a:pt x="6179" y="1984"/>
                    <a:pt x="6021" y="1798"/>
                    <a:pt x="5836" y="1622"/>
                  </a:cubicBezTo>
                  <a:cubicBezTo>
                    <a:pt x="5808" y="1594"/>
                    <a:pt x="5799" y="1548"/>
                    <a:pt x="5817" y="1511"/>
                  </a:cubicBezTo>
                  <a:lnTo>
                    <a:pt x="6124" y="935"/>
                  </a:lnTo>
                  <a:cubicBezTo>
                    <a:pt x="6142" y="880"/>
                    <a:pt x="6151" y="824"/>
                    <a:pt x="6133" y="778"/>
                  </a:cubicBezTo>
                  <a:cubicBezTo>
                    <a:pt x="6114" y="722"/>
                    <a:pt x="6077" y="676"/>
                    <a:pt x="6031" y="648"/>
                  </a:cubicBezTo>
                  <a:lnTo>
                    <a:pt x="5131" y="184"/>
                  </a:lnTo>
                  <a:cubicBezTo>
                    <a:pt x="5096" y="166"/>
                    <a:pt x="5060" y="160"/>
                    <a:pt x="5027" y="160"/>
                  </a:cubicBezTo>
                  <a:cubicBezTo>
                    <a:pt x="5008" y="160"/>
                    <a:pt x="4990" y="162"/>
                    <a:pt x="4973" y="165"/>
                  </a:cubicBezTo>
                  <a:cubicBezTo>
                    <a:pt x="4918" y="184"/>
                    <a:pt x="4871" y="221"/>
                    <a:pt x="4853" y="267"/>
                  </a:cubicBezTo>
                  <a:lnTo>
                    <a:pt x="4546" y="852"/>
                  </a:lnTo>
                  <a:cubicBezTo>
                    <a:pt x="4531" y="883"/>
                    <a:pt x="4497" y="901"/>
                    <a:pt x="4464" y="901"/>
                  </a:cubicBezTo>
                  <a:cubicBezTo>
                    <a:pt x="4457" y="901"/>
                    <a:pt x="4451" y="900"/>
                    <a:pt x="4444" y="898"/>
                  </a:cubicBezTo>
                  <a:cubicBezTo>
                    <a:pt x="4234" y="858"/>
                    <a:pt x="4010" y="832"/>
                    <a:pt x="3790" y="832"/>
                  </a:cubicBezTo>
                  <a:cubicBezTo>
                    <a:pt x="3758" y="832"/>
                    <a:pt x="3725" y="832"/>
                    <a:pt x="3693" y="833"/>
                  </a:cubicBezTo>
                  <a:cubicBezTo>
                    <a:pt x="3689" y="834"/>
                    <a:pt x="3685" y="835"/>
                    <a:pt x="3681" y="835"/>
                  </a:cubicBezTo>
                  <a:cubicBezTo>
                    <a:pt x="3648" y="835"/>
                    <a:pt x="3618" y="802"/>
                    <a:pt x="3610" y="768"/>
                  </a:cubicBezTo>
                  <a:lnTo>
                    <a:pt x="3405" y="147"/>
                  </a:lnTo>
                  <a:cubicBezTo>
                    <a:pt x="3382" y="55"/>
                    <a:pt x="3296" y="1"/>
                    <a:pt x="3203" y="1"/>
                  </a:cubicBezTo>
                  <a:close/>
                </a:path>
              </a:pathLst>
            </a:custGeom>
            <a:solidFill>
              <a:schemeClr val="l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446" name="Google Shape;2446;p23"/>
            <p:cNvSpPr/>
            <p:nvPr/>
          </p:nvSpPr>
          <p:spPr>
            <a:xfrm>
              <a:off x="831825" y="2596225"/>
              <a:ext cx="95800" cy="95400"/>
            </a:xfrm>
            <a:custGeom>
              <a:rect b="b" l="l" r="r" t="t"/>
              <a:pathLst>
                <a:path extrusionOk="0" h="3816" w="3832">
                  <a:moveTo>
                    <a:pt x="1927" y="1036"/>
                  </a:moveTo>
                  <a:cubicBezTo>
                    <a:pt x="1977" y="1036"/>
                    <a:pt x="2028" y="1040"/>
                    <a:pt x="2078" y="1049"/>
                  </a:cubicBezTo>
                  <a:cubicBezTo>
                    <a:pt x="2607" y="1151"/>
                    <a:pt x="2922" y="1698"/>
                    <a:pt x="2737" y="2199"/>
                  </a:cubicBezTo>
                  <a:cubicBezTo>
                    <a:pt x="2615" y="2550"/>
                    <a:pt x="2278" y="2779"/>
                    <a:pt x="1914" y="2779"/>
                  </a:cubicBezTo>
                  <a:cubicBezTo>
                    <a:pt x="1864" y="2779"/>
                    <a:pt x="1814" y="2774"/>
                    <a:pt x="1763" y="2765"/>
                  </a:cubicBezTo>
                  <a:cubicBezTo>
                    <a:pt x="1234" y="2663"/>
                    <a:pt x="919" y="2116"/>
                    <a:pt x="1104" y="1615"/>
                  </a:cubicBezTo>
                  <a:cubicBezTo>
                    <a:pt x="1227" y="1265"/>
                    <a:pt x="1564" y="1036"/>
                    <a:pt x="1927" y="1036"/>
                  </a:cubicBezTo>
                  <a:close/>
                  <a:moveTo>
                    <a:pt x="1967" y="1"/>
                  </a:moveTo>
                  <a:cubicBezTo>
                    <a:pt x="1921" y="1"/>
                    <a:pt x="1884" y="29"/>
                    <a:pt x="1874" y="66"/>
                  </a:cubicBezTo>
                  <a:lnTo>
                    <a:pt x="1828" y="390"/>
                  </a:lnTo>
                  <a:cubicBezTo>
                    <a:pt x="1819" y="428"/>
                    <a:pt x="1791" y="446"/>
                    <a:pt x="1763" y="455"/>
                  </a:cubicBezTo>
                  <a:cubicBezTo>
                    <a:pt x="1633" y="465"/>
                    <a:pt x="1512" y="493"/>
                    <a:pt x="1401" y="539"/>
                  </a:cubicBezTo>
                  <a:cubicBezTo>
                    <a:pt x="1392" y="541"/>
                    <a:pt x="1383" y="542"/>
                    <a:pt x="1374" y="542"/>
                  </a:cubicBezTo>
                  <a:cubicBezTo>
                    <a:pt x="1347" y="542"/>
                    <a:pt x="1322" y="532"/>
                    <a:pt x="1308" y="511"/>
                  </a:cubicBezTo>
                  <a:lnTo>
                    <a:pt x="1123" y="242"/>
                  </a:lnTo>
                  <a:cubicBezTo>
                    <a:pt x="1107" y="226"/>
                    <a:pt x="1084" y="216"/>
                    <a:pt x="1061" y="216"/>
                  </a:cubicBezTo>
                  <a:cubicBezTo>
                    <a:pt x="1044" y="216"/>
                    <a:pt x="1027" y="221"/>
                    <a:pt x="1011" y="233"/>
                  </a:cubicBezTo>
                  <a:lnTo>
                    <a:pt x="603" y="530"/>
                  </a:lnTo>
                  <a:cubicBezTo>
                    <a:pt x="566" y="548"/>
                    <a:pt x="557" y="604"/>
                    <a:pt x="585" y="632"/>
                  </a:cubicBezTo>
                  <a:lnTo>
                    <a:pt x="780" y="901"/>
                  </a:lnTo>
                  <a:cubicBezTo>
                    <a:pt x="798" y="929"/>
                    <a:pt x="798" y="966"/>
                    <a:pt x="770" y="993"/>
                  </a:cubicBezTo>
                  <a:cubicBezTo>
                    <a:pt x="696" y="1086"/>
                    <a:pt x="631" y="1188"/>
                    <a:pt x="575" y="1309"/>
                  </a:cubicBezTo>
                  <a:cubicBezTo>
                    <a:pt x="568" y="1332"/>
                    <a:pt x="541" y="1348"/>
                    <a:pt x="517" y="1348"/>
                  </a:cubicBezTo>
                  <a:cubicBezTo>
                    <a:pt x="511" y="1348"/>
                    <a:pt x="506" y="1348"/>
                    <a:pt x="501" y="1346"/>
                  </a:cubicBezTo>
                  <a:lnTo>
                    <a:pt x="177" y="1300"/>
                  </a:lnTo>
                  <a:cubicBezTo>
                    <a:pt x="170" y="1298"/>
                    <a:pt x="165" y="1298"/>
                    <a:pt x="159" y="1298"/>
                  </a:cubicBezTo>
                  <a:cubicBezTo>
                    <a:pt x="121" y="1298"/>
                    <a:pt x="92" y="1323"/>
                    <a:pt x="84" y="1355"/>
                  </a:cubicBezTo>
                  <a:lnTo>
                    <a:pt x="10" y="1865"/>
                  </a:lnTo>
                  <a:cubicBezTo>
                    <a:pt x="0" y="1903"/>
                    <a:pt x="28" y="1940"/>
                    <a:pt x="75" y="1949"/>
                  </a:cubicBezTo>
                  <a:lnTo>
                    <a:pt x="399" y="2005"/>
                  </a:lnTo>
                  <a:cubicBezTo>
                    <a:pt x="427" y="2005"/>
                    <a:pt x="455" y="2032"/>
                    <a:pt x="455" y="2070"/>
                  </a:cubicBezTo>
                  <a:cubicBezTo>
                    <a:pt x="473" y="2190"/>
                    <a:pt x="501" y="2311"/>
                    <a:pt x="548" y="2431"/>
                  </a:cubicBezTo>
                  <a:cubicBezTo>
                    <a:pt x="557" y="2459"/>
                    <a:pt x="548" y="2496"/>
                    <a:pt x="520" y="2515"/>
                  </a:cubicBezTo>
                  <a:lnTo>
                    <a:pt x="251" y="2710"/>
                  </a:lnTo>
                  <a:cubicBezTo>
                    <a:pt x="214" y="2728"/>
                    <a:pt x="204" y="2775"/>
                    <a:pt x="232" y="2812"/>
                  </a:cubicBezTo>
                  <a:lnTo>
                    <a:pt x="529" y="3229"/>
                  </a:lnTo>
                  <a:cubicBezTo>
                    <a:pt x="545" y="3245"/>
                    <a:pt x="568" y="3255"/>
                    <a:pt x="591" y="3255"/>
                  </a:cubicBezTo>
                  <a:cubicBezTo>
                    <a:pt x="608" y="3255"/>
                    <a:pt x="625" y="3250"/>
                    <a:pt x="640" y="3238"/>
                  </a:cubicBezTo>
                  <a:lnTo>
                    <a:pt x="900" y="3053"/>
                  </a:lnTo>
                  <a:cubicBezTo>
                    <a:pt x="914" y="3044"/>
                    <a:pt x="930" y="3039"/>
                    <a:pt x="947" y="3039"/>
                  </a:cubicBezTo>
                  <a:cubicBezTo>
                    <a:pt x="963" y="3039"/>
                    <a:pt x="979" y="3044"/>
                    <a:pt x="993" y="3053"/>
                  </a:cubicBezTo>
                  <a:cubicBezTo>
                    <a:pt x="1086" y="3127"/>
                    <a:pt x="1197" y="3192"/>
                    <a:pt x="1308" y="3248"/>
                  </a:cubicBezTo>
                  <a:cubicBezTo>
                    <a:pt x="1336" y="3257"/>
                    <a:pt x="1355" y="3294"/>
                    <a:pt x="1355" y="3322"/>
                  </a:cubicBezTo>
                  <a:lnTo>
                    <a:pt x="1299" y="3647"/>
                  </a:lnTo>
                  <a:cubicBezTo>
                    <a:pt x="1290" y="3693"/>
                    <a:pt x="1327" y="3730"/>
                    <a:pt x="1364" y="3739"/>
                  </a:cubicBezTo>
                  <a:lnTo>
                    <a:pt x="1865" y="3814"/>
                  </a:lnTo>
                  <a:cubicBezTo>
                    <a:pt x="1871" y="3815"/>
                    <a:pt x="1877" y="3815"/>
                    <a:pt x="1883" y="3815"/>
                  </a:cubicBezTo>
                  <a:cubicBezTo>
                    <a:pt x="1921" y="3815"/>
                    <a:pt x="1950" y="3790"/>
                    <a:pt x="1958" y="3758"/>
                  </a:cubicBezTo>
                  <a:lnTo>
                    <a:pt x="2004" y="3433"/>
                  </a:lnTo>
                  <a:cubicBezTo>
                    <a:pt x="2013" y="3396"/>
                    <a:pt x="2041" y="3368"/>
                    <a:pt x="2069" y="3368"/>
                  </a:cubicBezTo>
                  <a:cubicBezTo>
                    <a:pt x="2199" y="3350"/>
                    <a:pt x="2320" y="3322"/>
                    <a:pt x="2431" y="3276"/>
                  </a:cubicBezTo>
                  <a:cubicBezTo>
                    <a:pt x="2440" y="3273"/>
                    <a:pt x="2449" y="3272"/>
                    <a:pt x="2457" y="3272"/>
                  </a:cubicBezTo>
                  <a:cubicBezTo>
                    <a:pt x="2482" y="3272"/>
                    <a:pt x="2503" y="3282"/>
                    <a:pt x="2524" y="3303"/>
                  </a:cubicBezTo>
                  <a:lnTo>
                    <a:pt x="2709" y="3572"/>
                  </a:lnTo>
                  <a:cubicBezTo>
                    <a:pt x="2726" y="3595"/>
                    <a:pt x="2750" y="3607"/>
                    <a:pt x="2774" y="3607"/>
                  </a:cubicBezTo>
                  <a:cubicBezTo>
                    <a:pt x="2790" y="3607"/>
                    <a:pt x="2806" y="3602"/>
                    <a:pt x="2820" y="3591"/>
                  </a:cubicBezTo>
                  <a:lnTo>
                    <a:pt x="3229" y="3294"/>
                  </a:lnTo>
                  <a:cubicBezTo>
                    <a:pt x="3266" y="3266"/>
                    <a:pt x="3275" y="3220"/>
                    <a:pt x="3247" y="3183"/>
                  </a:cubicBezTo>
                  <a:lnTo>
                    <a:pt x="3052" y="2923"/>
                  </a:lnTo>
                  <a:cubicBezTo>
                    <a:pt x="3034" y="2895"/>
                    <a:pt x="3034" y="2858"/>
                    <a:pt x="3052" y="2830"/>
                  </a:cubicBezTo>
                  <a:cubicBezTo>
                    <a:pt x="3136" y="2737"/>
                    <a:pt x="3201" y="2626"/>
                    <a:pt x="3247" y="2515"/>
                  </a:cubicBezTo>
                  <a:cubicBezTo>
                    <a:pt x="3266" y="2487"/>
                    <a:pt x="3294" y="2468"/>
                    <a:pt x="3331" y="2468"/>
                  </a:cubicBezTo>
                  <a:lnTo>
                    <a:pt x="3655" y="2524"/>
                  </a:lnTo>
                  <a:cubicBezTo>
                    <a:pt x="3661" y="2525"/>
                    <a:pt x="3667" y="2526"/>
                    <a:pt x="3673" y="2526"/>
                  </a:cubicBezTo>
                  <a:cubicBezTo>
                    <a:pt x="3711" y="2526"/>
                    <a:pt x="3739" y="2500"/>
                    <a:pt x="3739" y="2459"/>
                  </a:cubicBezTo>
                  <a:lnTo>
                    <a:pt x="3822" y="1958"/>
                  </a:lnTo>
                  <a:cubicBezTo>
                    <a:pt x="3832" y="1921"/>
                    <a:pt x="3804" y="1875"/>
                    <a:pt x="3757" y="1875"/>
                  </a:cubicBezTo>
                  <a:lnTo>
                    <a:pt x="3433" y="1819"/>
                  </a:lnTo>
                  <a:cubicBezTo>
                    <a:pt x="3405" y="1810"/>
                    <a:pt x="3377" y="1791"/>
                    <a:pt x="3377" y="1754"/>
                  </a:cubicBezTo>
                  <a:cubicBezTo>
                    <a:pt x="3359" y="1634"/>
                    <a:pt x="3331" y="1513"/>
                    <a:pt x="3284" y="1392"/>
                  </a:cubicBezTo>
                  <a:cubicBezTo>
                    <a:pt x="3275" y="1365"/>
                    <a:pt x="3284" y="1327"/>
                    <a:pt x="3312" y="1309"/>
                  </a:cubicBezTo>
                  <a:lnTo>
                    <a:pt x="3581" y="1114"/>
                  </a:lnTo>
                  <a:cubicBezTo>
                    <a:pt x="3609" y="1086"/>
                    <a:pt x="3618" y="1040"/>
                    <a:pt x="3600" y="1012"/>
                  </a:cubicBezTo>
                  <a:lnTo>
                    <a:pt x="3294" y="595"/>
                  </a:lnTo>
                  <a:cubicBezTo>
                    <a:pt x="3282" y="577"/>
                    <a:pt x="3258" y="566"/>
                    <a:pt x="3233" y="566"/>
                  </a:cubicBezTo>
                  <a:cubicBezTo>
                    <a:pt x="3219" y="566"/>
                    <a:pt x="3205" y="569"/>
                    <a:pt x="3192" y="576"/>
                  </a:cubicBezTo>
                  <a:lnTo>
                    <a:pt x="2922" y="771"/>
                  </a:lnTo>
                  <a:cubicBezTo>
                    <a:pt x="2913" y="780"/>
                    <a:pt x="2897" y="785"/>
                    <a:pt x="2881" y="785"/>
                  </a:cubicBezTo>
                  <a:cubicBezTo>
                    <a:pt x="2865" y="785"/>
                    <a:pt x="2848" y="780"/>
                    <a:pt x="2839" y="771"/>
                  </a:cubicBezTo>
                  <a:cubicBezTo>
                    <a:pt x="2737" y="697"/>
                    <a:pt x="2635" y="632"/>
                    <a:pt x="2524" y="576"/>
                  </a:cubicBezTo>
                  <a:cubicBezTo>
                    <a:pt x="2486" y="557"/>
                    <a:pt x="2468" y="530"/>
                    <a:pt x="2477" y="493"/>
                  </a:cubicBezTo>
                  <a:lnTo>
                    <a:pt x="2533" y="168"/>
                  </a:lnTo>
                  <a:cubicBezTo>
                    <a:pt x="2533" y="131"/>
                    <a:pt x="2505" y="94"/>
                    <a:pt x="2468" y="84"/>
                  </a:cubicBezTo>
                  <a:lnTo>
                    <a:pt x="1967" y="1"/>
                  </a:lnTo>
                  <a:close/>
                </a:path>
              </a:pathLst>
            </a:cu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447" name="Google Shape;2447;p23"/>
            <p:cNvSpPr/>
            <p:nvPr/>
          </p:nvSpPr>
          <p:spPr>
            <a:xfrm>
              <a:off x="830200" y="2594850"/>
              <a:ext cx="98825" cy="98350"/>
            </a:xfrm>
            <a:custGeom>
              <a:rect b="b" l="l" r="r" t="t"/>
              <a:pathLst>
                <a:path extrusionOk="0" h="3934" w="3953">
                  <a:moveTo>
                    <a:pt x="1986" y="1151"/>
                  </a:moveTo>
                  <a:cubicBezTo>
                    <a:pt x="2032" y="1151"/>
                    <a:pt x="2088" y="1160"/>
                    <a:pt x="2134" y="1160"/>
                  </a:cubicBezTo>
                  <a:cubicBezTo>
                    <a:pt x="2366" y="1206"/>
                    <a:pt x="2570" y="1355"/>
                    <a:pt x="2691" y="1559"/>
                  </a:cubicBezTo>
                  <a:cubicBezTo>
                    <a:pt x="2811" y="1763"/>
                    <a:pt x="2830" y="2013"/>
                    <a:pt x="2746" y="2236"/>
                  </a:cubicBezTo>
                  <a:cubicBezTo>
                    <a:pt x="2632" y="2564"/>
                    <a:pt x="2314" y="2776"/>
                    <a:pt x="1973" y="2776"/>
                  </a:cubicBezTo>
                  <a:cubicBezTo>
                    <a:pt x="1928" y="2776"/>
                    <a:pt x="1882" y="2772"/>
                    <a:pt x="1837" y="2765"/>
                  </a:cubicBezTo>
                  <a:cubicBezTo>
                    <a:pt x="1605" y="2718"/>
                    <a:pt x="1401" y="2570"/>
                    <a:pt x="1281" y="2366"/>
                  </a:cubicBezTo>
                  <a:cubicBezTo>
                    <a:pt x="1160" y="2162"/>
                    <a:pt x="1141" y="1911"/>
                    <a:pt x="1225" y="1689"/>
                  </a:cubicBezTo>
                  <a:cubicBezTo>
                    <a:pt x="1336" y="1364"/>
                    <a:pt x="1652" y="1151"/>
                    <a:pt x="1986" y="1151"/>
                  </a:cubicBezTo>
                  <a:close/>
                  <a:moveTo>
                    <a:pt x="1985" y="1033"/>
                  </a:moveTo>
                  <a:cubicBezTo>
                    <a:pt x="1600" y="1033"/>
                    <a:pt x="1243" y="1278"/>
                    <a:pt x="1114" y="1651"/>
                  </a:cubicBezTo>
                  <a:cubicBezTo>
                    <a:pt x="1021" y="1902"/>
                    <a:pt x="1049" y="2189"/>
                    <a:pt x="1179" y="2421"/>
                  </a:cubicBezTo>
                  <a:cubicBezTo>
                    <a:pt x="1318" y="2663"/>
                    <a:pt x="1550" y="2830"/>
                    <a:pt x="1819" y="2876"/>
                  </a:cubicBezTo>
                  <a:cubicBezTo>
                    <a:pt x="1874" y="2885"/>
                    <a:pt x="1930" y="2895"/>
                    <a:pt x="1986" y="2895"/>
                  </a:cubicBezTo>
                  <a:cubicBezTo>
                    <a:pt x="2366" y="2895"/>
                    <a:pt x="2728" y="2653"/>
                    <a:pt x="2858" y="2282"/>
                  </a:cubicBezTo>
                  <a:cubicBezTo>
                    <a:pt x="2950" y="2023"/>
                    <a:pt x="2923" y="1735"/>
                    <a:pt x="2793" y="1503"/>
                  </a:cubicBezTo>
                  <a:cubicBezTo>
                    <a:pt x="2654" y="1262"/>
                    <a:pt x="2422" y="1104"/>
                    <a:pt x="2153" y="1048"/>
                  </a:cubicBezTo>
                  <a:cubicBezTo>
                    <a:pt x="2097" y="1038"/>
                    <a:pt x="2041" y="1033"/>
                    <a:pt x="1985" y="1033"/>
                  </a:cubicBezTo>
                  <a:close/>
                  <a:moveTo>
                    <a:pt x="2013" y="112"/>
                  </a:moveTo>
                  <a:lnTo>
                    <a:pt x="2524" y="195"/>
                  </a:lnTo>
                  <a:cubicBezTo>
                    <a:pt x="2524" y="195"/>
                    <a:pt x="2533" y="204"/>
                    <a:pt x="2533" y="204"/>
                  </a:cubicBezTo>
                  <a:cubicBezTo>
                    <a:pt x="2533" y="204"/>
                    <a:pt x="2533" y="214"/>
                    <a:pt x="2533" y="214"/>
                  </a:cubicBezTo>
                  <a:lnTo>
                    <a:pt x="2487" y="538"/>
                  </a:lnTo>
                  <a:cubicBezTo>
                    <a:pt x="2477" y="603"/>
                    <a:pt x="2505" y="659"/>
                    <a:pt x="2561" y="687"/>
                  </a:cubicBezTo>
                  <a:cubicBezTo>
                    <a:pt x="2672" y="733"/>
                    <a:pt x="2774" y="798"/>
                    <a:pt x="2867" y="872"/>
                  </a:cubicBezTo>
                  <a:cubicBezTo>
                    <a:pt x="2890" y="891"/>
                    <a:pt x="2918" y="900"/>
                    <a:pt x="2946" y="900"/>
                  </a:cubicBezTo>
                  <a:cubicBezTo>
                    <a:pt x="2974" y="900"/>
                    <a:pt x="3001" y="891"/>
                    <a:pt x="3025" y="872"/>
                  </a:cubicBezTo>
                  <a:lnTo>
                    <a:pt x="3294" y="677"/>
                  </a:lnTo>
                  <a:cubicBezTo>
                    <a:pt x="3294" y="677"/>
                    <a:pt x="3312" y="677"/>
                    <a:pt x="3312" y="687"/>
                  </a:cubicBezTo>
                  <a:lnTo>
                    <a:pt x="3618" y="1095"/>
                  </a:lnTo>
                  <a:cubicBezTo>
                    <a:pt x="3618" y="1104"/>
                    <a:pt x="3618" y="1104"/>
                    <a:pt x="3618" y="1113"/>
                  </a:cubicBezTo>
                  <a:cubicBezTo>
                    <a:pt x="3618" y="1113"/>
                    <a:pt x="3618" y="1113"/>
                    <a:pt x="3609" y="1123"/>
                  </a:cubicBezTo>
                  <a:lnTo>
                    <a:pt x="3340" y="1317"/>
                  </a:lnTo>
                  <a:cubicBezTo>
                    <a:pt x="3294" y="1345"/>
                    <a:pt x="3275" y="1410"/>
                    <a:pt x="3294" y="1466"/>
                  </a:cubicBezTo>
                  <a:cubicBezTo>
                    <a:pt x="3340" y="1577"/>
                    <a:pt x="3368" y="1698"/>
                    <a:pt x="3377" y="1818"/>
                  </a:cubicBezTo>
                  <a:cubicBezTo>
                    <a:pt x="3386" y="1874"/>
                    <a:pt x="3433" y="1920"/>
                    <a:pt x="3488" y="1930"/>
                  </a:cubicBezTo>
                  <a:lnTo>
                    <a:pt x="3813" y="1985"/>
                  </a:lnTo>
                  <a:cubicBezTo>
                    <a:pt x="3822" y="1985"/>
                    <a:pt x="3832" y="1995"/>
                    <a:pt x="3832" y="2004"/>
                  </a:cubicBezTo>
                  <a:lnTo>
                    <a:pt x="3748" y="2505"/>
                  </a:lnTo>
                  <a:cubicBezTo>
                    <a:pt x="3748" y="2514"/>
                    <a:pt x="3739" y="2523"/>
                    <a:pt x="3730" y="2523"/>
                  </a:cubicBezTo>
                  <a:lnTo>
                    <a:pt x="3405" y="2468"/>
                  </a:lnTo>
                  <a:cubicBezTo>
                    <a:pt x="3398" y="2467"/>
                    <a:pt x="3391" y="2466"/>
                    <a:pt x="3383" y="2466"/>
                  </a:cubicBezTo>
                  <a:cubicBezTo>
                    <a:pt x="3334" y="2466"/>
                    <a:pt x="3282" y="2493"/>
                    <a:pt x="3266" y="2542"/>
                  </a:cubicBezTo>
                  <a:cubicBezTo>
                    <a:pt x="3210" y="2653"/>
                    <a:pt x="3154" y="2755"/>
                    <a:pt x="3080" y="2848"/>
                  </a:cubicBezTo>
                  <a:cubicBezTo>
                    <a:pt x="3043" y="2895"/>
                    <a:pt x="3034" y="2959"/>
                    <a:pt x="3071" y="3006"/>
                  </a:cubicBezTo>
                  <a:lnTo>
                    <a:pt x="3266" y="3275"/>
                  </a:lnTo>
                  <a:cubicBezTo>
                    <a:pt x="3275" y="3284"/>
                    <a:pt x="3266" y="3293"/>
                    <a:pt x="3266" y="3303"/>
                  </a:cubicBezTo>
                  <a:lnTo>
                    <a:pt x="2848" y="3600"/>
                  </a:lnTo>
                  <a:cubicBezTo>
                    <a:pt x="2845" y="3603"/>
                    <a:pt x="2842" y="3604"/>
                    <a:pt x="2839" y="3604"/>
                  </a:cubicBezTo>
                  <a:cubicBezTo>
                    <a:pt x="2833" y="3604"/>
                    <a:pt x="2827" y="3600"/>
                    <a:pt x="2821" y="3600"/>
                  </a:cubicBezTo>
                  <a:lnTo>
                    <a:pt x="2635" y="3331"/>
                  </a:lnTo>
                  <a:cubicBezTo>
                    <a:pt x="2607" y="3296"/>
                    <a:pt x="2565" y="3277"/>
                    <a:pt x="2522" y="3277"/>
                  </a:cubicBezTo>
                  <a:cubicBezTo>
                    <a:pt x="2507" y="3277"/>
                    <a:pt x="2492" y="3279"/>
                    <a:pt x="2477" y="3284"/>
                  </a:cubicBezTo>
                  <a:cubicBezTo>
                    <a:pt x="2366" y="3321"/>
                    <a:pt x="2245" y="3349"/>
                    <a:pt x="2134" y="3368"/>
                  </a:cubicBezTo>
                  <a:cubicBezTo>
                    <a:pt x="2069" y="3368"/>
                    <a:pt x="2023" y="3414"/>
                    <a:pt x="2013" y="3479"/>
                  </a:cubicBezTo>
                  <a:lnTo>
                    <a:pt x="1967" y="3804"/>
                  </a:lnTo>
                  <a:cubicBezTo>
                    <a:pt x="1958" y="3813"/>
                    <a:pt x="1949" y="3813"/>
                    <a:pt x="1939" y="3813"/>
                  </a:cubicBezTo>
                  <a:lnTo>
                    <a:pt x="1438" y="3739"/>
                  </a:lnTo>
                  <a:cubicBezTo>
                    <a:pt x="1429" y="3739"/>
                    <a:pt x="1420" y="3729"/>
                    <a:pt x="1429" y="3720"/>
                  </a:cubicBezTo>
                  <a:lnTo>
                    <a:pt x="1475" y="3395"/>
                  </a:lnTo>
                  <a:cubicBezTo>
                    <a:pt x="1485" y="3331"/>
                    <a:pt x="1457" y="3275"/>
                    <a:pt x="1401" y="3247"/>
                  </a:cubicBezTo>
                  <a:cubicBezTo>
                    <a:pt x="1290" y="3201"/>
                    <a:pt x="1188" y="3136"/>
                    <a:pt x="1095" y="3061"/>
                  </a:cubicBezTo>
                  <a:cubicBezTo>
                    <a:pt x="1076" y="3043"/>
                    <a:pt x="1049" y="3034"/>
                    <a:pt x="1012" y="3034"/>
                  </a:cubicBezTo>
                  <a:cubicBezTo>
                    <a:pt x="984" y="3034"/>
                    <a:pt x="956" y="3043"/>
                    <a:pt x="937" y="3061"/>
                  </a:cubicBezTo>
                  <a:lnTo>
                    <a:pt x="668" y="3247"/>
                  </a:lnTo>
                  <a:cubicBezTo>
                    <a:pt x="668" y="3256"/>
                    <a:pt x="659" y="3256"/>
                    <a:pt x="659" y="3256"/>
                  </a:cubicBezTo>
                  <a:cubicBezTo>
                    <a:pt x="659" y="3256"/>
                    <a:pt x="650" y="3256"/>
                    <a:pt x="650" y="3247"/>
                  </a:cubicBezTo>
                  <a:lnTo>
                    <a:pt x="344" y="2839"/>
                  </a:lnTo>
                  <a:cubicBezTo>
                    <a:pt x="344" y="2830"/>
                    <a:pt x="344" y="2830"/>
                    <a:pt x="344" y="2820"/>
                  </a:cubicBezTo>
                  <a:cubicBezTo>
                    <a:pt x="344" y="2820"/>
                    <a:pt x="344" y="2811"/>
                    <a:pt x="353" y="2811"/>
                  </a:cubicBezTo>
                  <a:lnTo>
                    <a:pt x="613" y="2616"/>
                  </a:lnTo>
                  <a:cubicBezTo>
                    <a:pt x="668" y="2579"/>
                    <a:pt x="687" y="2523"/>
                    <a:pt x="668" y="2468"/>
                  </a:cubicBezTo>
                  <a:cubicBezTo>
                    <a:pt x="622" y="2356"/>
                    <a:pt x="594" y="2236"/>
                    <a:pt x="585" y="2115"/>
                  </a:cubicBezTo>
                  <a:cubicBezTo>
                    <a:pt x="576" y="2060"/>
                    <a:pt x="529" y="2013"/>
                    <a:pt x="474" y="2004"/>
                  </a:cubicBezTo>
                  <a:lnTo>
                    <a:pt x="149" y="1948"/>
                  </a:lnTo>
                  <a:cubicBezTo>
                    <a:pt x="130" y="1948"/>
                    <a:pt x="130" y="1939"/>
                    <a:pt x="130" y="1930"/>
                  </a:cubicBezTo>
                  <a:lnTo>
                    <a:pt x="214" y="1429"/>
                  </a:lnTo>
                  <a:cubicBezTo>
                    <a:pt x="214" y="1420"/>
                    <a:pt x="223" y="1410"/>
                    <a:pt x="232" y="1410"/>
                  </a:cubicBezTo>
                  <a:lnTo>
                    <a:pt x="557" y="1466"/>
                  </a:lnTo>
                  <a:cubicBezTo>
                    <a:pt x="563" y="1467"/>
                    <a:pt x="569" y="1467"/>
                    <a:pt x="574" y="1467"/>
                  </a:cubicBezTo>
                  <a:cubicBezTo>
                    <a:pt x="624" y="1467"/>
                    <a:pt x="671" y="1433"/>
                    <a:pt x="696" y="1392"/>
                  </a:cubicBezTo>
                  <a:cubicBezTo>
                    <a:pt x="743" y="1280"/>
                    <a:pt x="807" y="1178"/>
                    <a:pt x="882" y="1086"/>
                  </a:cubicBezTo>
                  <a:cubicBezTo>
                    <a:pt x="919" y="1039"/>
                    <a:pt x="919" y="974"/>
                    <a:pt x="891" y="919"/>
                  </a:cubicBezTo>
                  <a:lnTo>
                    <a:pt x="696" y="659"/>
                  </a:lnTo>
                  <a:cubicBezTo>
                    <a:pt x="687" y="650"/>
                    <a:pt x="696" y="640"/>
                    <a:pt x="696" y="631"/>
                  </a:cubicBezTo>
                  <a:lnTo>
                    <a:pt x="1114" y="334"/>
                  </a:lnTo>
                  <a:cubicBezTo>
                    <a:pt x="1118" y="330"/>
                    <a:pt x="1123" y="327"/>
                    <a:pt x="1126" y="327"/>
                  </a:cubicBezTo>
                  <a:cubicBezTo>
                    <a:pt x="1130" y="327"/>
                    <a:pt x="1132" y="330"/>
                    <a:pt x="1132" y="334"/>
                  </a:cubicBezTo>
                  <a:lnTo>
                    <a:pt x="1327" y="603"/>
                  </a:lnTo>
                  <a:cubicBezTo>
                    <a:pt x="1354" y="638"/>
                    <a:pt x="1397" y="657"/>
                    <a:pt x="1440" y="657"/>
                  </a:cubicBezTo>
                  <a:cubicBezTo>
                    <a:pt x="1455" y="657"/>
                    <a:pt x="1470" y="654"/>
                    <a:pt x="1485" y="650"/>
                  </a:cubicBezTo>
                  <a:cubicBezTo>
                    <a:pt x="1596" y="603"/>
                    <a:pt x="1707" y="575"/>
                    <a:pt x="1828" y="566"/>
                  </a:cubicBezTo>
                  <a:cubicBezTo>
                    <a:pt x="1893" y="557"/>
                    <a:pt x="1939" y="510"/>
                    <a:pt x="1949" y="455"/>
                  </a:cubicBezTo>
                  <a:lnTo>
                    <a:pt x="1995" y="130"/>
                  </a:lnTo>
                  <a:cubicBezTo>
                    <a:pt x="1995" y="121"/>
                    <a:pt x="2013" y="112"/>
                    <a:pt x="2013" y="112"/>
                  </a:cubicBezTo>
                  <a:close/>
                  <a:moveTo>
                    <a:pt x="2032" y="0"/>
                  </a:moveTo>
                  <a:cubicBezTo>
                    <a:pt x="2004" y="0"/>
                    <a:pt x="1967" y="0"/>
                    <a:pt x="1939" y="28"/>
                  </a:cubicBezTo>
                  <a:cubicBezTo>
                    <a:pt x="1911" y="47"/>
                    <a:pt x="1893" y="74"/>
                    <a:pt x="1884" y="112"/>
                  </a:cubicBezTo>
                  <a:lnTo>
                    <a:pt x="1828" y="436"/>
                  </a:lnTo>
                  <a:cubicBezTo>
                    <a:pt x="1828" y="445"/>
                    <a:pt x="1828" y="455"/>
                    <a:pt x="1819" y="455"/>
                  </a:cubicBezTo>
                  <a:cubicBezTo>
                    <a:pt x="1689" y="464"/>
                    <a:pt x="1559" y="492"/>
                    <a:pt x="1438" y="538"/>
                  </a:cubicBezTo>
                  <a:cubicBezTo>
                    <a:pt x="1438" y="541"/>
                    <a:pt x="1437" y="542"/>
                    <a:pt x="1436" y="542"/>
                  </a:cubicBezTo>
                  <a:cubicBezTo>
                    <a:pt x="1432" y="542"/>
                    <a:pt x="1426" y="538"/>
                    <a:pt x="1420" y="538"/>
                  </a:cubicBezTo>
                  <a:lnTo>
                    <a:pt x="1234" y="269"/>
                  </a:lnTo>
                  <a:cubicBezTo>
                    <a:pt x="1207" y="231"/>
                    <a:pt x="1167" y="212"/>
                    <a:pt x="1126" y="212"/>
                  </a:cubicBezTo>
                  <a:cubicBezTo>
                    <a:pt x="1097" y="212"/>
                    <a:pt x="1066" y="222"/>
                    <a:pt x="1039" y="241"/>
                  </a:cubicBezTo>
                  <a:lnTo>
                    <a:pt x="631" y="538"/>
                  </a:lnTo>
                  <a:cubicBezTo>
                    <a:pt x="566" y="575"/>
                    <a:pt x="557" y="659"/>
                    <a:pt x="603" y="724"/>
                  </a:cubicBezTo>
                  <a:lnTo>
                    <a:pt x="789" y="993"/>
                  </a:lnTo>
                  <a:cubicBezTo>
                    <a:pt x="798" y="993"/>
                    <a:pt x="798" y="1002"/>
                    <a:pt x="789" y="1011"/>
                  </a:cubicBezTo>
                  <a:cubicBezTo>
                    <a:pt x="715" y="1113"/>
                    <a:pt x="640" y="1225"/>
                    <a:pt x="594" y="1336"/>
                  </a:cubicBezTo>
                  <a:cubicBezTo>
                    <a:pt x="585" y="1345"/>
                    <a:pt x="576" y="1345"/>
                    <a:pt x="576" y="1345"/>
                  </a:cubicBezTo>
                  <a:lnTo>
                    <a:pt x="251" y="1299"/>
                  </a:lnTo>
                  <a:cubicBezTo>
                    <a:pt x="241" y="1296"/>
                    <a:pt x="231" y="1295"/>
                    <a:pt x="221" y="1295"/>
                  </a:cubicBezTo>
                  <a:cubicBezTo>
                    <a:pt x="195" y="1295"/>
                    <a:pt x="169" y="1304"/>
                    <a:pt x="149" y="1317"/>
                  </a:cubicBezTo>
                  <a:cubicBezTo>
                    <a:pt x="121" y="1336"/>
                    <a:pt x="102" y="1373"/>
                    <a:pt x="93" y="1410"/>
                  </a:cubicBezTo>
                  <a:lnTo>
                    <a:pt x="19" y="1911"/>
                  </a:lnTo>
                  <a:cubicBezTo>
                    <a:pt x="0" y="1985"/>
                    <a:pt x="56" y="2050"/>
                    <a:pt x="130" y="2060"/>
                  </a:cubicBezTo>
                  <a:lnTo>
                    <a:pt x="455" y="2115"/>
                  </a:lnTo>
                  <a:cubicBezTo>
                    <a:pt x="455" y="2115"/>
                    <a:pt x="464" y="2125"/>
                    <a:pt x="464" y="2125"/>
                  </a:cubicBezTo>
                  <a:cubicBezTo>
                    <a:pt x="483" y="2254"/>
                    <a:pt x="511" y="2384"/>
                    <a:pt x="557" y="2505"/>
                  </a:cubicBezTo>
                  <a:cubicBezTo>
                    <a:pt x="557" y="2514"/>
                    <a:pt x="557" y="2514"/>
                    <a:pt x="548" y="2523"/>
                  </a:cubicBezTo>
                  <a:lnTo>
                    <a:pt x="279" y="2718"/>
                  </a:lnTo>
                  <a:cubicBezTo>
                    <a:pt x="251" y="2737"/>
                    <a:pt x="232" y="2765"/>
                    <a:pt x="223" y="2802"/>
                  </a:cubicBezTo>
                  <a:cubicBezTo>
                    <a:pt x="223" y="2839"/>
                    <a:pt x="232" y="2876"/>
                    <a:pt x="251" y="2904"/>
                  </a:cubicBezTo>
                  <a:lnTo>
                    <a:pt x="548" y="3312"/>
                  </a:lnTo>
                  <a:cubicBezTo>
                    <a:pt x="566" y="3349"/>
                    <a:pt x="603" y="3368"/>
                    <a:pt x="640" y="3368"/>
                  </a:cubicBezTo>
                  <a:cubicBezTo>
                    <a:pt x="648" y="3370"/>
                    <a:pt x="656" y="3371"/>
                    <a:pt x="665" y="3371"/>
                  </a:cubicBezTo>
                  <a:cubicBezTo>
                    <a:pt x="688" y="3371"/>
                    <a:pt x="713" y="3363"/>
                    <a:pt x="733" y="3349"/>
                  </a:cubicBezTo>
                  <a:lnTo>
                    <a:pt x="1002" y="3154"/>
                  </a:lnTo>
                  <a:cubicBezTo>
                    <a:pt x="1007" y="3150"/>
                    <a:pt x="1012" y="3147"/>
                    <a:pt x="1015" y="3147"/>
                  </a:cubicBezTo>
                  <a:cubicBezTo>
                    <a:pt x="1019" y="3147"/>
                    <a:pt x="1021" y="3150"/>
                    <a:pt x="1021" y="3154"/>
                  </a:cubicBezTo>
                  <a:cubicBezTo>
                    <a:pt x="1123" y="3238"/>
                    <a:pt x="1234" y="3303"/>
                    <a:pt x="1355" y="3358"/>
                  </a:cubicBezTo>
                  <a:cubicBezTo>
                    <a:pt x="1355" y="3358"/>
                    <a:pt x="1364" y="3368"/>
                    <a:pt x="1364" y="3377"/>
                  </a:cubicBezTo>
                  <a:lnTo>
                    <a:pt x="1308" y="3702"/>
                  </a:lnTo>
                  <a:cubicBezTo>
                    <a:pt x="1299" y="3776"/>
                    <a:pt x="1346" y="3841"/>
                    <a:pt x="1420" y="3850"/>
                  </a:cubicBezTo>
                  <a:lnTo>
                    <a:pt x="1921" y="3934"/>
                  </a:lnTo>
                  <a:lnTo>
                    <a:pt x="1949" y="3934"/>
                  </a:lnTo>
                  <a:cubicBezTo>
                    <a:pt x="1976" y="3934"/>
                    <a:pt x="2004" y="3924"/>
                    <a:pt x="2023" y="3906"/>
                  </a:cubicBezTo>
                  <a:cubicBezTo>
                    <a:pt x="2051" y="3887"/>
                    <a:pt x="2069" y="3859"/>
                    <a:pt x="2078" y="3822"/>
                  </a:cubicBezTo>
                  <a:lnTo>
                    <a:pt x="2125" y="3498"/>
                  </a:lnTo>
                  <a:cubicBezTo>
                    <a:pt x="2134" y="3488"/>
                    <a:pt x="2134" y="3479"/>
                    <a:pt x="2143" y="3479"/>
                  </a:cubicBezTo>
                  <a:cubicBezTo>
                    <a:pt x="2273" y="3470"/>
                    <a:pt x="2394" y="3442"/>
                    <a:pt x="2514" y="3395"/>
                  </a:cubicBezTo>
                  <a:cubicBezTo>
                    <a:pt x="2517" y="3392"/>
                    <a:pt x="2521" y="3391"/>
                    <a:pt x="2523" y="3391"/>
                  </a:cubicBezTo>
                  <a:cubicBezTo>
                    <a:pt x="2529" y="3391"/>
                    <a:pt x="2533" y="3395"/>
                    <a:pt x="2533" y="3395"/>
                  </a:cubicBezTo>
                  <a:lnTo>
                    <a:pt x="2728" y="3664"/>
                  </a:lnTo>
                  <a:cubicBezTo>
                    <a:pt x="2755" y="3702"/>
                    <a:pt x="2794" y="3721"/>
                    <a:pt x="2834" y="3721"/>
                  </a:cubicBezTo>
                  <a:cubicBezTo>
                    <a:pt x="2862" y="3721"/>
                    <a:pt x="2890" y="3712"/>
                    <a:pt x="2913" y="3692"/>
                  </a:cubicBezTo>
                  <a:lnTo>
                    <a:pt x="3331" y="3395"/>
                  </a:lnTo>
                  <a:cubicBezTo>
                    <a:pt x="3386" y="3358"/>
                    <a:pt x="3405" y="3266"/>
                    <a:pt x="3359" y="3210"/>
                  </a:cubicBezTo>
                  <a:lnTo>
                    <a:pt x="3164" y="2941"/>
                  </a:lnTo>
                  <a:cubicBezTo>
                    <a:pt x="3164" y="2941"/>
                    <a:pt x="3164" y="2932"/>
                    <a:pt x="3164" y="2922"/>
                  </a:cubicBezTo>
                  <a:cubicBezTo>
                    <a:pt x="3247" y="2820"/>
                    <a:pt x="3312" y="2709"/>
                    <a:pt x="3368" y="2598"/>
                  </a:cubicBezTo>
                  <a:cubicBezTo>
                    <a:pt x="3368" y="2588"/>
                    <a:pt x="3377" y="2588"/>
                    <a:pt x="3386" y="2588"/>
                  </a:cubicBezTo>
                  <a:lnTo>
                    <a:pt x="3711" y="2635"/>
                  </a:lnTo>
                  <a:cubicBezTo>
                    <a:pt x="3721" y="2637"/>
                    <a:pt x="3730" y="2638"/>
                    <a:pt x="3740" y="2638"/>
                  </a:cubicBezTo>
                  <a:cubicBezTo>
                    <a:pt x="3802" y="2638"/>
                    <a:pt x="3853" y="2588"/>
                    <a:pt x="3869" y="2523"/>
                  </a:cubicBezTo>
                  <a:lnTo>
                    <a:pt x="3943" y="2023"/>
                  </a:lnTo>
                  <a:cubicBezTo>
                    <a:pt x="3952" y="1948"/>
                    <a:pt x="3906" y="1883"/>
                    <a:pt x="3832" y="1874"/>
                  </a:cubicBezTo>
                  <a:lnTo>
                    <a:pt x="3507" y="1818"/>
                  </a:lnTo>
                  <a:cubicBezTo>
                    <a:pt x="3498" y="1818"/>
                    <a:pt x="3498" y="1809"/>
                    <a:pt x="3498" y="1800"/>
                  </a:cubicBezTo>
                  <a:cubicBezTo>
                    <a:pt x="3479" y="1679"/>
                    <a:pt x="3451" y="1549"/>
                    <a:pt x="3405" y="1429"/>
                  </a:cubicBezTo>
                  <a:cubicBezTo>
                    <a:pt x="3405" y="1420"/>
                    <a:pt x="3405" y="1410"/>
                    <a:pt x="3414" y="1410"/>
                  </a:cubicBezTo>
                  <a:lnTo>
                    <a:pt x="3674" y="1215"/>
                  </a:lnTo>
                  <a:cubicBezTo>
                    <a:pt x="3711" y="1197"/>
                    <a:pt x="3730" y="1169"/>
                    <a:pt x="3730" y="1132"/>
                  </a:cubicBezTo>
                  <a:cubicBezTo>
                    <a:pt x="3739" y="1095"/>
                    <a:pt x="3730" y="1058"/>
                    <a:pt x="3711" y="1030"/>
                  </a:cubicBezTo>
                  <a:lnTo>
                    <a:pt x="3405" y="622"/>
                  </a:lnTo>
                  <a:cubicBezTo>
                    <a:pt x="3382" y="582"/>
                    <a:pt x="3342" y="563"/>
                    <a:pt x="3299" y="563"/>
                  </a:cubicBezTo>
                  <a:cubicBezTo>
                    <a:pt x="3272" y="563"/>
                    <a:pt x="3244" y="570"/>
                    <a:pt x="3219" y="585"/>
                  </a:cubicBezTo>
                  <a:lnTo>
                    <a:pt x="2950" y="779"/>
                  </a:lnTo>
                  <a:cubicBezTo>
                    <a:pt x="2950" y="784"/>
                    <a:pt x="2948" y="786"/>
                    <a:pt x="2945" y="786"/>
                  </a:cubicBezTo>
                  <a:cubicBezTo>
                    <a:pt x="2941" y="786"/>
                    <a:pt x="2936" y="784"/>
                    <a:pt x="2932" y="779"/>
                  </a:cubicBezTo>
                  <a:cubicBezTo>
                    <a:pt x="2839" y="696"/>
                    <a:pt x="2728" y="631"/>
                    <a:pt x="2607" y="575"/>
                  </a:cubicBezTo>
                  <a:cubicBezTo>
                    <a:pt x="2598" y="575"/>
                    <a:pt x="2598" y="566"/>
                    <a:pt x="2598" y="557"/>
                  </a:cubicBezTo>
                  <a:lnTo>
                    <a:pt x="2654" y="232"/>
                  </a:lnTo>
                  <a:cubicBezTo>
                    <a:pt x="2654" y="195"/>
                    <a:pt x="2644" y="167"/>
                    <a:pt x="2626" y="139"/>
                  </a:cubicBezTo>
                  <a:cubicBezTo>
                    <a:pt x="2607" y="102"/>
                    <a:pt x="2570" y="84"/>
                    <a:pt x="2542" y="84"/>
                  </a:cubicBezTo>
                  <a:lnTo>
                    <a:pt x="2032" y="0"/>
                  </a:lnTo>
                  <a:close/>
                </a:path>
              </a:pathLst>
            </a:cu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448" name="Google Shape;2448;p23"/>
            <p:cNvSpPr/>
            <p:nvPr/>
          </p:nvSpPr>
          <p:spPr>
            <a:xfrm>
              <a:off x="849225" y="2701300"/>
              <a:ext cx="3025" cy="246550"/>
            </a:xfrm>
            <a:custGeom>
              <a:rect b="b" l="l" r="r" t="t"/>
              <a:pathLst>
                <a:path extrusionOk="0" h="9862" w="121">
                  <a:moveTo>
                    <a:pt x="56" y="0"/>
                  </a:moveTo>
                  <a:cubicBezTo>
                    <a:pt x="28" y="0"/>
                    <a:pt x="0" y="28"/>
                    <a:pt x="0" y="56"/>
                  </a:cubicBezTo>
                  <a:lnTo>
                    <a:pt x="0" y="520"/>
                  </a:lnTo>
                  <a:cubicBezTo>
                    <a:pt x="0" y="557"/>
                    <a:pt x="28" y="585"/>
                    <a:pt x="56" y="585"/>
                  </a:cubicBezTo>
                  <a:cubicBezTo>
                    <a:pt x="93" y="585"/>
                    <a:pt x="121" y="557"/>
                    <a:pt x="121" y="520"/>
                  </a:cubicBezTo>
                  <a:lnTo>
                    <a:pt x="121" y="56"/>
                  </a:lnTo>
                  <a:cubicBezTo>
                    <a:pt x="121" y="28"/>
                    <a:pt x="93" y="0"/>
                    <a:pt x="56" y="0"/>
                  </a:cubicBezTo>
                  <a:close/>
                  <a:moveTo>
                    <a:pt x="56" y="928"/>
                  </a:moveTo>
                  <a:cubicBezTo>
                    <a:pt x="28" y="928"/>
                    <a:pt x="0" y="956"/>
                    <a:pt x="0" y="984"/>
                  </a:cubicBezTo>
                  <a:lnTo>
                    <a:pt x="0" y="1447"/>
                  </a:lnTo>
                  <a:cubicBezTo>
                    <a:pt x="0" y="1484"/>
                    <a:pt x="28" y="1512"/>
                    <a:pt x="56" y="1512"/>
                  </a:cubicBezTo>
                  <a:cubicBezTo>
                    <a:pt x="93" y="1512"/>
                    <a:pt x="121" y="1484"/>
                    <a:pt x="121" y="1447"/>
                  </a:cubicBezTo>
                  <a:lnTo>
                    <a:pt x="121" y="984"/>
                  </a:lnTo>
                  <a:cubicBezTo>
                    <a:pt x="121" y="956"/>
                    <a:pt x="93" y="928"/>
                    <a:pt x="56" y="928"/>
                  </a:cubicBezTo>
                  <a:close/>
                  <a:moveTo>
                    <a:pt x="56" y="1856"/>
                  </a:moveTo>
                  <a:cubicBezTo>
                    <a:pt x="28" y="1856"/>
                    <a:pt x="0" y="1883"/>
                    <a:pt x="0" y="1911"/>
                  </a:cubicBezTo>
                  <a:lnTo>
                    <a:pt x="0" y="2375"/>
                  </a:lnTo>
                  <a:cubicBezTo>
                    <a:pt x="0" y="2412"/>
                    <a:pt x="28" y="2440"/>
                    <a:pt x="56" y="2440"/>
                  </a:cubicBezTo>
                  <a:cubicBezTo>
                    <a:pt x="93" y="2440"/>
                    <a:pt x="121" y="2412"/>
                    <a:pt x="121" y="2375"/>
                  </a:cubicBezTo>
                  <a:lnTo>
                    <a:pt x="121" y="1911"/>
                  </a:lnTo>
                  <a:cubicBezTo>
                    <a:pt x="121" y="1883"/>
                    <a:pt x="93" y="1856"/>
                    <a:pt x="56" y="1856"/>
                  </a:cubicBezTo>
                  <a:close/>
                  <a:moveTo>
                    <a:pt x="56" y="2783"/>
                  </a:moveTo>
                  <a:cubicBezTo>
                    <a:pt x="28" y="2783"/>
                    <a:pt x="0" y="2811"/>
                    <a:pt x="0" y="2839"/>
                  </a:cubicBezTo>
                  <a:lnTo>
                    <a:pt x="0" y="3303"/>
                  </a:lnTo>
                  <a:cubicBezTo>
                    <a:pt x="0" y="3340"/>
                    <a:pt x="28" y="3368"/>
                    <a:pt x="56" y="3368"/>
                  </a:cubicBezTo>
                  <a:cubicBezTo>
                    <a:pt x="93" y="3368"/>
                    <a:pt x="121" y="3340"/>
                    <a:pt x="121" y="3303"/>
                  </a:cubicBezTo>
                  <a:lnTo>
                    <a:pt x="121" y="2839"/>
                  </a:lnTo>
                  <a:cubicBezTo>
                    <a:pt x="121" y="2811"/>
                    <a:pt x="93" y="2783"/>
                    <a:pt x="56" y="2783"/>
                  </a:cubicBezTo>
                  <a:close/>
                  <a:moveTo>
                    <a:pt x="56" y="3711"/>
                  </a:moveTo>
                  <a:cubicBezTo>
                    <a:pt x="28" y="3711"/>
                    <a:pt x="0" y="3739"/>
                    <a:pt x="0" y="3767"/>
                  </a:cubicBezTo>
                  <a:lnTo>
                    <a:pt x="0" y="4230"/>
                  </a:lnTo>
                  <a:cubicBezTo>
                    <a:pt x="0" y="4267"/>
                    <a:pt x="28" y="4295"/>
                    <a:pt x="56" y="4295"/>
                  </a:cubicBezTo>
                  <a:cubicBezTo>
                    <a:pt x="93" y="4295"/>
                    <a:pt x="121" y="4267"/>
                    <a:pt x="121" y="4230"/>
                  </a:cubicBezTo>
                  <a:lnTo>
                    <a:pt x="121" y="3767"/>
                  </a:lnTo>
                  <a:cubicBezTo>
                    <a:pt x="121" y="3739"/>
                    <a:pt x="93" y="3711"/>
                    <a:pt x="56" y="3711"/>
                  </a:cubicBezTo>
                  <a:close/>
                  <a:moveTo>
                    <a:pt x="56" y="4639"/>
                  </a:moveTo>
                  <a:cubicBezTo>
                    <a:pt x="28" y="4639"/>
                    <a:pt x="0" y="4666"/>
                    <a:pt x="0" y="4694"/>
                  </a:cubicBezTo>
                  <a:lnTo>
                    <a:pt x="0" y="5158"/>
                  </a:lnTo>
                  <a:cubicBezTo>
                    <a:pt x="0" y="5195"/>
                    <a:pt x="28" y="5223"/>
                    <a:pt x="56" y="5223"/>
                  </a:cubicBezTo>
                  <a:cubicBezTo>
                    <a:pt x="93" y="5223"/>
                    <a:pt x="121" y="5195"/>
                    <a:pt x="121" y="5158"/>
                  </a:cubicBezTo>
                  <a:lnTo>
                    <a:pt x="121" y="4694"/>
                  </a:lnTo>
                  <a:cubicBezTo>
                    <a:pt x="121" y="4666"/>
                    <a:pt x="93" y="4639"/>
                    <a:pt x="56" y="4639"/>
                  </a:cubicBezTo>
                  <a:close/>
                  <a:moveTo>
                    <a:pt x="56" y="5566"/>
                  </a:moveTo>
                  <a:cubicBezTo>
                    <a:pt x="28" y="5566"/>
                    <a:pt x="0" y="5594"/>
                    <a:pt x="0" y="5622"/>
                  </a:cubicBezTo>
                  <a:lnTo>
                    <a:pt x="0" y="6086"/>
                  </a:lnTo>
                  <a:cubicBezTo>
                    <a:pt x="0" y="6123"/>
                    <a:pt x="28" y="6151"/>
                    <a:pt x="56" y="6151"/>
                  </a:cubicBezTo>
                  <a:cubicBezTo>
                    <a:pt x="93" y="6151"/>
                    <a:pt x="121" y="6123"/>
                    <a:pt x="121" y="6086"/>
                  </a:cubicBezTo>
                  <a:lnTo>
                    <a:pt x="121" y="5622"/>
                  </a:lnTo>
                  <a:cubicBezTo>
                    <a:pt x="121" y="5594"/>
                    <a:pt x="93" y="5566"/>
                    <a:pt x="56" y="5566"/>
                  </a:cubicBezTo>
                  <a:close/>
                  <a:moveTo>
                    <a:pt x="56" y="6494"/>
                  </a:moveTo>
                  <a:cubicBezTo>
                    <a:pt x="28" y="6494"/>
                    <a:pt x="0" y="6522"/>
                    <a:pt x="0" y="6549"/>
                  </a:cubicBezTo>
                  <a:lnTo>
                    <a:pt x="0" y="7013"/>
                  </a:lnTo>
                  <a:cubicBezTo>
                    <a:pt x="0" y="7050"/>
                    <a:pt x="28" y="7078"/>
                    <a:pt x="56" y="7078"/>
                  </a:cubicBezTo>
                  <a:cubicBezTo>
                    <a:pt x="93" y="7078"/>
                    <a:pt x="121" y="7050"/>
                    <a:pt x="121" y="7013"/>
                  </a:cubicBezTo>
                  <a:lnTo>
                    <a:pt x="121" y="6549"/>
                  </a:lnTo>
                  <a:cubicBezTo>
                    <a:pt x="121" y="6522"/>
                    <a:pt x="93" y="6494"/>
                    <a:pt x="56" y="6494"/>
                  </a:cubicBezTo>
                  <a:close/>
                  <a:moveTo>
                    <a:pt x="56" y="7421"/>
                  </a:moveTo>
                  <a:cubicBezTo>
                    <a:pt x="28" y="7421"/>
                    <a:pt x="0" y="7449"/>
                    <a:pt x="0" y="7477"/>
                  </a:cubicBezTo>
                  <a:lnTo>
                    <a:pt x="0" y="7941"/>
                  </a:lnTo>
                  <a:cubicBezTo>
                    <a:pt x="0" y="7978"/>
                    <a:pt x="28" y="8006"/>
                    <a:pt x="56" y="8006"/>
                  </a:cubicBezTo>
                  <a:cubicBezTo>
                    <a:pt x="93" y="8006"/>
                    <a:pt x="121" y="7978"/>
                    <a:pt x="121" y="7941"/>
                  </a:cubicBezTo>
                  <a:lnTo>
                    <a:pt x="121" y="7477"/>
                  </a:lnTo>
                  <a:cubicBezTo>
                    <a:pt x="121" y="7449"/>
                    <a:pt x="93" y="7421"/>
                    <a:pt x="56" y="7421"/>
                  </a:cubicBezTo>
                  <a:close/>
                  <a:moveTo>
                    <a:pt x="56" y="8349"/>
                  </a:moveTo>
                  <a:cubicBezTo>
                    <a:pt x="28" y="8349"/>
                    <a:pt x="0" y="8377"/>
                    <a:pt x="0" y="8405"/>
                  </a:cubicBezTo>
                  <a:lnTo>
                    <a:pt x="0" y="8869"/>
                  </a:lnTo>
                  <a:cubicBezTo>
                    <a:pt x="0" y="8906"/>
                    <a:pt x="28" y="8934"/>
                    <a:pt x="56" y="8934"/>
                  </a:cubicBezTo>
                  <a:cubicBezTo>
                    <a:pt x="93" y="8934"/>
                    <a:pt x="121" y="8906"/>
                    <a:pt x="121" y="8869"/>
                  </a:cubicBezTo>
                  <a:lnTo>
                    <a:pt x="121" y="8405"/>
                  </a:lnTo>
                  <a:cubicBezTo>
                    <a:pt x="121" y="8377"/>
                    <a:pt x="93" y="8349"/>
                    <a:pt x="56" y="8349"/>
                  </a:cubicBezTo>
                  <a:close/>
                  <a:moveTo>
                    <a:pt x="56" y="9277"/>
                  </a:moveTo>
                  <a:cubicBezTo>
                    <a:pt x="28" y="9277"/>
                    <a:pt x="0" y="9305"/>
                    <a:pt x="0" y="9332"/>
                  </a:cubicBezTo>
                  <a:lnTo>
                    <a:pt x="0" y="9796"/>
                  </a:lnTo>
                  <a:cubicBezTo>
                    <a:pt x="0" y="9833"/>
                    <a:pt x="28" y="9861"/>
                    <a:pt x="56" y="9861"/>
                  </a:cubicBezTo>
                  <a:cubicBezTo>
                    <a:pt x="93" y="9861"/>
                    <a:pt x="121" y="9833"/>
                    <a:pt x="121" y="9796"/>
                  </a:cubicBezTo>
                  <a:lnTo>
                    <a:pt x="121" y="9332"/>
                  </a:lnTo>
                  <a:cubicBezTo>
                    <a:pt x="121" y="9305"/>
                    <a:pt x="93" y="9277"/>
                    <a:pt x="56" y="9277"/>
                  </a:cubicBezTo>
                  <a:close/>
                </a:path>
              </a:pathLst>
            </a:custGeom>
            <a:solidFill>
              <a:schemeClr val="l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449" name="Google Shape;2449;p23"/>
            <p:cNvSpPr/>
            <p:nvPr/>
          </p:nvSpPr>
          <p:spPr>
            <a:xfrm>
              <a:off x="888650" y="2354575"/>
              <a:ext cx="43150" cy="43400"/>
            </a:xfrm>
            <a:custGeom>
              <a:rect b="b" l="l" r="r" t="t"/>
              <a:pathLst>
                <a:path extrusionOk="0" h="1736" w="1726">
                  <a:moveTo>
                    <a:pt x="863" y="177"/>
                  </a:moveTo>
                  <a:lnTo>
                    <a:pt x="1095" y="613"/>
                  </a:lnTo>
                  <a:cubicBezTo>
                    <a:pt x="1104" y="622"/>
                    <a:pt x="1113" y="631"/>
                    <a:pt x="1123" y="631"/>
                  </a:cubicBezTo>
                  <a:lnTo>
                    <a:pt x="1549" y="873"/>
                  </a:lnTo>
                  <a:lnTo>
                    <a:pt x="1113" y="1105"/>
                  </a:lnTo>
                  <a:cubicBezTo>
                    <a:pt x="1104" y="1105"/>
                    <a:pt x="1104" y="1114"/>
                    <a:pt x="1095" y="1123"/>
                  </a:cubicBezTo>
                  <a:lnTo>
                    <a:pt x="863" y="1550"/>
                  </a:lnTo>
                  <a:lnTo>
                    <a:pt x="631" y="1123"/>
                  </a:lnTo>
                  <a:cubicBezTo>
                    <a:pt x="622" y="1114"/>
                    <a:pt x="612" y="1105"/>
                    <a:pt x="603" y="1105"/>
                  </a:cubicBezTo>
                  <a:lnTo>
                    <a:pt x="176" y="863"/>
                  </a:lnTo>
                  <a:lnTo>
                    <a:pt x="603" y="631"/>
                  </a:lnTo>
                  <a:cubicBezTo>
                    <a:pt x="612" y="622"/>
                    <a:pt x="622" y="622"/>
                    <a:pt x="631" y="613"/>
                  </a:cubicBezTo>
                  <a:lnTo>
                    <a:pt x="863" y="177"/>
                  </a:lnTo>
                  <a:close/>
                  <a:moveTo>
                    <a:pt x="863" y="1"/>
                  </a:moveTo>
                  <a:cubicBezTo>
                    <a:pt x="844" y="1"/>
                    <a:pt x="826" y="10"/>
                    <a:pt x="816" y="28"/>
                  </a:cubicBezTo>
                  <a:lnTo>
                    <a:pt x="538" y="539"/>
                  </a:lnTo>
                  <a:lnTo>
                    <a:pt x="28" y="817"/>
                  </a:lnTo>
                  <a:cubicBezTo>
                    <a:pt x="9" y="826"/>
                    <a:pt x="0" y="845"/>
                    <a:pt x="0" y="863"/>
                  </a:cubicBezTo>
                  <a:cubicBezTo>
                    <a:pt x="0" y="882"/>
                    <a:pt x="9" y="910"/>
                    <a:pt x="28" y="919"/>
                  </a:cubicBezTo>
                  <a:lnTo>
                    <a:pt x="529" y="1197"/>
                  </a:lnTo>
                  <a:lnTo>
                    <a:pt x="807" y="1698"/>
                  </a:lnTo>
                  <a:cubicBezTo>
                    <a:pt x="816" y="1717"/>
                    <a:pt x="835" y="1735"/>
                    <a:pt x="863" y="1735"/>
                  </a:cubicBezTo>
                  <a:cubicBezTo>
                    <a:pt x="881" y="1735"/>
                    <a:pt x="900" y="1717"/>
                    <a:pt x="909" y="1698"/>
                  </a:cubicBezTo>
                  <a:lnTo>
                    <a:pt x="1188" y="1197"/>
                  </a:lnTo>
                  <a:lnTo>
                    <a:pt x="1698" y="919"/>
                  </a:lnTo>
                  <a:cubicBezTo>
                    <a:pt x="1716" y="910"/>
                    <a:pt x="1726" y="891"/>
                    <a:pt x="1726" y="873"/>
                  </a:cubicBezTo>
                  <a:cubicBezTo>
                    <a:pt x="1726" y="845"/>
                    <a:pt x="1716" y="826"/>
                    <a:pt x="1698" y="817"/>
                  </a:cubicBezTo>
                  <a:lnTo>
                    <a:pt x="1188" y="539"/>
                  </a:lnTo>
                  <a:lnTo>
                    <a:pt x="919" y="28"/>
                  </a:lnTo>
                  <a:cubicBezTo>
                    <a:pt x="909" y="10"/>
                    <a:pt x="881" y="1"/>
                    <a:pt x="863" y="1"/>
                  </a:cubicBezTo>
                  <a:close/>
                </a:path>
              </a:pathLst>
            </a:custGeom>
            <a:solidFill>
              <a:schemeClr val="l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450" name="Google Shape;2450;p23"/>
            <p:cNvSpPr/>
            <p:nvPr/>
          </p:nvSpPr>
          <p:spPr>
            <a:xfrm>
              <a:off x="1122175" y="3270875"/>
              <a:ext cx="44800" cy="44550"/>
            </a:xfrm>
            <a:custGeom>
              <a:rect b="b" l="l" r="r" t="t"/>
              <a:pathLst>
                <a:path extrusionOk="0" h="1782" w="1792">
                  <a:moveTo>
                    <a:pt x="901" y="177"/>
                  </a:moveTo>
                  <a:lnTo>
                    <a:pt x="1142" y="622"/>
                  </a:lnTo>
                  <a:cubicBezTo>
                    <a:pt x="1151" y="631"/>
                    <a:pt x="1160" y="641"/>
                    <a:pt x="1170" y="650"/>
                  </a:cubicBezTo>
                  <a:lnTo>
                    <a:pt x="1615" y="891"/>
                  </a:lnTo>
                  <a:lnTo>
                    <a:pt x="1170" y="1142"/>
                  </a:lnTo>
                  <a:cubicBezTo>
                    <a:pt x="1160" y="1142"/>
                    <a:pt x="1151" y="1151"/>
                    <a:pt x="1142" y="1160"/>
                  </a:cubicBezTo>
                  <a:lnTo>
                    <a:pt x="901" y="1605"/>
                  </a:lnTo>
                  <a:lnTo>
                    <a:pt x="650" y="1160"/>
                  </a:lnTo>
                  <a:cubicBezTo>
                    <a:pt x="650" y="1151"/>
                    <a:pt x="641" y="1142"/>
                    <a:pt x="632" y="1132"/>
                  </a:cubicBezTo>
                  <a:lnTo>
                    <a:pt x="186" y="891"/>
                  </a:lnTo>
                  <a:lnTo>
                    <a:pt x="632" y="650"/>
                  </a:lnTo>
                  <a:cubicBezTo>
                    <a:pt x="641" y="641"/>
                    <a:pt x="650" y="631"/>
                    <a:pt x="650" y="622"/>
                  </a:cubicBezTo>
                  <a:lnTo>
                    <a:pt x="901" y="177"/>
                  </a:lnTo>
                  <a:close/>
                  <a:moveTo>
                    <a:pt x="901" y="1"/>
                  </a:moveTo>
                  <a:cubicBezTo>
                    <a:pt x="882" y="1"/>
                    <a:pt x="854" y="10"/>
                    <a:pt x="845" y="28"/>
                  </a:cubicBezTo>
                  <a:lnTo>
                    <a:pt x="557" y="557"/>
                  </a:lnTo>
                  <a:lnTo>
                    <a:pt x="38" y="836"/>
                  </a:lnTo>
                  <a:cubicBezTo>
                    <a:pt x="19" y="845"/>
                    <a:pt x="1" y="873"/>
                    <a:pt x="1" y="891"/>
                  </a:cubicBezTo>
                  <a:cubicBezTo>
                    <a:pt x="1" y="910"/>
                    <a:pt x="19" y="928"/>
                    <a:pt x="38" y="938"/>
                  </a:cubicBezTo>
                  <a:lnTo>
                    <a:pt x="557" y="1225"/>
                  </a:lnTo>
                  <a:lnTo>
                    <a:pt x="845" y="1754"/>
                  </a:lnTo>
                  <a:cubicBezTo>
                    <a:pt x="854" y="1772"/>
                    <a:pt x="873" y="1782"/>
                    <a:pt x="891" y="1782"/>
                  </a:cubicBezTo>
                  <a:cubicBezTo>
                    <a:pt x="919" y="1782"/>
                    <a:pt x="938" y="1772"/>
                    <a:pt x="947" y="1754"/>
                  </a:cubicBezTo>
                  <a:lnTo>
                    <a:pt x="1235" y="1234"/>
                  </a:lnTo>
                  <a:lnTo>
                    <a:pt x="1763" y="947"/>
                  </a:lnTo>
                  <a:cubicBezTo>
                    <a:pt x="1773" y="938"/>
                    <a:pt x="1791" y="919"/>
                    <a:pt x="1791" y="891"/>
                  </a:cubicBezTo>
                  <a:cubicBezTo>
                    <a:pt x="1791" y="873"/>
                    <a:pt x="1782" y="854"/>
                    <a:pt x="1763" y="845"/>
                  </a:cubicBezTo>
                  <a:lnTo>
                    <a:pt x="1235" y="557"/>
                  </a:lnTo>
                  <a:lnTo>
                    <a:pt x="947" y="28"/>
                  </a:lnTo>
                  <a:cubicBezTo>
                    <a:pt x="938" y="10"/>
                    <a:pt x="919" y="1"/>
                    <a:pt x="901" y="1"/>
                  </a:cubicBezTo>
                  <a:close/>
                </a:path>
              </a:pathLst>
            </a:custGeom>
            <a:solidFill>
              <a:schemeClr val="l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451" name="Google Shape;2451;p23"/>
            <p:cNvSpPr/>
            <p:nvPr/>
          </p:nvSpPr>
          <p:spPr>
            <a:xfrm>
              <a:off x="1306550" y="2306100"/>
              <a:ext cx="2825" cy="16500"/>
            </a:xfrm>
            <a:custGeom>
              <a:rect b="b" l="l" r="r" t="t"/>
              <a:pathLst>
                <a:path extrusionOk="0" h="660" w="113">
                  <a:moveTo>
                    <a:pt x="56" y="1"/>
                  </a:moveTo>
                  <a:cubicBezTo>
                    <a:pt x="29" y="1"/>
                    <a:pt x="1" y="29"/>
                    <a:pt x="1" y="56"/>
                  </a:cubicBezTo>
                  <a:lnTo>
                    <a:pt x="1" y="604"/>
                  </a:lnTo>
                  <a:cubicBezTo>
                    <a:pt x="1" y="632"/>
                    <a:pt x="29" y="659"/>
                    <a:pt x="56" y="659"/>
                  </a:cubicBezTo>
                  <a:cubicBezTo>
                    <a:pt x="93" y="659"/>
                    <a:pt x="112" y="632"/>
                    <a:pt x="112" y="604"/>
                  </a:cubicBezTo>
                  <a:lnTo>
                    <a:pt x="112" y="56"/>
                  </a:lnTo>
                  <a:cubicBezTo>
                    <a:pt x="112" y="29"/>
                    <a:pt x="93" y="1"/>
                    <a:pt x="56" y="1"/>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452" name="Google Shape;2452;p23"/>
            <p:cNvSpPr/>
            <p:nvPr/>
          </p:nvSpPr>
          <p:spPr>
            <a:xfrm>
              <a:off x="1306550" y="2340900"/>
              <a:ext cx="2825" cy="16475"/>
            </a:xfrm>
            <a:custGeom>
              <a:rect b="b" l="l" r="r" t="t"/>
              <a:pathLst>
                <a:path extrusionOk="0" h="659" w="113">
                  <a:moveTo>
                    <a:pt x="56" y="0"/>
                  </a:moveTo>
                  <a:cubicBezTo>
                    <a:pt x="29" y="0"/>
                    <a:pt x="1" y="28"/>
                    <a:pt x="1" y="56"/>
                  </a:cubicBezTo>
                  <a:lnTo>
                    <a:pt x="1" y="603"/>
                  </a:lnTo>
                  <a:cubicBezTo>
                    <a:pt x="1" y="631"/>
                    <a:pt x="29" y="659"/>
                    <a:pt x="56" y="659"/>
                  </a:cubicBezTo>
                  <a:cubicBezTo>
                    <a:pt x="93" y="659"/>
                    <a:pt x="112" y="631"/>
                    <a:pt x="112" y="603"/>
                  </a:cubicBezTo>
                  <a:lnTo>
                    <a:pt x="112" y="56"/>
                  </a:lnTo>
                  <a:cubicBezTo>
                    <a:pt x="112" y="28"/>
                    <a:pt x="93" y="0"/>
                    <a:pt x="56" y="0"/>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453" name="Google Shape;2453;p23"/>
            <p:cNvSpPr/>
            <p:nvPr/>
          </p:nvSpPr>
          <p:spPr>
            <a:xfrm>
              <a:off x="1317225" y="2330225"/>
              <a:ext cx="16500" cy="3050"/>
            </a:xfrm>
            <a:custGeom>
              <a:rect b="b" l="l" r="r" t="t"/>
              <a:pathLst>
                <a:path extrusionOk="0" h="122" w="660">
                  <a:moveTo>
                    <a:pt x="56" y="1"/>
                  </a:moveTo>
                  <a:cubicBezTo>
                    <a:pt x="19" y="1"/>
                    <a:pt x="0" y="28"/>
                    <a:pt x="0" y="65"/>
                  </a:cubicBezTo>
                  <a:cubicBezTo>
                    <a:pt x="0" y="93"/>
                    <a:pt x="19" y="121"/>
                    <a:pt x="56" y="121"/>
                  </a:cubicBezTo>
                  <a:lnTo>
                    <a:pt x="594" y="121"/>
                  </a:lnTo>
                  <a:cubicBezTo>
                    <a:pt x="631" y="121"/>
                    <a:pt x="659" y="93"/>
                    <a:pt x="659" y="65"/>
                  </a:cubicBezTo>
                  <a:cubicBezTo>
                    <a:pt x="659" y="28"/>
                    <a:pt x="631" y="1"/>
                    <a:pt x="594" y="1"/>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454" name="Google Shape;2454;p23"/>
            <p:cNvSpPr/>
            <p:nvPr/>
          </p:nvSpPr>
          <p:spPr>
            <a:xfrm>
              <a:off x="1282425" y="2330225"/>
              <a:ext cx="16500" cy="3050"/>
            </a:xfrm>
            <a:custGeom>
              <a:rect b="b" l="l" r="r" t="t"/>
              <a:pathLst>
                <a:path extrusionOk="0" h="122" w="660">
                  <a:moveTo>
                    <a:pt x="57" y="1"/>
                  </a:moveTo>
                  <a:cubicBezTo>
                    <a:pt x="20" y="1"/>
                    <a:pt x="1" y="28"/>
                    <a:pt x="1" y="65"/>
                  </a:cubicBezTo>
                  <a:cubicBezTo>
                    <a:pt x="1" y="93"/>
                    <a:pt x="20" y="121"/>
                    <a:pt x="57" y="121"/>
                  </a:cubicBezTo>
                  <a:lnTo>
                    <a:pt x="595" y="121"/>
                  </a:lnTo>
                  <a:cubicBezTo>
                    <a:pt x="632" y="121"/>
                    <a:pt x="660" y="93"/>
                    <a:pt x="660" y="65"/>
                  </a:cubicBezTo>
                  <a:cubicBezTo>
                    <a:pt x="660" y="28"/>
                    <a:pt x="632" y="1"/>
                    <a:pt x="595" y="1"/>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455" name="Google Shape;2455;p23"/>
            <p:cNvSpPr/>
            <p:nvPr/>
          </p:nvSpPr>
          <p:spPr>
            <a:xfrm>
              <a:off x="1290775" y="2339275"/>
              <a:ext cx="9775" cy="9525"/>
            </a:xfrm>
            <a:custGeom>
              <a:rect b="b" l="l" r="r" t="t"/>
              <a:pathLst>
                <a:path extrusionOk="0" h="381" w="391">
                  <a:moveTo>
                    <a:pt x="1" y="381"/>
                  </a:moveTo>
                  <a:lnTo>
                    <a:pt x="391" y="0"/>
                  </a:lnTo>
                </a:path>
              </a:pathLst>
            </a:custGeom>
            <a:solidFill>
              <a:srgbClr val="FFFFFF"/>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456" name="Google Shape;2456;p23"/>
            <p:cNvSpPr/>
            <p:nvPr/>
          </p:nvSpPr>
          <p:spPr>
            <a:xfrm>
              <a:off x="1289400" y="2337775"/>
              <a:ext cx="12775" cy="12425"/>
            </a:xfrm>
            <a:custGeom>
              <a:rect b="b" l="l" r="r" t="t"/>
              <a:pathLst>
                <a:path extrusionOk="0" h="497" w="511">
                  <a:moveTo>
                    <a:pt x="444" y="0"/>
                  </a:moveTo>
                  <a:cubicBezTo>
                    <a:pt x="429" y="0"/>
                    <a:pt x="413" y="5"/>
                    <a:pt x="399" y="14"/>
                  </a:cubicBezTo>
                  <a:lnTo>
                    <a:pt x="19" y="404"/>
                  </a:lnTo>
                  <a:cubicBezTo>
                    <a:pt x="0" y="422"/>
                    <a:pt x="0" y="459"/>
                    <a:pt x="19" y="487"/>
                  </a:cubicBezTo>
                  <a:cubicBezTo>
                    <a:pt x="28" y="496"/>
                    <a:pt x="47" y="496"/>
                    <a:pt x="56" y="496"/>
                  </a:cubicBezTo>
                  <a:cubicBezTo>
                    <a:pt x="74" y="496"/>
                    <a:pt x="93" y="496"/>
                    <a:pt x="102" y="487"/>
                  </a:cubicBezTo>
                  <a:lnTo>
                    <a:pt x="483" y="97"/>
                  </a:lnTo>
                  <a:cubicBezTo>
                    <a:pt x="510" y="79"/>
                    <a:pt x="510" y="42"/>
                    <a:pt x="483" y="14"/>
                  </a:cubicBezTo>
                  <a:cubicBezTo>
                    <a:pt x="473" y="5"/>
                    <a:pt x="459" y="0"/>
                    <a:pt x="444" y="0"/>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457" name="Google Shape;2457;p23"/>
            <p:cNvSpPr/>
            <p:nvPr/>
          </p:nvSpPr>
          <p:spPr>
            <a:xfrm>
              <a:off x="1315375" y="2314700"/>
              <a:ext cx="9750" cy="9525"/>
            </a:xfrm>
            <a:custGeom>
              <a:rect b="b" l="l" r="r" t="t"/>
              <a:pathLst>
                <a:path extrusionOk="0" h="381" w="390">
                  <a:moveTo>
                    <a:pt x="0" y="380"/>
                  </a:moveTo>
                  <a:lnTo>
                    <a:pt x="390" y="0"/>
                  </a:lnTo>
                </a:path>
              </a:pathLst>
            </a:custGeom>
            <a:solidFill>
              <a:srgbClr val="FFFFFF"/>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458" name="Google Shape;2458;p23"/>
            <p:cNvSpPr/>
            <p:nvPr/>
          </p:nvSpPr>
          <p:spPr>
            <a:xfrm>
              <a:off x="1313975" y="2313175"/>
              <a:ext cx="12775" cy="12450"/>
            </a:xfrm>
            <a:custGeom>
              <a:rect b="b" l="l" r="r" t="t"/>
              <a:pathLst>
                <a:path extrusionOk="0" h="498" w="511">
                  <a:moveTo>
                    <a:pt x="445" y="1"/>
                  </a:moveTo>
                  <a:cubicBezTo>
                    <a:pt x="430" y="1"/>
                    <a:pt x="413" y="5"/>
                    <a:pt x="399" y="15"/>
                  </a:cubicBezTo>
                  <a:lnTo>
                    <a:pt x="19" y="404"/>
                  </a:lnTo>
                  <a:cubicBezTo>
                    <a:pt x="1" y="423"/>
                    <a:pt x="1" y="460"/>
                    <a:pt x="19" y="478"/>
                  </a:cubicBezTo>
                  <a:cubicBezTo>
                    <a:pt x="28" y="497"/>
                    <a:pt x="47" y="497"/>
                    <a:pt x="56" y="497"/>
                  </a:cubicBezTo>
                  <a:cubicBezTo>
                    <a:pt x="75" y="497"/>
                    <a:pt x="93" y="497"/>
                    <a:pt x="103" y="478"/>
                  </a:cubicBezTo>
                  <a:lnTo>
                    <a:pt x="483" y="98"/>
                  </a:lnTo>
                  <a:cubicBezTo>
                    <a:pt x="511" y="80"/>
                    <a:pt x="511" y="42"/>
                    <a:pt x="483" y="15"/>
                  </a:cubicBezTo>
                  <a:cubicBezTo>
                    <a:pt x="474" y="5"/>
                    <a:pt x="460" y="1"/>
                    <a:pt x="445" y="1"/>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459" name="Google Shape;2459;p23"/>
            <p:cNvSpPr/>
            <p:nvPr/>
          </p:nvSpPr>
          <p:spPr>
            <a:xfrm>
              <a:off x="1290775" y="2314700"/>
              <a:ext cx="9775" cy="9525"/>
            </a:xfrm>
            <a:custGeom>
              <a:rect b="b" l="l" r="r" t="t"/>
              <a:pathLst>
                <a:path extrusionOk="0" h="381" w="391">
                  <a:moveTo>
                    <a:pt x="1" y="0"/>
                  </a:moveTo>
                  <a:lnTo>
                    <a:pt x="391" y="380"/>
                  </a:lnTo>
                </a:path>
              </a:pathLst>
            </a:custGeom>
            <a:solidFill>
              <a:srgbClr val="FFFFFF"/>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460" name="Google Shape;2460;p23"/>
            <p:cNvSpPr/>
            <p:nvPr/>
          </p:nvSpPr>
          <p:spPr>
            <a:xfrm>
              <a:off x="1289400" y="2313175"/>
              <a:ext cx="12775" cy="12450"/>
            </a:xfrm>
            <a:custGeom>
              <a:rect b="b" l="l" r="r" t="t"/>
              <a:pathLst>
                <a:path extrusionOk="0" h="498" w="511">
                  <a:moveTo>
                    <a:pt x="57" y="1"/>
                  </a:moveTo>
                  <a:cubicBezTo>
                    <a:pt x="42" y="1"/>
                    <a:pt x="28" y="5"/>
                    <a:pt x="19" y="15"/>
                  </a:cubicBezTo>
                  <a:cubicBezTo>
                    <a:pt x="0" y="42"/>
                    <a:pt x="0" y="80"/>
                    <a:pt x="19" y="98"/>
                  </a:cubicBezTo>
                  <a:lnTo>
                    <a:pt x="399" y="478"/>
                  </a:lnTo>
                  <a:cubicBezTo>
                    <a:pt x="408" y="497"/>
                    <a:pt x="427" y="497"/>
                    <a:pt x="446" y="497"/>
                  </a:cubicBezTo>
                  <a:cubicBezTo>
                    <a:pt x="455" y="497"/>
                    <a:pt x="473" y="497"/>
                    <a:pt x="483" y="478"/>
                  </a:cubicBezTo>
                  <a:cubicBezTo>
                    <a:pt x="510" y="460"/>
                    <a:pt x="510" y="423"/>
                    <a:pt x="483" y="404"/>
                  </a:cubicBezTo>
                  <a:lnTo>
                    <a:pt x="102" y="15"/>
                  </a:lnTo>
                  <a:cubicBezTo>
                    <a:pt x="88" y="5"/>
                    <a:pt x="72" y="1"/>
                    <a:pt x="57" y="1"/>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461" name="Google Shape;2461;p23"/>
            <p:cNvSpPr/>
            <p:nvPr/>
          </p:nvSpPr>
          <p:spPr>
            <a:xfrm>
              <a:off x="1315375" y="2339275"/>
              <a:ext cx="9750" cy="9525"/>
            </a:xfrm>
            <a:custGeom>
              <a:rect b="b" l="l" r="r" t="t"/>
              <a:pathLst>
                <a:path extrusionOk="0" h="381" w="390">
                  <a:moveTo>
                    <a:pt x="0" y="0"/>
                  </a:moveTo>
                  <a:lnTo>
                    <a:pt x="390" y="381"/>
                  </a:lnTo>
                </a:path>
              </a:pathLst>
            </a:custGeom>
            <a:solidFill>
              <a:srgbClr val="FFFFFF"/>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462" name="Google Shape;2462;p23"/>
            <p:cNvSpPr/>
            <p:nvPr/>
          </p:nvSpPr>
          <p:spPr>
            <a:xfrm>
              <a:off x="1313975" y="2337775"/>
              <a:ext cx="12775" cy="12425"/>
            </a:xfrm>
            <a:custGeom>
              <a:rect b="b" l="l" r="r" t="t"/>
              <a:pathLst>
                <a:path extrusionOk="0" h="497" w="511">
                  <a:moveTo>
                    <a:pt x="61" y="0"/>
                  </a:moveTo>
                  <a:cubicBezTo>
                    <a:pt x="47" y="0"/>
                    <a:pt x="33" y="5"/>
                    <a:pt x="19" y="14"/>
                  </a:cubicBezTo>
                  <a:cubicBezTo>
                    <a:pt x="1" y="42"/>
                    <a:pt x="1" y="79"/>
                    <a:pt x="19" y="97"/>
                  </a:cubicBezTo>
                  <a:lnTo>
                    <a:pt x="399" y="487"/>
                  </a:lnTo>
                  <a:cubicBezTo>
                    <a:pt x="418" y="496"/>
                    <a:pt x="427" y="496"/>
                    <a:pt x="446" y="496"/>
                  </a:cubicBezTo>
                  <a:cubicBezTo>
                    <a:pt x="455" y="496"/>
                    <a:pt x="474" y="496"/>
                    <a:pt x="483" y="487"/>
                  </a:cubicBezTo>
                  <a:cubicBezTo>
                    <a:pt x="511" y="459"/>
                    <a:pt x="511" y="422"/>
                    <a:pt x="483" y="404"/>
                  </a:cubicBezTo>
                  <a:lnTo>
                    <a:pt x="103" y="14"/>
                  </a:lnTo>
                  <a:cubicBezTo>
                    <a:pt x="89" y="5"/>
                    <a:pt x="75" y="0"/>
                    <a:pt x="61" y="0"/>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463" name="Google Shape;2463;p23"/>
            <p:cNvSpPr/>
            <p:nvPr/>
          </p:nvSpPr>
          <p:spPr>
            <a:xfrm>
              <a:off x="791475" y="2851575"/>
              <a:ext cx="19500" cy="19500"/>
            </a:xfrm>
            <a:custGeom>
              <a:rect b="b" l="l" r="r" t="t"/>
              <a:pathLst>
                <a:path extrusionOk="0" h="780" w="780">
                  <a:moveTo>
                    <a:pt x="390" y="112"/>
                  </a:moveTo>
                  <a:cubicBezTo>
                    <a:pt x="538" y="112"/>
                    <a:pt x="659" y="242"/>
                    <a:pt x="659" y="390"/>
                  </a:cubicBezTo>
                  <a:cubicBezTo>
                    <a:pt x="659" y="538"/>
                    <a:pt x="538" y="659"/>
                    <a:pt x="390" y="659"/>
                  </a:cubicBezTo>
                  <a:cubicBezTo>
                    <a:pt x="241" y="659"/>
                    <a:pt x="112" y="538"/>
                    <a:pt x="112" y="390"/>
                  </a:cubicBezTo>
                  <a:cubicBezTo>
                    <a:pt x="112" y="242"/>
                    <a:pt x="241" y="112"/>
                    <a:pt x="390" y="112"/>
                  </a:cubicBezTo>
                  <a:close/>
                  <a:moveTo>
                    <a:pt x="390" y="0"/>
                  </a:moveTo>
                  <a:cubicBezTo>
                    <a:pt x="176" y="0"/>
                    <a:pt x="0" y="177"/>
                    <a:pt x="0" y="390"/>
                  </a:cubicBezTo>
                  <a:cubicBezTo>
                    <a:pt x="0" y="603"/>
                    <a:pt x="176" y="780"/>
                    <a:pt x="390" y="780"/>
                  </a:cubicBezTo>
                  <a:cubicBezTo>
                    <a:pt x="603" y="780"/>
                    <a:pt x="779" y="603"/>
                    <a:pt x="779" y="390"/>
                  </a:cubicBezTo>
                  <a:cubicBezTo>
                    <a:pt x="779" y="177"/>
                    <a:pt x="603" y="0"/>
                    <a:pt x="390" y="0"/>
                  </a:cubicBezTo>
                  <a:close/>
                </a:path>
              </a:pathLst>
            </a:custGeom>
            <a:solidFill>
              <a:schemeClr val="l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464" name="Google Shape;2464;p23"/>
            <p:cNvSpPr/>
            <p:nvPr/>
          </p:nvSpPr>
          <p:spPr>
            <a:xfrm>
              <a:off x="745550" y="2652125"/>
              <a:ext cx="12550" cy="12775"/>
            </a:xfrm>
            <a:custGeom>
              <a:rect b="b" l="l" r="r" t="t"/>
              <a:pathLst>
                <a:path extrusionOk="0" h="511" w="502">
                  <a:moveTo>
                    <a:pt x="251" y="121"/>
                  </a:moveTo>
                  <a:cubicBezTo>
                    <a:pt x="325" y="121"/>
                    <a:pt x="390" y="177"/>
                    <a:pt x="390" y="260"/>
                  </a:cubicBezTo>
                  <a:cubicBezTo>
                    <a:pt x="390" y="334"/>
                    <a:pt x="325" y="390"/>
                    <a:pt x="251" y="390"/>
                  </a:cubicBezTo>
                  <a:cubicBezTo>
                    <a:pt x="177" y="390"/>
                    <a:pt x="121" y="334"/>
                    <a:pt x="121" y="260"/>
                  </a:cubicBezTo>
                  <a:cubicBezTo>
                    <a:pt x="121" y="177"/>
                    <a:pt x="177" y="121"/>
                    <a:pt x="251" y="121"/>
                  </a:cubicBezTo>
                  <a:close/>
                  <a:moveTo>
                    <a:pt x="251" y="1"/>
                  </a:moveTo>
                  <a:cubicBezTo>
                    <a:pt x="112" y="1"/>
                    <a:pt x="0" y="112"/>
                    <a:pt x="0" y="251"/>
                  </a:cubicBezTo>
                  <a:cubicBezTo>
                    <a:pt x="0" y="390"/>
                    <a:pt x="112" y="511"/>
                    <a:pt x="251" y="511"/>
                  </a:cubicBezTo>
                  <a:cubicBezTo>
                    <a:pt x="390" y="511"/>
                    <a:pt x="501" y="399"/>
                    <a:pt x="501" y="251"/>
                  </a:cubicBezTo>
                  <a:cubicBezTo>
                    <a:pt x="501" y="112"/>
                    <a:pt x="390" y="1"/>
                    <a:pt x="251" y="1"/>
                  </a:cubicBezTo>
                  <a:close/>
                </a:path>
              </a:pathLst>
            </a:cu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465" name="Google Shape;2465;p23"/>
            <p:cNvSpPr/>
            <p:nvPr/>
          </p:nvSpPr>
          <p:spPr>
            <a:xfrm>
              <a:off x="1494175" y="2299150"/>
              <a:ext cx="12550" cy="12550"/>
            </a:xfrm>
            <a:custGeom>
              <a:rect b="b" l="l" r="r" t="t"/>
              <a:pathLst>
                <a:path extrusionOk="0" h="502" w="502">
                  <a:moveTo>
                    <a:pt x="251" y="121"/>
                  </a:moveTo>
                  <a:cubicBezTo>
                    <a:pt x="325" y="121"/>
                    <a:pt x="381" y="177"/>
                    <a:pt x="381" y="251"/>
                  </a:cubicBezTo>
                  <a:cubicBezTo>
                    <a:pt x="381" y="325"/>
                    <a:pt x="325" y="390"/>
                    <a:pt x="251" y="390"/>
                  </a:cubicBezTo>
                  <a:cubicBezTo>
                    <a:pt x="177" y="390"/>
                    <a:pt x="112" y="325"/>
                    <a:pt x="112" y="251"/>
                  </a:cubicBezTo>
                  <a:cubicBezTo>
                    <a:pt x="112" y="177"/>
                    <a:pt x="177" y="121"/>
                    <a:pt x="251" y="121"/>
                  </a:cubicBezTo>
                  <a:close/>
                  <a:moveTo>
                    <a:pt x="251" y="0"/>
                  </a:moveTo>
                  <a:cubicBezTo>
                    <a:pt x="112" y="0"/>
                    <a:pt x="1" y="112"/>
                    <a:pt x="1" y="251"/>
                  </a:cubicBezTo>
                  <a:cubicBezTo>
                    <a:pt x="1" y="390"/>
                    <a:pt x="112" y="501"/>
                    <a:pt x="251" y="501"/>
                  </a:cubicBezTo>
                  <a:cubicBezTo>
                    <a:pt x="390" y="501"/>
                    <a:pt x="502" y="390"/>
                    <a:pt x="502" y="251"/>
                  </a:cubicBezTo>
                  <a:cubicBezTo>
                    <a:pt x="502" y="112"/>
                    <a:pt x="390" y="0"/>
                    <a:pt x="251" y="0"/>
                  </a:cubicBezTo>
                  <a:close/>
                </a:path>
              </a:pathLst>
            </a:cu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466" name="Google Shape;2466;p23"/>
            <p:cNvSpPr/>
            <p:nvPr/>
          </p:nvSpPr>
          <p:spPr>
            <a:xfrm>
              <a:off x="1219575" y="3181350"/>
              <a:ext cx="197175" cy="123175"/>
            </a:xfrm>
            <a:custGeom>
              <a:rect b="b" l="l" r="r" t="t"/>
              <a:pathLst>
                <a:path extrusionOk="0" h="4927" w="7887">
                  <a:moveTo>
                    <a:pt x="1328" y="1"/>
                  </a:moveTo>
                  <a:lnTo>
                    <a:pt x="1" y="4927"/>
                  </a:lnTo>
                  <a:lnTo>
                    <a:pt x="6550" y="4927"/>
                  </a:lnTo>
                  <a:lnTo>
                    <a:pt x="7886" y="1"/>
                  </a:lnTo>
                  <a:close/>
                </a:path>
              </a:pathLst>
            </a:cu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467" name="Google Shape;2467;p23"/>
            <p:cNvSpPr/>
            <p:nvPr/>
          </p:nvSpPr>
          <p:spPr>
            <a:xfrm>
              <a:off x="1218200" y="3179975"/>
              <a:ext cx="200175" cy="125950"/>
            </a:xfrm>
            <a:custGeom>
              <a:rect b="b" l="l" r="r" t="t"/>
              <a:pathLst>
                <a:path extrusionOk="0" h="5038" w="8007">
                  <a:moveTo>
                    <a:pt x="7867" y="111"/>
                  </a:moveTo>
                  <a:lnTo>
                    <a:pt x="6559" y="4926"/>
                  </a:lnTo>
                  <a:lnTo>
                    <a:pt x="130" y="4926"/>
                  </a:lnTo>
                  <a:lnTo>
                    <a:pt x="1429" y="111"/>
                  </a:lnTo>
                  <a:close/>
                  <a:moveTo>
                    <a:pt x="1383" y="0"/>
                  </a:moveTo>
                  <a:cubicBezTo>
                    <a:pt x="1355" y="0"/>
                    <a:pt x="1336" y="19"/>
                    <a:pt x="1327" y="47"/>
                  </a:cubicBezTo>
                  <a:lnTo>
                    <a:pt x="0" y="4963"/>
                  </a:lnTo>
                  <a:cubicBezTo>
                    <a:pt x="0" y="4982"/>
                    <a:pt x="0" y="5000"/>
                    <a:pt x="19" y="5019"/>
                  </a:cubicBezTo>
                  <a:cubicBezTo>
                    <a:pt x="28" y="5028"/>
                    <a:pt x="47" y="5037"/>
                    <a:pt x="65" y="5037"/>
                  </a:cubicBezTo>
                  <a:lnTo>
                    <a:pt x="6605" y="5037"/>
                  </a:lnTo>
                  <a:cubicBezTo>
                    <a:pt x="6633" y="5037"/>
                    <a:pt x="6652" y="5019"/>
                    <a:pt x="6661" y="4991"/>
                  </a:cubicBezTo>
                  <a:lnTo>
                    <a:pt x="7997" y="74"/>
                  </a:lnTo>
                  <a:cubicBezTo>
                    <a:pt x="8006" y="56"/>
                    <a:pt x="7997" y="37"/>
                    <a:pt x="7988" y="19"/>
                  </a:cubicBezTo>
                  <a:cubicBezTo>
                    <a:pt x="7978" y="9"/>
                    <a:pt x="7960" y="0"/>
                    <a:pt x="7941" y="0"/>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468" name="Google Shape;2468;p23"/>
            <p:cNvSpPr/>
            <p:nvPr/>
          </p:nvSpPr>
          <p:spPr>
            <a:xfrm>
              <a:off x="1173675" y="3304500"/>
              <a:ext cx="335375" cy="40375"/>
            </a:xfrm>
            <a:custGeom>
              <a:rect b="b" l="l" r="r" t="t"/>
              <a:pathLst>
                <a:path extrusionOk="0" h="1615" w="13415">
                  <a:moveTo>
                    <a:pt x="1837" y="1"/>
                  </a:moveTo>
                  <a:cubicBezTo>
                    <a:pt x="1178" y="29"/>
                    <a:pt x="603" y="353"/>
                    <a:pt x="371" y="845"/>
                  </a:cubicBezTo>
                  <a:lnTo>
                    <a:pt x="0" y="1615"/>
                  </a:lnTo>
                  <a:lnTo>
                    <a:pt x="13414" y="1615"/>
                  </a:lnTo>
                  <a:cubicBezTo>
                    <a:pt x="13414" y="1105"/>
                    <a:pt x="13090" y="650"/>
                    <a:pt x="12598" y="353"/>
                  </a:cubicBezTo>
                  <a:cubicBezTo>
                    <a:pt x="12570" y="344"/>
                    <a:pt x="12552" y="335"/>
                    <a:pt x="12524" y="316"/>
                  </a:cubicBezTo>
                  <a:cubicBezTo>
                    <a:pt x="12162" y="121"/>
                    <a:pt x="11717" y="1"/>
                    <a:pt x="11234" y="1"/>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469" name="Google Shape;2469;p23"/>
            <p:cNvSpPr/>
            <p:nvPr/>
          </p:nvSpPr>
          <p:spPr>
            <a:xfrm>
              <a:off x="1230950" y="3197350"/>
              <a:ext cx="181625" cy="66600"/>
            </a:xfrm>
            <a:custGeom>
              <a:rect b="b" l="l" r="r" t="t"/>
              <a:pathLst>
                <a:path extrusionOk="0" h="2664" w="7265">
                  <a:moveTo>
                    <a:pt x="7255" y="29"/>
                  </a:moveTo>
                  <a:lnTo>
                    <a:pt x="1" y="2663"/>
                  </a:lnTo>
                  <a:lnTo>
                    <a:pt x="706" y="1"/>
                  </a:lnTo>
                  <a:lnTo>
                    <a:pt x="7264" y="1"/>
                  </a:ln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470" name="Google Shape;2470;p23"/>
            <p:cNvSpPr/>
            <p:nvPr/>
          </p:nvSpPr>
          <p:spPr>
            <a:xfrm>
              <a:off x="965175" y="2671850"/>
              <a:ext cx="779500" cy="525525"/>
            </a:xfrm>
            <a:custGeom>
              <a:rect b="b" l="l" r="r" t="t"/>
              <a:pathLst>
                <a:path extrusionOk="0" h="21021" w="31180">
                  <a:moveTo>
                    <a:pt x="993" y="0"/>
                  </a:moveTo>
                  <a:cubicBezTo>
                    <a:pt x="446" y="0"/>
                    <a:pt x="0" y="464"/>
                    <a:pt x="0" y="1048"/>
                  </a:cubicBezTo>
                  <a:lnTo>
                    <a:pt x="0" y="19973"/>
                  </a:lnTo>
                  <a:cubicBezTo>
                    <a:pt x="0" y="20548"/>
                    <a:pt x="446" y="21021"/>
                    <a:pt x="993" y="21021"/>
                  </a:cubicBezTo>
                  <a:lnTo>
                    <a:pt x="30178" y="21021"/>
                  </a:lnTo>
                  <a:cubicBezTo>
                    <a:pt x="30734" y="21021"/>
                    <a:pt x="31179" y="20548"/>
                    <a:pt x="31179" y="19973"/>
                  </a:cubicBezTo>
                  <a:lnTo>
                    <a:pt x="31179" y="1048"/>
                  </a:lnTo>
                  <a:cubicBezTo>
                    <a:pt x="31179" y="464"/>
                    <a:pt x="30734" y="0"/>
                    <a:pt x="30178" y="0"/>
                  </a:cubicBezTo>
                  <a:close/>
                </a:path>
              </a:pathLst>
            </a:cu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471" name="Google Shape;2471;p23"/>
            <p:cNvSpPr/>
            <p:nvPr/>
          </p:nvSpPr>
          <p:spPr>
            <a:xfrm>
              <a:off x="963550" y="2670450"/>
              <a:ext cx="782525" cy="528325"/>
            </a:xfrm>
            <a:custGeom>
              <a:rect b="b" l="l" r="r" t="t"/>
              <a:pathLst>
                <a:path extrusionOk="0" h="21133" w="31301">
                  <a:moveTo>
                    <a:pt x="30243" y="112"/>
                  </a:moveTo>
                  <a:cubicBezTo>
                    <a:pt x="30762" y="112"/>
                    <a:pt x="31189" y="557"/>
                    <a:pt x="31189" y="1104"/>
                  </a:cubicBezTo>
                  <a:lnTo>
                    <a:pt x="31189" y="20029"/>
                  </a:lnTo>
                  <a:cubicBezTo>
                    <a:pt x="31189" y="20576"/>
                    <a:pt x="30762" y="21021"/>
                    <a:pt x="30243" y="21021"/>
                  </a:cubicBezTo>
                  <a:lnTo>
                    <a:pt x="1058" y="21021"/>
                  </a:lnTo>
                  <a:cubicBezTo>
                    <a:pt x="539" y="21021"/>
                    <a:pt x="121" y="20576"/>
                    <a:pt x="121" y="20029"/>
                  </a:cubicBezTo>
                  <a:lnTo>
                    <a:pt x="121" y="1104"/>
                  </a:lnTo>
                  <a:cubicBezTo>
                    <a:pt x="121" y="557"/>
                    <a:pt x="548" y="112"/>
                    <a:pt x="1058" y="112"/>
                  </a:cubicBezTo>
                  <a:close/>
                  <a:moveTo>
                    <a:pt x="1058" y="0"/>
                  </a:moveTo>
                  <a:cubicBezTo>
                    <a:pt x="483" y="0"/>
                    <a:pt x="1" y="492"/>
                    <a:pt x="1" y="1104"/>
                  </a:cubicBezTo>
                  <a:lnTo>
                    <a:pt x="1" y="20029"/>
                  </a:lnTo>
                  <a:cubicBezTo>
                    <a:pt x="1" y="20641"/>
                    <a:pt x="483" y="21133"/>
                    <a:pt x="1058" y="21133"/>
                  </a:cubicBezTo>
                  <a:lnTo>
                    <a:pt x="30243" y="21133"/>
                  </a:lnTo>
                  <a:cubicBezTo>
                    <a:pt x="30827" y="21133"/>
                    <a:pt x="31300" y="20641"/>
                    <a:pt x="31300" y="20029"/>
                  </a:cubicBezTo>
                  <a:lnTo>
                    <a:pt x="31300" y="1104"/>
                  </a:lnTo>
                  <a:cubicBezTo>
                    <a:pt x="31300" y="492"/>
                    <a:pt x="30827" y="0"/>
                    <a:pt x="30243" y="0"/>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472" name="Google Shape;2472;p23"/>
            <p:cNvSpPr/>
            <p:nvPr/>
          </p:nvSpPr>
          <p:spPr>
            <a:xfrm>
              <a:off x="938975" y="2671850"/>
              <a:ext cx="761625" cy="526700"/>
            </a:xfrm>
            <a:custGeom>
              <a:rect b="b" l="l" r="r" t="t"/>
              <a:pathLst>
                <a:path extrusionOk="0" h="21068" w="30465">
                  <a:moveTo>
                    <a:pt x="1002" y="0"/>
                  </a:moveTo>
                  <a:cubicBezTo>
                    <a:pt x="445" y="0"/>
                    <a:pt x="0" y="473"/>
                    <a:pt x="0" y="1048"/>
                  </a:cubicBezTo>
                  <a:lnTo>
                    <a:pt x="0" y="20019"/>
                  </a:lnTo>
                  <a:cubicBezTo>
                    <a:pt x="0" y="20594"/>
                    <a:pt x="445" y="21067"/>
                    <a:pt x="1002" y="21067"/>
                  </a:cubicBezTo>
                  <a:lnTo>
                    <a:pt x="30187" y="21067"/>
                  </a:lnTo>
                  <a:cubicBezTo>
                    <a:pt x="30279" y="21067"/>
                    <a:pt x="30372" y="21049"/>
                    <a:pt x="30465" y="21021"/>
                  </a:cubicBezTo>
                  <a:lnTo>
                    <a:pt x="2041" y="21021"/>
                  </a:lnTo>
                  <a:cubicBezTo>
                    <a:pt x="1494" y="21021"/>
                    <a:pt x="1048" y="20548"/>
                    <a:pt x="1048" y="19973"/>
                  </a:cubicBezTo>
                  <a:lnTo>
                    <a:pt x="1048" y="1048"/>
                  </a:lnTo>
                  <a:cubicBezTo>
                    <a:pt x="1048" y="473"/>
                    <a:pt x="1484" y="9"/>
                    <a:pt x="2032" y="0"/>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473" name="Google Shape;2473;p23"/>
            <p:cNvSpPr/>
            <p:nvPr/>
          </p:nvSpPr>
          <p:spPr>
            <a:xfrm>
              <a:off x="937575" y="2670450"/>
              <a:ext cx="772775" cy="529475"/>
            </a:xfrm>
            <a:custGeom>
              <a:rect b="b" l="l" r="r" t="t"/>
              <a:pathLst>
                <a:path extrusionOk="0" h="21179" w="30911">
                  <a:moveTo>
                    <a:pt x="1633" y="112"/>
                  </a:moveTo>
                  <a:cubicBezTo>
                    <a:pt x="1281" y="297"/>
                    <a:pt x="1049" y="668"/>
                    <a:pt x="1049" y="1104"/>
                  </a:cubicBezTo>
                  <a:lnTo>
                    <a:pt x="1049" y="20029"/>
                  </a:lnTo>
                  <a:cubicBezTo>
                    <a:pt x="1049" y="20502"/>
                    <a:pt x="1327" y="20901"/>
                    <a:pt x="1726" y="21058"/>
                  </a:cubicBezTo>
                  <a:lnTo>
                    <a:pt x="1058" y="21058"/>
                  </a:lnTo>
                  <a:cubicBezTo>
                    <a:pt x="539" y="21058"/>
                    <a:pt x="112" y="20613"/>
                    <a:pt x="112" y="20075"/>
                  </a:cubicBezTo>
                  <a:lnTo>
                    <a:pt x="112" y="1104"/>
                  </a:lnTo>
                  <a:cubicBezTo>
                    <a:pt x="112" y="557"/>
                    <a:pt x="539" y="112"/>
                    <a:pt x="1058" y="112"/>
                  </a:cubicBezTo>
                  <a:close/>
                  <a:moveTo>
                    <a:pt x="1058" y="0"/>
                  </a:moveTo>
                  <a:cubicBezTo>
                    <a:pt x="474" y="0"/>
                    <a:pt x="1" y="492"/>
                    <a:pt x="1" y="1104"/>
                  </a:cubicBezTo>
                  <a:lnTo>
                    <a:pt x="1" y="20066"/>
                  </a:lnTo>
                  <a:cubicBezTo>
                    <a:pt x="1" y="20678"/>
                    <a:pt x="474" y="21179"/>
                    <a:pt x="1058" y="21179"/>
                  </a:cubicBezTo>
                  <a:lnTo>
                    <a:pt x="30243" y="21179"/>
                  </a:lnTo>
                  <a:cubicBezTo>
                    <a:pt x="30335" y="21179"/>
                    <a:pt x="30437" y="21160"/>
                    <a:pt x="30539" y="21133"/>
                  </a:cubicBezTo>
                  <a:lnTo>
                    <a:pt x="30910" y="21021"/>
                  </a:lnTo>
                  <a:lnTo>
                    <a:pt x="2097" y="21021"/>
                  </a:lnTo>
                  <a:cubicBezTo>
                    <a:pt x="1578" y="21021"/>
                    <a:pt x="1160" y="20576"/>
                    <a:pt x="1160" y="20029"/>
                  </a:cubicBezTo>
                  <a:lnTo>
                    <a:pt x="1160" y="1104"/>
                  </a:lnTo>
                  <a:cubicBezTo>
                    <a:pt x="1160" y="566"/>
                    <a:pt x="1578" y="121"/>
                    <a:pt x="2088" y="112"/>
                  </a:cubicBezTo>
                  <a:lnTo>
                    <a:pt x="2088" y="0"/>
                  </a:ln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474" name="Google Shape;2474;p23"/>
            <p:cNvSpPr/>
            <p:nvPr/>
          </p:nvSpPr>
          <p:spPr>
            <a:xfrm>
              <a:off x="1012725" y="2700375"/>
              <a:ext cx="688800" cy="404700"/>
            </a:xfrm>
            <a:custGeom>
              <a:rect b="b" l="l" r="r" t="t"/>
              <a:pathLst>
                <a:path extrusionOk="0" h="16188" w="27552">
                  <a:moveTo>
                    <a:pt x="325" y="0"/>
                  </a:moveTo>
                  <a:cubicBezTo>
                    <a:pt x="149" y="0"/>
                    <a:pt x="0" y="149"/>
                    <a:pt x="0" y="325"/>
                  </a:cubicBezTo>
                  <a:lnTo>
                    <a:pt x="0" y="4583"/>
                  </a:lnTo>
                  <a:lnTo>
                    <a:pt x="0" y="11986"/>
                  </a:lnTo>
                  <a:lnTo>
                    <a:pt x="0" y="16188"/>
                  </a:lnTo>
                  <a:lnTo>
                    <a:pt x="27552" y="16188"/>
                  </a:lnTo>
                  <a:lnTo>
                    <a:pt x="27552" y="325"/>
                  </a:lnTo>
                  <a:cubicBezTo>
                    <a:pt x="27552" y="149"/>
                    <a:pt x="27404" y="0"/>
                    <a:pt x="27227" y="0"/>
                  </a:cubicBezTo>
                  <a:close/>
                </a:path>
              </a:pathLst>
            </a:custGeom>
            <a:solidFill>
              <a:schemeClr val="l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475" name="Google Shape;2475;p23"/>
            <p:cNvSpPr/>
            <p:nvPr/>
          </p:nvSpPr>
          <p:spPr>
            <a:xfrm>
              <a:off x="1011325" y="2698975"/>
              <a:ext cx="691600" cy="407500"/>
            </a:xfrm>
            <a:custGeom>
              <a:rect b="b" l="l" r="r" t="t"/>
              <a:pathLst>
                <a:path extrusionOk="0" h="16300" w="27664">
                  <a:moveTo>
                    <a:pt x="381" y="0"/>
                  </a:moveTo>
                  <a:cubicBezTo>
                    <a:pt x="167" y="0"/>
                    <a:pt x="0" y="167"/>
                    <a:pt x="0" y="381"/>
                  </a:cubicBezTo>
                  <a:lnTo>
                    <a:pt x="0" y="4639"/>
                  </a:lnTo>
                  <a:cubicBezTo>
                    <a:pt x="0" y="4667"/>
                    <a:pt x="19" y="4694"/>
                    <a:pt x="56" y="4694"/>
                  </a:cubicBezTo>
                  <a:cubicBezTo>
                    <a:pt x="84" y="4694"/>
                    <a:pt x="112" y="4667"/>
                    <a:pt x="112" y="4639"/>
                  </a:cubicBezTo>
                  <a:lnTo>
                    <a:pt x="112" y="381"/>
                  </a:lnTo>
                  <a:cubicBezTo>
                    <a:pt x="112" y="232"/>
                    <a:pt x="232" y="112"/>
                    <a:pt x="381" y="112"/>
                  </a:cubicBezTo>
                  <a:lnTo>
                    <a:pt x="27283" y="112"/>
                  </a:lnTo>
                  <a:cubicBezTo>
                    <a:pt x="27432" y="112"/>
                    <a:pt x="27552" y="232"/>
                    <a:pt x="27552" y="381"/>
                  </a:cubicBezTo>
                  <a:lnTo>
                    <a:pt x="27552" y="16188"/>
                  </a:lnTo>
                  <a:lnTo>
                    <a:pt x="112" y="16188"/>
                  </a:lnTo>
                  <a:lnTo>
                    <a:pt x="112" y="12042"/>
                  </a:lnTo>
                  <a:cubicBezTo>
                    <a:pt x="112" y="12004"/>
                    <a:pt x="93" y="11977"/>
                    <a:pt x="56" y="11977"/>
                  </a:cubicBezTo>
                  <a:cubicBezTo>
                    <a:pt x="28" y="11977"/>
                    <a:pt x="0" y="12004"/>
                    <a:pt x="0" y="12042"/>
                  </a:cubicBezTo>
                  <a:lnTo>
                    <a:pt x="0" y="16244"/>
                  </a:lnTo>
                  <a:cubicBezTo>
                    <a:pt x="0" y="16281"/>
                    <a:pt x="28" y="16299"/>
                    <a:pt x="56" y="16299"/>
                  </a:cubicBezTo>
                  <a:lnTo>
                    <a:pt x="27608" y="16299"/>
                  </a:lnTo>
                  <a:cubicBezTo>
                    <a:pt x="27636" y="16299"/>
                    <a:pt x="27664" y="16281"/>
                    <a:pt x="27664" y="16244"/>
                  </a:cubicBezTo>
                  <a:lnTo>
                    <a:pt x="27664" y="381"/>
                  </a:lnTo>
                  <a:cubicBezTo>
                    <a:pt x="27664" y="167"/>
                    <a:pt x="27497" y="0"/>
                    <a:pt x="27283" y="0"/>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476" name="Google Shape;2476;p23"/>
            <p:cNvSpPr/>
            <p:nvPr/>
          </p:nvSpPr>
          <p:spPr>
            <a:xfrm>
              <a:off x="1011325" y="2862250"/>
              <a:ext cx="2800" cy="82125"/>
            </a:xfrm>
            <a:custGeom>
              <a:rect b="b" l="l" r="r" t="t"/>
              <a:pathLst>
                <a:path extrusionOk="0" h="3285" w="112">
                  <a:moveTo>
                    <a:pt x="56" y="0"/>
                  </a:moveTo>
                  <a:cubicBezTo>
                    <a:pt x="19" y="0"/>
                    <a:pt x="0" y="28"/>
                    <a:pt x="0" y="65"/>
                  </a:cubicBezTo>
                  <a:lnTo>
                    <a:pt x="0" y="3228"/>
                  </a:lnTo>
                  <a:cubicBezTo>
                    <a:pt x="0" y="3256"/>
                    <a:pt x="19" y="3284"/>
                    <a:pt x="56" y="3284"/>
                  </a:cubicBezTo>
                  <a:cubicBezTo>
                    <a:pt x="84" y="3284"/>
                    <a:pt x="112" y="3256"/>
                    <a:pt x="112" y="3228"/>
                  </a:cubicBezTo>
                  <a:lnTo>
                    <a:pt x="112" y="65"/>
                  </a:lnTo>
                  <a:cubicBezTo>
                    <a:pt x="112" y="28"/>
                    <a:pt x="84" y="0"/>
                    <a:pt x="56" y="0"/>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477" name="Google Shape;2477;p23"/>
            <p:cNvSpPr/>
            <p:nvPr/>
          </p:nvSpPr>
          <p:spPr>
            <a:xfrm>
              <a:off x="968425" y="3105050"/>
              <a:ext cx="773475" cy="89775"/>
            </a:xfrm>
            <a:custGeom>
              <a:rect b="b" l="l" r="r" t="t"/>
              <a:pathLst>
                <a:path extrusionOk="0" h="3591" w="30939">
                  <a:moveTo>
                    <a:pt x="0" y="1"/>
                  </a:moveTo>
                  <a:lnTo>
                    <a:pt x="0" y="2617"/>
                  </a:lnTo>
                  <a:cubicBezTo>
                    <a:pt x="0" y="3155"/>
                    <a:pt x="446" y="3591"/>
                    <a:pt x="993" y="3591"/>
                  </a:cubicBezTo>
                  <a:lnTo>
                    <a:pt x="29945" y="3591"/>
                  </a:lnTo>
                  <a:cubicBezTo>
                    <a:pt x="30493" y="3591"/>
                    <a:pt x="30938" y="3155"/>
                    <a:pt x="30938" y="2617"/>
                  </a:cubicBezTo>
                  <a:lnTo>
                    <a:pt x="30938" y="1"/>
                  </a:ln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478" name="Google Shape;2478;p23"/>
            <p:cNvSpPr/>
            <p:nvPr/>
          </p:nvSpPr>
          <p:spPr>
            <a:xfrm>
              <a:off x="967025" y="3103675"/>
              <a:ext cx="776250" cy="92550"/>
            </a:xfrm>
            <a:custGeom>
              <a:rect b="b" l="l" r="r" t="t"/>
              <a:pathLst>
                <a:path extrusionOk="0" h="3702" w="31050">
                  <a:moveTo>
                    <a:pt x="30929" y="111"/>
                  </a:moveTo>
                  <a:lnTo>
                    <a:pt x="30929" y="2672"/>
                  </a:lnTo>
                  <a:cubicBezTo>
                    <a:pt x="30929" y="3173"/>
                    <a:pt x="30512" y="3581"/>
                    <a:pt x="30001" y="3581"/>
                  </a:cubicBezTo>
                  <a:lnTo>
                    <a:pt x="1049" y="3581"/>
                  </a:lnTo>
                  <a:cubicBezTo>
                    <a:pt x="529" y="3581"/>
                    <a:pt x="112" y="3173"/>
                    <a:pt x="112" y="2672"/>
                  </a:cubicBezTo>
                  <a:lnTo>
                    <a:pt x="112" y="111"/>
                  </a:lnTo>
                  <a:close/>
                  <a:moveTo>
                    <a:pt x="56" y="0"/>
                  </a:moveTo>
                  <a:cubicBezTo>
                    <a:pt x="19" y="0"/>
                    <a:pt x="1" y="28"/>
                    <a:pt x="1" y="56"/>
                  </a:cubicBezTo>
                  <a:lnTo>
                    <a:pt x="1" y="2672"/>
                  </a:lnTo>
                  <a:cubicBezTo>
                    <a:pt x="1" y="3238"/>
                    <a:pt x="464" y="3702"/>
                    <a:pt x="1049" y="3702"/>
                  </a:cubicBezTo>
                  <a:lnTo>
                    <a:pt x="30001" y="3702"/>
                  </a:lnTo>
                  <a:cubicBezTo>
                    <a:pt x="30577" y="3702"/>
                    <a:pt x="31050" y="3238"/>
                    <a:pt x="31050" y="2672"/>
                  </a:cubicBezTo>
                  <a:lnTo>
                    <a:pt x="31050" y="56"/>
                  </a:lnTo>
                  <a:cubicBezTo>
                    <a:pt x="31050" y="28"/>
                    <a:pt x="31022" y="0"/>
                    <a:pt x="30994" y="0"/>
                  </a:cubicBezTo>
                  <a:close/>
                </a:path>
              </a:pathLst>
            </a:cu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479" name="Google Shape;2479;p23"/>
            <p:cNvSpPr/>
            <p:nvPr/>
          </p:nvSpPr>
          <p:spPr>
            <a:xfrm>
              <a:off x="1330450" y="3129400"/>
              <a:ext cx="45250" cy="45250"/>
            </a:xfrm>
            <a:custGeom>
              <a:rect b="b" l="l" r="r" t="t"/>
              <a:pathLst>
                <a:path extrusionOk="0" h="1810" w="1810">
                  <a:moveTo>
                    <a:pt x="900" y="112"/>
                  </a:moveTo>
                  <a:cubicBezTo>
                    <a:pt x="1336" y="112"/>
                    <a:pt x="1689" y="465"/>
                    <a:pt x="1689" y="901"/>
                  </a:cubicBezTo>
                  <a:cubicBezTo>
                    <a:pt x="1689" y="1337"/>
                    <a:pt x="1336" y="1689"/>
                    <a:pt x="900" y="1689"/>
                  </a:cubicBezTo>
                  <a:cubicBezTo>
                    <a:pt x="473" y="1689"/>
                    <a:pt x="112" y="1337"/>
                    <a:pt x="112" y="901"/>
                  </a:cubicBezTo>
                  <a:cubicBezTo>
                    <a:pt x="112" y="465"/>
                    <a:pt x="473" y="112"/>
                    <a:pt x="900" y="112"/>
                  </a:cubicBezTo>
                  <a:close/>
                  <a:moveTo>
                    <a:pt x="900" y="1"/>
                  </a:moveTo>
                  <a:cubicBezTo>
                    <a:pt x="408" y="1"/>
                    <a:pt x="0" y="409"/>
                    <a:pt x="0" y="901"/>
                  </a:cubicBezTo>
                  <a:cubicBezTo>
                    <a:pt x="0" y="1402"/>
                    <a:pt x="408" y="1810"/>
                    <a:pt x="900" y="1810"/>
                  </a:cubicBezTo>
                  <a:cubicBezTo>
                    <a:pt x="1401" y="1810"/>
                    <a:pt x="1809" y="1402"/>
                    <a:pt x="1809" y="901"/>
                  </a:cubicBezTo>
                  <a:cubicBezTo>
                    <a:pt x="1809" y="400"/>
                    <a:pt x="1401" y="1"/>
                    <a:pt x="900" y="1"/>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480" name="Google Shape;2480;p23"/>
            <p:cNvSpPr/>
            <p:nvPr/>
          </p:nvSpPr>
          <p:spPr>
            <a:xfrm>
              <a:off x="1348075" y="2680875"/>
              <a:ext cx="10000" cy="9775"/>
            </a:xfrm>
            <a:custGeom>
              <a:rect b="b" l="l" r="r" t="t"/>
              <a:pathLst>
                <a:path extrusionOk="0" h="391" w="400">
                  <a:moveTo>
                    <a:pt x="195" y="1"/>
                  </a:moveTo>
                  <a:cubicBezTo>
                    <a:pt x="93" y="1"/>
                    <a:pt x="0" y="94"/>
                    <a:pt x="0" y="196"/>
                  </a:cubicBezTo>
                  <a:cubicBezTo>
                    <a:pt x="0" y="307"/>
                    <a:pt x="93" y="390"/>
                    <a:pt x="195" y="390"/>
                  </a:cubicBezTo>
                  <a:cubicBezTo>
                    <a:pt x="306" y="390"/>
                    <a:pt x="399" y="307"/>
                    <a:pt x="399" y="196"/>
                  </a:cubicBezTo>
                  <a:cubicBezTo>
                    <a:pt x="399" y="94"/>
                    <a:pt x="306" y="1"/>
                    <a:pt x="195" y="1"/>
                  </a:cubicBezTo>
                  <a:close/>
                </a:path>
              </a:pathLst>
            </a:custGeom>
            <a:solidFill>
              <a:schemeClr val="accen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481" name="Google Shape;2481;p23"/>
            <p:cNvSpPr/>
            <p:nvPr/>
          </p:nvSpPr>
          <p:spPr>
            <a:xfrm>
              <a:off x="1346675" y="2679500"/>
              <a:ext cx="12775" cy="12775"/>
            </a:xfrm>
            <a:custGeom>
              <a:rect b="b" l="l" r="r" t="t"/>
              <a:pathLst>
                <a:path extrusionOk="0" h="511" w="511">
                  <a:moveTo>
                    <a:pt x="251" y="112"/>
                  </a:moveTo>
                  <a:cubicBezTo>
                    <a:pt x="335" y="112"/>
                    <a:pt x="390" y="176"/>
                    <a:pt x="390" y="251"/>
                  </a:cubicBezTo>
                  <a:cubicBezTo>
                    <a:pt x="390" y="334"/>
                    <a:pt x="335" y="390"/>
                    <a:pt x="251" y="390"/>
                  </a:cubicBezTo>
                  <a:cubicBezTo>
                    <a:pt x="177" y="390"/>
                    <a:pt x="121" y="334"/>
                    <a:pt x="121" y="251"/>
                  </a:cubicBezTo>
                  <a:cubicBezTo>
                    <a:pt x="121" y="176"/>
                    <a:pt x="177" y="112"/>
                    <a:pt x="251" y="112"/>
                  </a:cubicBezTo>
                  <a:close/>
                  <a:moveTo>
                    <a:pt x="251" y="0"/>
                  </a:moveTo>
                  <a:cubicBezTo>
                    <a:pt x="112" y="0"/>
                    <a:pt x="1" y="112"/>
                    <a:pt x="1" y="251"/>
                  </a:cubicBezTo>
                  <a:cubicBezTo>
                    <a:pt x="1" y="390"/>
                    <a:pt x="112" y="510"/>
                    <a:pt x="251" y="510"/>
                  </a:cubicBezTo>
                  <a:cubicBezTo>
                    <a:pt x="390" y="510"/>
                    <a:pt x="511" y="390"/>
                    <a:pt x="511" y="251"/>
                  </a:cubicBezTo>
                  <a:cubicBezTo>
                    <a:pt x="511" y="112"/>
                    <a:pt x="390" y="0"/>
                    <a:pt x="251" y="0"/>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482" name="Google Shape;2482;p23"/>
            <p:cNvSpPr/>
            <p:nvPr/>
          </p:nvSpPr>
          <p:spPr>
            <a:xfrm>
              <a:off x="1345975" y="2836725"/>
              <a:ext cx="3050" cy="37375"/>
            </a:xfrm>
            <a:custGeom>
              <a:rect b="b" l="l" r="r" t="t"/>
              <a:pathLst>
                <a:path extrusionOk="0" h="1495" w="122">
                  <a:moveTo>
                    <a:pt x="66" y="1"/>
                  </a:moveTo>
                  <a:cubicBezTo>
                    <a:pt x="29" y="1"/>
                    <a:pt x="1" y="29"/>
                    <a:pt x="1" y="66"/>
                  </a:cubicBezTo>
                  <a:lnTo>
                    <a:pt x="1" y="1439"/>
                  </a:lnTo>
                  <a:cubicBezTo>
                    <a:pt x="1" y="1466"/>
                    <a:pt x="29" y="1494"/>
                    <a:pt x="66" y="1494"/>
                  </a:cubicBezTo>
                  <a:cubicBezTo>
                    <a:pt x="94" y="1494"/>
                    <a:pt x="121" y="1466"/>
                    <a:pt x="121" y="1439"/>
                  </a:cubicBezTo>
                  <a:lnTo>
                    <a:pt x="121" y="66"/>
                  </a:lnTo>
                  <a:cubicBezTo>
                    <a:pt x="121" y="29"/>
                    <a:pt x="94" y="1"/>
                    <a:pt x="66" y="1"/>
                  </a:cubicBezTo>
                  <a:close/>
                </a:path>
              </a:pathLst>
            </a:cu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483" name="Google Shape;2483;p23"/>
            <p:cNvSpPr/>
            <p:nvPr/>
          </p:nvSpPr>
          <p:spPr>
            <a:xfrm>
              <a:off x="1345750" y="2953850"/>
              <a:ext cx="3050" cy="47575"/>
            </a:xfrm>
            <a:custGeom>
              <a:rect b="b" l="l" r="r" t="t"/>
              <a:pathLst>
                <a:path extrusionOk="0" h="1903" w="122">
                  <a:moveTo>
                    <a:pt x="56" y="0"/>
                  </a:moveTo>
                  <a:cubicBezTo>
                    <a:pt x="28" y="0"/>
                    <a:pt x="0" y="28"/>
                    <a:pt x="0" y="56"/>
                  </a:cubicBezTo>
                  <a:lnTo>
                    <a:pt x="0" y="1847"/>
                  </a:lnTo>
                  <a:cubicBezTo>
                    <a:pt x="0" y="1874"/>
                    <a:pt x="28" y="1902"/>
                    <a:pt x="56" y="1902"/>
                  </a:cubicBezTo>
                  <a:cubicBezTo>
                    <a:pt x="93" y="1902"/>
                    <a:pt x="121" y="1884"/>
                    <a:pt x="121" y="1847"/>
                  </a:cubicBezTo>
                  <a:lnTo>
                    <a:pt x="121" y="56"/>
                  </a:lnTo>
                  <a:cubicBezTo>
                    <a:pt x="121" y="28"/>
                    <a:pt x="93" y="0"/>
                    <a:pt x="56" y="0"/>
                  </a:cubicBezTo>
                  <a:close/>
                </a:path>
              </a:pathLst>
            </a:custGeom>
            <a:solidFill>
              <a:schemeClr val="dk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484" name="Google Shape;2484;p23"/>
            <p:cNvSpPr/>
            <p:nvPr/>
          </p:nvSpPr>
          <p:spPr>
            <a:xfrm>
              <a:off x="1144450" y="3030625"/>
              <a:ext cx="37125" cy="2800"/>
            </a:xfrm>
            <a:custGeom>
              <a:rect b="b" l="l" r="r" t="t"/>
              <a:pathLst>
                <a:path extrusionOk="0" h="112" w="1485">
                  <a:moveTo>
                    <a:pt x="56" y="0"/>
                  </a:moveTo>
                  <a:cubicBezTo>
                    <a:pt x="19" y="0"/>
                    <a:pt x="0" y="19"/>
                    <a:pt x="0" y="56"/>
                  </a:cubicBezTo>
                  <a:cubicBezTo>
                    <a:pt x="0" y="84"/>
                    <a:pt x="19" y="111"/>
                    <a:pt x="56" y="111"/>
                  </a:cubicBezTo>
                  <a:lnTo>
                    <a:pt x="1429" y="111"/>
                  </a:lnTo>
                  <a:cubicBezTo>
                    <a:pt x="1457" y="111"/>
                    <a:pt x="1485" y="84"/>
                    <a:pt x="1485" y="56"/>
                  </a:cubicBezTo>
                  <a:cubicBezTo>
                    <a:pt x="1485" y="19"/>
                    <a:pt x="1457" y="0"/>
                    <a:pt x="1429" y="0"/>
                  </a:cubicBezTo>
                  <a:close/>
                </a:path>
              </a:pathLst>
            </a:custGeom>
            <a:solidFill>
              <a:schemeClr val="dk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485" name="Google Shape;2485;p23"/>
            <p:cNvSpPr/>
            <p:nvPr/>
          </p:nvSpPr>
          <p:spPr>
            <a:xfrm>
              <a:off x="1069300" y="2755800"/>
              <a:ext cx="323775" cy="82125"/>
            </a:xfrm>
            <a:custGeom>
              <a:rect b="b" l="l" r="r" t="t"/>
              <a:pathLst>
                <a:path extrusionOk="0" h="3285" w="12951">
                  <a:moveTo>
                    <a:pt x="121" y="0"/>
                  </a:moveTo>
                  <a:cubicBezTo>
                    <a:pt x="56" y="0"/>
                    <a:pt x="1" y="56"/>
                    <a:pt x="1" y="121"/>
                  </a:cubicBezTo>
                  <a:lnTo>
                    <a:pt x="1" y="3154"/>
                  </a:lnTo>
                  <a:cubicBezTo>
                    <a:pt x="1" y="3228"/>
                    <a:pt x="56" y="3284"/>
                    <a:pt x="121" y="3284"/>
                  </a:cubicBezTo>
                  <a:lnTo>
                    <a:pt x="12830" y="3284"/>
                  </a:lnTo>
                  <a:cubicBezTo>
                    <a:pt x="12895" y="3284"/>
                    <a:pt x="12951" y="3228"/>
                    <a:pt x="12951" y="3154"/>
                  </a:cubicBezTo>
                  <a:lnTo>
                    <a:pt x="12951" y="121"/>
                  </a:lnTo>
                  <a:cubicBezTo>
                    <a:pt x="12951" y="56"/>
                    <a:pt x="12895" y="0"/>
                    <a:pt x="12830" y="0"/>
                  </a:cubicBezTo>
                  <a:close/>
                </a:path>
              </a:pathLst>
            </a:custGeom>
            <a:solidFill>
              <a:schemeClr val="dk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486" name="Google Shape;2486;p23"/>
            <p:cNvSpPr/>
            <p:nvPr/>
          </p:nvSpPr>
          <p:spPr>
            <a:xfrm>
              <a:off x="1067925" y="2754400"/>
              <a:ext cx="326775" cy="84900"/>
            </a:xfrm>
            <a:custGeom>
              <a:rect b="b" l="l" r="r" t="t"/>
              <a:pathLst>
                <a:path extrusionOk="0" h="3396" w="13071">
                  <a:moveTo>
                    <a:pt x="12885" y="112"/>
                  </a:moveTo>
                  <a:cubicBezTo>
                    <a:pt x="12922" y="112"/>
                    <a:pt x="12950" y="140"/>
                    <a:pt x="12950" y="177"/>
                  </a:cubicBezTo>
                  <a:lnTo>
                    <a:pt x="12950" y="3210"/>
                  </a:lnTo>
                  <a:cubicBezTo>
                    <a:pt x="12950" y="3247"/>
                    <a:pt x="12922" y="3275"/>
                    <a:pt x="12885" y="3275"/>
                  </a:cubicBezTo>
                  <a:lnTo>
                    <a:pt x="176" y="3275"/>
                  </a:lnTo>
                  <a:cubicBezTo>
                    <a:pt x="139" y="3275"/>
                    <a:pt x="111" y="3247"/>
                    <a:pt x="111" y="3210"/>
                  </a:cubicBezTo>
                  <a:lnTo>
                    <a:pt x="111" y="177"/>
                  </a:lnTo>
                  <a:cubicBezTo>
                    <a:pt x="111" y="140"/>
                    <a:pt x="139" y="112"/>
                    <a:pt x="176" y="112"/>
                  </a:cubicBezTo>
                  <a:close/>
                  <a:moveTo>
                    <a:pt x="176" y="1"/>
                  </a:moveTo>
                  <a:cubicBezTo>
                    <a:pt x="74" y="1"/>
                    <a:pt x="0" y="75"/>
                    <a:pt x="0" y="177"/>
                  </a:cubicBezTo>
                  <a:lnTo>
                    <a:pt x="0" y="3210"/>
                  </a:lnTo>
                  <a:cubicBezTo>
                    <a:pt x="0" y="3312"/>
                    <a:pt x="74" y="3396"/>
                    <a:pt x="176" y="3396"/>
                  </a:cubicBezTo>
                  <a:lnTo>
                    <a:pt x="12885" y="3396"/>
                  </a:lnTo>
                  <a:cubicBezTo>
                    <a:pt x="12987" y="3396"/>
                    <a:pt x="13071" y="3312"/>
                    <a:pt x="13071" y="3210"/>
                  </a:cubicBezTo>
                  <a:lnTo>
                    <a:pt x="13071" y="177"/>
                  </a:lnTo>
                  <a:cubicBezTo>
                    <a:pt x="13071" y="75"/>
                    <a:pt x="12987" y="1"/>
                    <a:pt x="12885" y="1"/>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487" name="Google Shape;2487;p23"/>
            <p:cNvSpPr/>
            <p:nvPr/>
          </p:nvSpPr>
          <p:spPr>
            <a:xfrm>
              <a:off x="1070000" y="2873150"/>
              <a:ext cx="80725" cy="80725"/>
            </a:xfrm>
            <a:custGeom>
              <a:rect b="b" l="l" r="r" t="t"/>
              <a:pathLst>
                <a:path extrusionOk="0" h="3229" w="3229">
                  <a:moveTo>
                    <a:pt x="121" y="0"/>
                  </a:moveTo>
                  <a:cubicBezTo>
                    <a:pt x="56" y="0"/>
                    <a:pt x="1" y="56"/>
                    <a:pt x="1" y="121"/>
                  </a:cubicBezTo>
                  <a:lnTo>
                    <a:pt x="1" y="3099"/>
                  </a:lnTo>
                  <a:cubicBezTo>
                    <a:pt x="1" y="3173"/>
                    <a:pt x="56" y="3228"/>
                    <a:pt x="121" y="3228"/>
                  </a:cubicBezTo>
                  <a:lnTo>
                    <a:pt x="3099" y="3228"/>
                  </a:lnTo>
                  <a:cubicBezTo>
                    <a:pt x="3173" y="3228"/>
                    <a:pt x="3229" y="3173"/>
                    <a:pt x="3229" y="3099"/>
                  </a:cubicBezTo>
                  <a:lnTo>
                    <a:pt x="3229" y="121"/>
                  </a:lnTo>
                  <a:cubicBezTo>
                    <a:pt x="3229" y="56"/>
                    <a:pt x="3173" y="0"/>
                    <a:pt x="3099" y="0"/>
                  </a:cubicBezTo>
                  <a:close/>
                </a:path>
              </a:pathLst>
            </a:cu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488" name="Google Shape;2488;p23"/>
            <p:cNvSpPr/>
            <p:nvPr/>
          </p:nvSpPr>
          <p:spPr>
            <a:xfrm>
              <a:off x="1068600" y="2871750"/>
              <a:ext cx="83525" cy="83525"/>
            </a:xfrm>
            <a:custGeom>
              <a:rect b="b" l="l" r="r" t="t"/>
              <a:pathLst>
                <a:path extrusionOk="0" h="3341" w="3341">
                  <a:moveTo>
                    <a:pt x="3155" y="112"/>
                  </a:moveTo>
                  <a:cubicBezTo>
                    <a:pt x="3192" y="112"/>
                    <a:pt x="3220" y="140"/>
                    <a:pt x="3220" y="177"/>
                  </a:cubicBezTo>
                  <a:lnTo>
                    <a:pt x="3220" y="3155"/>
                  </a:lnTo>
                  <a:cubicBezTo>
                    <a:pt x="3220" y="3192"/>
                    <a:pt x="3192" y="3220"/>
                    <a:pt x="3155" y="3220"/>
                  </a:cubicBezTo>
                  <a:lnTo>
                    <a:pt x="177" y="3220"/>
                  </a:lnTo>
                  <a:cubicBezTo>
                    <a:pt x="140" y="3220"/>
                    <a:pt x="112" y="3192"/>
                    <a:pt x="112" y="3155"/>
                  </a:cubicBezTo>
                  <a:lnTo>
                    <a:pt x="112" y="177"/>
                  </a:lnTo>
                  <a:cubicBezTo>
                    <a:pt x="112" y="140"/>
                    <a:pt x="140" y="112"/>
                    <a:pt x="177" y="112"/>
                  </a:cubicBezTo>
                  <a:close/>
                  <a:moveTo>
                    <a:pt x="177" y="1"/>
                  </a:moveTo>
                  <a:cubicBezTo>
                    <a:pt x="75" y="1"/>
                    <a:pt x="1" y="84"/>
                    <a:pt x="1" y="177"/>
                  </a:cubicBezTo>
                  <a:lnTo>
                    <a:pt x="1" y="3155"/>
                  </a:lnTo>
                  <a:cubicBezTo>
                    <a:pt x="1" y="3257"/>
                    <a:pt x="75" y="3340"/>
                    <a:pt x="177" y="3340"/>
                  </a:cubicBezTo>
                  <a:lnTo>
                    <a:pt x="3155" y="3340"/>
                  </a:lnTo>
                  <a:cubicBezTo>
                    <a:pt x="3257" y="3340"/>
                    <a:pt x="3340" y="3257"/>
                    <a:pt x="3340" y="3155"/>
                  </a:cubicBezTo>
                  <a:lnTo>
                    <a:pt x="3340" y="177"/>
                  </a:lnTo>
                  <a:cubicBezTo>
                    <a:pt x="3340" y="84"/>
                    <a:pt x="3257" y="1"/>
                    <a:pt x="3155" y="1"/>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489" name="Google Shape;2489;p23"/>
            <p:cNvSpPr/>
            <p:nvPr/>
          </p:nvSpPr>
          <p:spPr>
            <a:xfrm>
              <a:off x="1190825" y="2873150"/>
              <a:ext cx="80725" cy="80725"/>
            </a:xfrm>
            <a:custGeom>
              <a:rect b="b" l="l" r="r" t="t"/>
              <a:pathLst>
                <a:path extrusionOk="0" h="3229" w="3229">
                  <a:moveTo>
                    <a:pt x="131" y="0"/>
                  </a:moveTo>
                  <a:cubicBezTo>
                    <a:pt x="56" y="0"/>
                    <a:pt x="1" y="56"/>
                    <a:pt x="1" y="121"/>
                  </a:cubicBezTo>
                  <a:lnTo>
                    <a:pt x="1" y="3099"/>
                  </a:lnTo>
                  <a:cubicBezTo>
                    <a:pt x="1" y="3173"/>
                    <a:pt x="56" y="3228"/>
                    <a:pt x="131" y="3228"/>
                  </a:cubicBezTo>
                  <a:lnTo>
                    <a:pt x="3108" y="3228"/>
                  </a:lnTo>
                  <a:cubicBezTo>
                    <a:pt x="3173" y="3228"/>
                    <a:pt x="3229" y="3173"/>
                    <a:pt x="3229" y="3099"/>
                  </a:cubicBezTo>
                  <a:lnTo>
                    <a:pt x="3229" y="121"/>
                  </a:lnTo>
                  <a:cubicBezTo>
                    <a:pt x="3229" y="56"/>
                    <a:pt x="3173" y="0"/>
                    <a:pt x="3108" y="0"/>
                  </a:cubicBezTo>
                  <a:close/>
                </a:path>
              </a:pathLst>
            </a:cu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490" name="Google Shape;2490;p23"/>
            <p:cNvSpPr/>
            <p:nvPr/>
          </p:nvSpPr>
          <p:spPr>
            <a:xfrm>
              <a:off x="1189450" y="2871750"/>
              <a:ext cx="83500" cy="83525"/>
            </a:xfrm>
            <a:custGeom>
              <a:rect b="b" l="l" r="r" t="t"/>
              <a:pathLst>
                <a:path extrusionOk="0" h="3341" w="3340">
                  <a:moveTo>
                    <a:pt x="3163" y="112"/>
                  </a:moveTo>
                  <a:cubicBezTo>
                    <a:pt x="3200" y="112"/>
                    <a:pt x="3228" y="140"/>
                    <a:pt x="3228" y="177"/>
                  </a:cubicBezTo>
                  <a:lnTo>
                    <a:pt x="3228" y="3155"/>
                  </a:lnTo>
                  <a:cubicBezTo>
                    <a:pt x="3228" y="3192"/>
                    <a:pt x="3200" y="3220"/>
                    <a:pt x="3163" y="3220"/>
                  </a:cubicBezTo>
                  <a:lnTo>
                    <a:pt x="186" y="3220"/>
                  </a:lnTo>
                  <a:cubicBezTo>
                    <a:pt x="148" y="3220"/>
                    <a:pt x="121" y="3192"/>
                    <a:pt x="121" y="3155"/>
                  </a:cubicBezTo>
                  <a:lnTo>
                    <a:pt x="121" y="177"/>
                  </a:lnTo>
                  <a:cubicBezTo>
                    <a:pt x="121" y="140"/>
                    <a:pt x="148" y="112"/>
                    <a:pt x="186" y="112"/>
                  </a:cubicBezTo>
                  <a:close/>
                  <a:moveTo>
                    <a:pt x="186" y="1"/>
                  </a:moveTo>
                  <a:cubicBezTo>
                    <a:pt x="83" y="1"/>
                    <a:pt x="0" y="84"/>
                    <a:pt x="0" y="177"/>
                  </a:cubicBezTo>
                  <a:lnTo>
                    <a:pt x="0" y="3155"/>
                  </a:lnTo>
                  <a:cubicBezTo>
                    <a:pt x="0" y="3257"/>
                    <a:pt x="83" y="3340"/>
                    <a:pt x="186" y="3340"/>
                  </a:cubicBezTo>
                  <a:lnTo>
                    <a:pt x="3163" y="3340"/>
                  </a:lnTo>
                  <a:cubicBezTo>
                    <a:pt x="3256" y="3340"/>
                    <a:pt x="3340" y="3257"/>
                    <a:pt x="3340" y="3155"/>
                  </a:cubicBezTo>
                  <a:lnTo>
                    <a:pt x="3340" y="177"/>
                  </a:lnTo>
                  <a:cubicBezTo>
                    <a:pt x="3340" y="84"/>
                    <a:pt x="3256" y="1"/>
                    <a:pt x="3163" y="1"/>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491" name="Google Shape;2491;p23"/>
            <p:cNvSpPr/>
            <p:nvPr/>
          </p:nvSpPr>
          <p:spPr>
            <a:xfrm>
              <a:off x="1309350" y="2873150"/>
              <a:ext cx="80500" cy="80725"/>
            </a:xfrm>
            <a:custGeom>
              <a:rect b="b" l="l" r="r" t="t"/>
              <a:pathLst>
                <a:path extrusionOk="0" h="3229" w="3220">
                  <a:moveTo>
                    <a:pt x="121" y="0"/>
                  </a:moveTo>
                  <a:cubicBezTo>
                    <a:pt x="56" y="0"/>
                    <a:pt x="0" y="56"/>
                    <a:pt x="0" y="121"/>
                  </a:cubicBezTo>
                  <a:lnTo>
                    <a:pt x="0" y="3099"/>
                  </a:lnTo>
                  <a:cubicBezTo>
                    <a:pt x="0" y="3173"/>
                    <a:pt x="56" y="3228"/>
                    <a:pt x="121" y="3228"/>
                  </a:cubicBezTo>
                  <a:lnTo>
                    <a:pt x="3098" y="3228"/>
                  </a:lnTo>
                  <a:cubicBezTo>
                    <a:pt x="3173" y="3228"/>
                    <a:pt x="3219" y="3173"/>
                    <a:pt x="3219" y="3099"/>
                  </a:cubicBezTo>
                  <a:lnTo>
                    <a:pt x="3219" y="121"/>
                  </a:lnTo>
                  <a:cubicBezTo>
                    <a:pt x="3219" y="56"/>
                    <a:pt x="3173" y="0"/>
                    <a:pt x="3098" y="0"/>
                  </a:cubicBezTo>
                  <a:close/>
                </a:path>
              </a:pathLst>
            </a:cu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492" name="Google Shape;2492;p23"/>
            <p:cNvSpPr/>
            <p:nvPr/>
          </p:nvSpPr>
          <p:spPr>
            <a:xfrm>
              <a:off x="1307950" y="2871750"/>
              <a:ext cx="83500" cy="83525"/>
            </a:xfrm>
            <a:custGeom>
              <a:rect b="b" l="l" r="r" t="t"/>
              <a:pathLst>
                <a:path extrusionOk="0" h="3341" w="3340">
                  <a:moveTo>
                    <a:pt x="3154" y="112"/>
                  </a:moveTo>
                  <a:cubicBezTo>
                    <a:pt x="3192" y="112"/>
                    <a:pt x="3219" y="140"/>
                    <a:pt x="3219" y="177"/>
                  </a:cubicBezTo>
                  <a:lnTo>
                    <a:pt x="3219" y="3155"/>
                  </a:lnTo>
                  <a:cubicBezTo>
                    <a:pt x="3219" y="3192"/>
                    <a:pt x="3192" y="3220"/>
                    <a:pt x="3154" y="3220"/>
                  </a:cubicBezTo>
                  <a:lnTo>
                    <a:pt x="177" y="3220"/>
                  </a:lnTo>
                  <a:cubicBezTo>
                    <a:pt x="140" y="3220"/>
                    <a:pt x="112" y="3192"/>
                    <a:pt x="112" y="3155"/>
                  </a:cubicBezTo>
                  <a:lnTo>
                    <a:pt x="112" y="177"/>
                  </a:lnTo>
                  <a:cubicBezTo>
                    <a:pt x="112" y="140"/>
                    <a:pt x="140" y="112"/>
                    <a:pt x="177" y="112"/>
                  </a:cubicBezTo>
                  <a:close/>
                  <a:moveTo>
                    <a:pt x="177" y="1"/>
                  </a:moveTo>
                  <a:cubicBezTo>
                    <a:pt x="75" y="1"/>
                    <a:pt x="0" y="84"/>
                    <a:pt x="0" y="177"/>
                  </a:cubicBezTo>
                  <a:lnTo>
                    <a:pt x="0" y="3155"/>
                  </a:lnTo>
                  <a:cubicBezTo>
                    <a:pt x="0" y="3257"/>
                    <a:pt x="75" y="3340"/>
                    <a:pt x="177" y="3340"/>
                  </a:cubicBezTo>
                  <a:lnTo>
                    <a:pt x="3154" y="3340"/>
                  </a:lnTo>
                  <a:cubicBezTo>
                    <a:pt x="3257" y="3340"/>
                    <a:pt x="3340" y="3257"/>
                    <a:pt x="3340" y="3155"/>
                  </a:cubicBezTo>
                  <a:lnTo>
                    <a:pt x="3340" y="177"/>
                  </a:lnTo>
                  <a:cubicBezTo>
                    <a:pt x="3340" y="84"/>
                    <a:pt x="3257" y="1"/>
                    <a:pt x="3154" y="1"/>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493" name="Google Shape;2493;p23"/>
            <p:cNvSpPr/>
            <p:nvPr/>
          </p:nvSpPr>
          <p:spPr>
            <a:xfrm>
              <a:off x="1180850" y="3001400"/>
              <a:ext cx="207375" cy="61700"/>
            </a:xfrm>
            <a:custGeom>
              <a:rect b="b" l="l" r="r" t="t"/>
              <a:pathLst>
                <a:path extrusionOk="0" h="2468" w="8295">
                  <a:moveTo>
                    <a:pt x="1235" y="0"/>
                  </a:moveTo>
                  <a:cubicBezTo>
                    <a:pt x="557" y="0"/>
                    <a:pt x="1" y="547"/>
                    <a:pt x="1" y="1234"/>
                  </a:cubicBezTo>
                  <a:cubicBezTo>
                    <a:pt x="1" y="1920"/>
                    <a:pt x="557" y="2468"/>
                    <a:pt x="1235" y="2468"/>
                  </a:cubicBezTo>
                  <a:lnTo>
                    <a:pt x="7051" y="2468"/>
                  </a:lnTo>
                  <a:cubicBezTo>
                    <a:pt x="7738" y="2468"/>
                    <a:pt x="8294" y="1920"/>
                    <a:pt x="8294" y="1234"/>
                  </a:cubicBezTo>
                  <a:cubicBezTo>
                    <a:pt x="8294" y="547"/>
                    <a:pt x="7738" y="0"/>
                    <a:pt x="7051" y="0"/>
                  </a:cubicBezTo>
                  <a:close/>
                </a:path>
              </a:pathLst>
            </a:cu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494" name="Google Shape;2494;p23"/>
            <p:cNvSpPr/>
            <p:nvPr/>
          </p:nvSpPr>
          <p:spPr>
            <a:xfrm>
              <a:off x="1179475" y="2999775"/>
              <a:ext cx="210125" cy="64950"/>
            </a:xfrm>
            <a:custGeom>
              <a:rect b="b" l="l" r="r" t="t"/>
              <a:pathLst>
                <a:path extrusionOk="0" h="2598" w="8405">
                  <a:moveTo>
                    <a:pt x="7106" y="121"/>
                  </a:moveTo>
                  <a:cubicBezTo>
                    <a:pt x="7755" y="121"/>
                    <a:pt x="8284" y="650"/>
                    <a:pt x="8284" y="1299"/>
                  </a:cubicBezTo>
                  <a:cubicBezTo>
                    <a:pt x="8284" y="1948"/>
                    <a:pt x="7755" y="2477"/>
                    <a:pt x="7106" y="2477"/>
                  </a:cubicBezTo>
                  <a:lnTo>
                    <a:pt x="1290" y="2477"/>
                  </a:lnTo>
                  <a:cubicBezTo>
                    <a:pt x="640" y="2477"/>
                    <a:pt x="111" y="1948"/>
                    <a:pt x="111" y="1299"/>
                  </a:cubicBezTo>
                  <a:cubicBezTo>
                    <a:pt x="111" y="650"/>
                    <a:pt x="640" y="121"/>
                    <a:pt x="1290" y="121"/>
                  </a:cubicBezTo>
                  <a:close/>
                  <a:moveTo>
                    <a:pt x="1290" y="0"/>
                  </a:moveTo>
                  <a:cubicBezTo>
                    <a:pt x="575" y="0"/>
                    <a:pt x="0" y="585"/>
                    <a:pt x="0" y="1299"/>
                  </a:cubicBezTo>
                  <a:cubicBezTo>
                    <a:pt x="0" y="2013"/>
                    <a:pt x="575" y="2598"/>
                    <a:pt x="1290" y="2598"/>
                  </a:cubicBezTo>
                  <a:lnTo>
                    <a:pt x="7106" y="2598"/>
                  </a:lnTo>
                  <a:cubicBezTo>
                    <a:pt x="7820" y="2598"/>
                    <a:pt x="8405" y="2013"/>
                    <a:pt x="8405" y="1299"/>
                  </a:cubicBezTo>
                  <a:cubicBezTo>
                    <a:pt x="8405" y="585"/>
                    <a:pt x="7820" y="0"/>
                    <a:pt x="7106" y="0"/>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495" name="Google Shape;2495;p23"/>
            <p:cNvSpPr/>
            <p:nvPr/>
          </p:nvSpPr>
          <p:spPr>
            <a:xfrm>
              <a:off x="1458450" y="2935300"/>
              <a:ext cx="70075" cy="2800"/>
            </a:xfrm>
            <a:custGeom>
              <a:rect b="b" l="l" r="r" t="t"/>
              <a:pathLst>
                <a:path extrusionOk="0" h="112" w="2803">
                  <a:moveTo>
                    <a:pt x="66" y="0"/>
                  </a:moveTo>
                  <a:cubicBezTo>
                    <a:pt x="29" y="0"/>
                    <a:pt x="1" y="28"/>
                    <a:pt x="1" y="56"/>
                  </a:cubicBezTo>
                  <a:cubicBezTo>
                    <a:pt x="1" y="93"/>
                    <a:pt x="29" y="112"/>
                    <a:pt x="66" y="112"/>
                  </a:cubicBezTo>
                  <a:lnTo>
                    <a:pt x="2747" y="112"/>
                  </a:lnTo>
                  <a:cubicBezTo>
                    <a:pt x="2775" y="112"/>
                    <a:pt x="2803" y="93"/>
                    <a:pt x="2803" y="56"/>
                  </a:cubicBezTo>
                  <a:cubicBezTo>
                    <a:pt x="2803" y="28"/>
                    <a:pt x="2775" y="0"/>
                    <a:pt x="2747" y="0"/>
                  </a:cubicBezTo>
                  <a:close/>
                </a:path>
              </a:pathLst>
            </a:custGeom>
            <a:solidFill>
              <a:schemeClr val="dk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496" name="Google Shape;2496;p23"/>
            <p:cNvSpPr/>
            <p:nvPr/>
          </p:nvSpPr>
          <p:spPr>
            <a:xfrm>
              <a:off x="1553325" y="2935300"/>
              <a:ext cx="84425" cy="2800"/>
            </a:xfrm>
            <a:custGeom>
              <a:rect b="b" l="l" r="r" t="t"/>
              <a:pathLst>
                <a:path extrusionOk="0" h="112" w="3377">
                  <a:moveTo>
                    <a:pt x="56" y="0"/>
                  </a:moveTo>
                  <a:cubicBezTo>
                    <a:pt x="28" y="0"/>
                    <a:pt x="0" y="28"/>
                    <a:pt x="0" y="56"/>
                  </a:cubicBezTo>
                  <a:cubicBezTo>
                    <a:pt x="0" y="93"/>
                    <a:pt x="28" y="112"/>
                    <a:pt x="56" y="112"/>
                  </a:cubicBezTo>
                  <a:lnTo>
                    <a:pt x="3312" y="112"/>
                  </a:lnTo>
                  <a:cubicBezTo>
                    <a:pt x="3349" y="112"/>
                    <a:pt x="3377" y="93"/>
                    <a:pt x="3377" y="56"/>
                  </a:cubicBezTo>
                  <a:cubicBezTo>
                    <a:pt x="3377" y="28"/>
                    <a:pt x="3349" y="0"/>
                    <a:pt x="3312" y="0"/>
                  </a:cubicBezTo>
                  <a:close/>
                </a:path>
              </a:pathLst>
            </a:custGeom>
            <a:solidFill>
              <a:schemeClr val="dk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497" name="Google Shape;2497;p23"/>
            <p:cNvSpPr/>
            <p:nvPr/>
          </p:nvSpPr>
          <p:spPr>
            <a:xfrm>
              <a:off x="1458450" y="3043125"/>
              <a:ext cx="125500" cy="2825"/>
            </a:xfrm>
            <a:custGeom>
              <a:rect b="b" l="l" r="r" t="t"/>
              <a:pathLst>
                <a:path extrusionOk="0" h="113" w="5020">
                  <a:moveTo>
                    <a:pt x="66" y="1"/>
                  </a:moveTo>
                  <a:cubicBezTo>
                    <a:pt x="29" y="1"/>
                    <a:pt x="1" y="29"/>
                    <a:pt x="1" y="57"/>
                  </a:cubicBezTo>
                  <a:cubicBezTo>
                    <a:pt x="1" y="84"/>
                    <a:pt x="29" y="112"/>
                    <a:pt x="66" y="112"/>
                  </a:cubicBezTo>
                  <a:lnTo>
                    <a:pt x="4964" y="112"/>
                  </a:lnTo>
                  <a:cubicBezTo>
                    <a:pt x="4992" y="112"/>
                    <a:pt x="5020" y="94"/>
                    <a:pt x="5020" y="57"/>
                  </a:cubicBezTo>
                  <a:cubicBezTo>
                    <a:pt x="5020" y="29"/>
                    <a:pt x="4992" y="1"/>
                    <a:pt x="4964" y="1"/>
                  </a:cubicBezTo>
                  <a:close/>
                </a:path>
              </a:pathLst>
            </a:custGeom>
            <a:solidFill>
              <a:schemeClr val="dk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498" name="Google Shape;2498;p23"/>
            <p:cNvSpPr/>
            <p:nvPr/>
          </p:nvSpPr>
          <p:spPr>
            <a:xfrm>
              <a:off x="1458450" y="2972625"/>
              <a:ext cx="195775" cy="2825"/>
            </a:xfrm>
            <a:custGeom>
              <a:rect b="b" l="l" r="r" t="t"/>
              <a:pathLst>
                <a:path extrusionOk="0" h="113" w="7831">
                  <a:moveTo>
                    <a:pt x="66" y="1"/>
                  </a:moveTo>
                  <a:cubicBezTo>
                    <a:pt x="29" y="1"/>
                    <a:pt x="1" y="29"/>
                    <a:pt x="1" y="57"/>
                  </a:cubicBezTo>
                  <a:cubicBezTo>
                    <a:pt x="1" y="94"/>
                    <a:pt x="29" y="112"/>
                    <a:pt x="66" y="112"/>
                  </a:cubicBezTo>
                  <a:lnTo>
                    <a:pt x="7766" y="112"/>
                  </a:lnTo>
                  <a:cubicBezTo>
                    <a:pt x="7803" y="112"/>
                    <a:pt x="7830" y="94"/>
                    <a:pt x="7830" y="57"/>
                  </a:cubicBezTo>
                  <a:cubicBezTo>
                    <a:pt x="7830" y="29"/>
                    <a:pt x="7803" y="1"/>
                    <a:pt x="7766" y="1"/>
                  </a:cubicBezTo>
                  <a:close/>
                </a:path>
              </a:pathLst>
            </a:custGeom>
            <a:solidFill>
              <a:schemeClr val="dk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499" name="Google Shape;2499;p23"/>
            <p:cNvSpPr/>
            <p:nvPr/>
          </p:nvSpPr>
          <p:spPr>
            <a:xfrm>
              <a:off x="1458450" y="3008125"/>
              <a:ext cx="64050" cy="3025"/>
            </a:xfrm>
            <a:custGeom>
              <a:rect b="b" l="l" r="r" t="t"/>
              <a:pathLst>
                <a:path extrusionOk="0" h="121" w="2562">
                  <a:moveTo>
                    <a:pt x="66" y="0"/>
                  </a:moveTo>
                  <a:cubicBezTo>
                    <a:pt x="29" y="0"/>
                    <a:pt x="1" y="28"/>
                    <a:pt x="1" y="56"/>
                  </a:cubicBezTo>
                  <a:cubicBezTo>
                    <a:pt x="1" y="93"/>
                    <a:pt x="29" y="121"/>
                    <a:pt x="66" y="121"/>
                  </a:cubicBezTo>
                  <a:lnTo>
                    <a:pt x="2506" y="121"/>
                  </a:lnTo>
                  <a:cubicBezTo>
                    <a:pt x="2534" y="121"/>
                    <a:pt x="2561" y="93"/>
                    <a:pt x="2561" y="56"/>
                  </a:cubicBezTo>
                  <a:cubicBezTo>
                    <a:pt x="2561" y="28"/>
                    <a:pt x="2534" y="0"/>
                    <a:pt x="2506" y="0"/>
                  </a:cubicBezTo>
                  <a:close/>
                </a:path>
              </a:pathLst>
            </a:custGeom>
            <a:solidFill>
              <a:schemeClr val="dk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500" name="Google Shape;2500;p23"/>
            <p:cNvSpPr/>
            <p:nvPr/>
          </p:nvSpPr>
          <p:spPr>
            <a:xfrm>
              <a:off x="1538475" y="3008125"/>
              <a:ext cx="113900" cy="3025"/>
            </a:xfrm>
            <a:custGeom>
              <a:rect b="b" l="l" r="r" t="t"/>
              <a:pathLst>
                <a:path extrusionOk="0" h="121" w="4556">
                  <a:moveTo>
                    <a:pt x="56" y="0"/>
                  </a:moveTo>
                  <a:cubicBezTo>
                    <a:pt x="19" y="0"/>
                    <a:pt x="0" y="28"/>
                    <a:pt x="0" y="56"/>
                  </a:cubicBezTo>
                  <a:cubicBezTo>
                    <a:pt x="0" y="93"/>
                    <a:pt x="19" y="121"/>
                    <a:pt x="56" y="121"/>
                  </a:cubicBezTo>
                  <a:lnTo>
                    <a:pt x="4500" y="121"/>
                  </a:lnTo>
                  <a:cubicBezTo>
                    <a:pt x="4537" y="121"/>
                    <a:pt x="4555" y="93"/>
                    <a:pt x="4555" y="56"/>
                  </a:cubicBezTo>
                  <a:cubicBezTo>
                    <a:pt x="4555" y="28"/>
                    <a:pt x="4537" y="0"/>
                    <a:pt x="4500" y="0"/>
                  </a:cubicBezTo>
                  <a:close/>
                </a:path>
              </a:pathLst>
            </a:custGeom>
            <a:solidFill>
              <a:schemeClr val="dk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501" name="Google Shape;2501;p23"/>
            <p:cNvSpPr/>
            <p:nvPr/>
          </p:nvSpPr>
          <p:spPr>
            <a:xfrm>
              <a:off x="1457300" y="2753925"/>
              <a:ext cx="203425" cy="24400"/>
            </a:xfrm>
            <a:custGeom>
              <a:rect b="b" l="l" r="r" t="t"/>
              <a:pathLst>
                <a:path extrusionOk="0" h="976" w="8137">
                  <a:moveTo>
                    <a:pt x="177" y="1"/>
                  </a:moveTo>
                  <a:cubicBezTo>
                    <a:pt x="75" y="1"/>
                    <a:pt x="1" y="75"/>
                    <a:pt x="1" y="177"/>
                  </a:cubicBezTo>
                  <a:lnTo>
                    <a:pt x="1" y="975"/>
                  </a:lnTo>
                  <a:lnTo>
                    <a:pt x="8136" y="975"/>
                  </a:lnTo>
                  <a:lnTo>
                    <a:pt x="8136" y="233"/>
                  </a:lnTo>
                  <a:cubicBezTo>
                    <a:pt x="8136" y="103"/>
                    <a:pt x="8025" y="1"/>
                    <a:pt x="7904" y="1"/>
                  </a:cubicBezTo>
                  <a:close/>
                </a:path>
              </a:pathLst>
            </a:cu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502" name="Google Shape;2502;p23"/>
            <p:cNvSpPr/>
            <p:nvPr/>
          </p:nvSpPr>
          <p:spPr>
            <a:xfrm>
              <a:off x="1478875" y="2760425"/>
              <a:ext cx="10225" cy="10475"/>
            </a:xfrm>
            <a:custGeom>
              <a:rect b="b" l="l" r="r" t="t"/>
              <a:pathLst>
                <a:path extrusionOk="0" h="419" w="409">
                  <a:moveTo>
                    <a:pt x="204" y="121"/>
                  </a:moveTo>
                  <a:cubicBezTo>
                    <a:pt x="251" y="121"/>
                    <a:pt x="297" y="168"/>
                    <a:pt x="297" y="214"/>
                  </a:cubicBezTo>
                  <a:cubicBezTo>
                    <a:pt x="297" y="270"/>
                    <a:pt x="251" y="307"/>
                    <a:pt x="204" y="307"/>
                  </a:cubicBezTo>
                  <a:cubicBezTo>
                    <a:pt x="158" y="307"/>
                    <a:pt x="112" y="270"/>
                    <a:pt x="112" y="214"/>
                  </a:cubicBezTo>
                  <a:cubicBezTo>
                    <a:pt x="112" y="168"/>
                    <a:pt x="149" y="121"/>
                    <a:pt x="204" y="121"/>
                  </a:cubicBezTo>
                  <a:close/>
                  <a:moveTo>
                    <a:pt x="204" y="1"/>
                  </a:moveTo>
                  <a:cubicBezTo>
                    <a:pt x="93" y="1"/>
                    <a:pt x="0" y="103"/>
                    <a:pt x="0" y="214"/>
                  </a:cubicBezTo>
                  <a:cubicBezTo>
                    <a:pt x="0" y="325"/>
                    <a:pt x="93" y="418"/>
                    <a:pt x="204" y="418"/>
                  </a:cubicBezTo>
                  <a:cubicBezTo>
                    <a:pt x="316" y="418"/>
                    <a:pt x="408" y="335"/>
                    <a:pt x="408" y="214"/>
                  </a:cubicBezTo>
                  <a:cubicBezTo>
                    <a:pt x="408" y="103"/>
                    <a:pt x="316" y="1"/>
                    <a:pt x="204" y="1"/>
                  </a:cubicBezTo>
                  <a:close/>
                </a:path>
              </a:pathLst>
            </a:cu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503" name="Google Shape;2503;p23"/>
            <p:cNvSpPr/>
            <p:nvPr/>
          </p:nvSpPr>
          <p:spPr>
            <a:xfrm>
              <a:off x="1493475" y="2760425"/>
              <a:ext cx="10475" cy="10475"/>
            </a:xfrm>
            <a:custGeom>
              <a:rect b="b" l="l" r="r" t="t"/>
              <a:pathLst>
                <a:path extrusionOk="0" h="419" w="419">
                  <a:moveTo>
                    <a:pt x="205" y="121"/>
                  </a:moveTo>
                  <a:cubicBezTo>
                    <a:pt x="260" y="121"/>
                    <a:pt x="298" y="168"/>
                    <a:pt x="298" y="214"/>
                  </a:cubicBezTo>
                  <a:cubicBezTo>
                    <a:pt x="298" y="270"/>
                    <a:pt x="251" y="307"/>
                    <a:pt x="205" y="307"/>
                  </a:cubicBezTo>
                  <a:cubicBezTo>
                    <a:pt x="158" y="307"/>
                    <a:pt x="112" y="270"/>
                    <a:pt x="112" y="214"/>
                  </a:cubicBezTo>
                  <a:cubicBezTo>
                    <a:pt x="112" y="168"/>
                    <a:pt x="158" y="121"/>
                    <a:pt x="205" y="121"/>
                  </a:cubicBezTo>
                  <a:close/>
                  <a:moveTo>
                    <a:pt x="205" y="1"/>
                  </a:moveTo>
                  <a:cubicBezTo>
                    <a:pt x="94" y="1"/>
                    <a:pt x="1" y="103"/>
                    <a:pt x="1" y="214"/>
                  </a:cubicBezTo>
                  <a:cubicBezTo>
                    <a:pt x="1" y="325"/>
                    <a:pt x="94" y="418"/>
                    <a:pt x="205" y="418"/>
                  </a:cubicBezTo>
                  <a:cubicBezTo>
                    <a:pt x="316" y="418"/>
                    <a:pt x="418" y="335"/>
                    <a:pt x="409" y="214"/>
                  </a:cubicBezTo>
                  <a:cubicBezTo>
                    <a:pt x="409" y="103"/>
                    <a:pt x="316" y="1"/>
                    <a:pt x="205" y="1"/>
                  </a:cubicBezTo>
                  <a:close/>
                </a:path>
              </a:pathLst>
            </a:cu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504" name="Google Shape;2504;p23"/>
            <p:cNvSpPr/>
            <p:nvPr/>
          </p:nvSpPr>
          <p:spPr>
            <a:xfrm>
              <a:off x="1464250" y="2760425"/>
              <a:ext cx="10475" cy="10475"/>
            </a:xfrm>
            <a:custGeom>
              <a:rect b="b" l="l" r="r" t="t"/>
              <a:pathLst>
                <a:path extrusionOk="0" h="419" w="419">
                  <a:moveTo>
                    <a:pt x="205" y="121"/>
                  </a:moveTo>
                  <a:cubicBezTo>
                    <a:pt x="261" y="121"/>
                    <a:pt x="298" y="168"/>
                    <a:pt x="298" y="214"/>
                  </a:cubicBezTo>
                  <a:cubicBezTo>
                    <a:pt x="298" y="270"/>
                    <a:pt x="261" y="307"/>
                    <a:pt x="205" y="307"/>
                  </a:cubicBezTo>
                  <a:cubicBezTo>
                    <a:pt x="159" y="307"/>
                    <a:pt x="112" y="270"/>
                    <a:pt x="112" y="214"/>
                  </a:cubicBezTo>
                  <a:cubicBezTo>
                    <a:pt x="112" y="168"/>
                    <a:pt x="159" y="121"/>
                    <a:pt x="205" y="121"/>
                  </a:cubicBezTo>
                  <a:close/>
                  <a:moveTo>
                    <a:pt x="205" y="1"/>
                  </a:moveTo>
                  <a:cubicBezTo>
                    <a:pt x="94" y="1"/>
                    <a:pt x="1" y="103"/>
                    <a:pt x="1" y="214"/>
                  </a:cubicBezTo>
                  <a:cubicBezTo>
                    <a:pt x="1" y="325"/>
                    <a:pt x="94" y="418"/>
                    <a:pt x="205" y="418"/>
                  </a:cubicBezTo>
                  <a:cubicBezTo>
                    <a:pt x="326" y="418"/>
                    <a:pt x="418" y="335"/>
                    <a:pt x="418" y="214"/>
                  </a:cubicBezTo>
                  <a:cubicBezTo>
                    <a:pt x="418" y="103"/>
                    <a:pt x="326" y="1"/>
                    <a:pt x="205" y="1"/>
                  </a:cubicBezTo>
                  <a:close/>
                </a:path>
              </a:pathLst>
            </a:cu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505" name="Google Shape;2505;p23"/>
            <p:cNvSpPr/>
            <p:nvPr/>
          </p:nvSpPr>
          <p:spPr>
            <a:xfrm>
              <a:off x="1457075" y="2778300"/>
              <a:ext cx="203400" cy="119450"/>
            </a:xfrm>
            <a:custGeom>
              <a:rect b="b" l="l" r="r" t="t"/>
              <a:pathLst>
                <a:path extrusionOk="0" h="4778" w="8136">
                  <a:moveTo>
                    <a:pt x="28" y="0"/>
                  </a:moveTo>
                  <a:cubicBezTo>
                    <a:pt x="19" y="0"/>
                    <a:pt x="0" y="9"/>
                    <a:pt x="0" y="28"/>
                  </a:cubicBezTo>
                  <a:lnTo>
                    <a:pt x="0" y="4750"/>
                  </a:lnTo>
                  <a:cubicBezTo>
                    <a:pt x="0" y="4768"/>
                    <a:pt x="19" y="4778"/>
                    <a:pt x="28" y="4778"/>
                  </a:cubicBezTo>
                  <a:lnTo>
                    <a:pt x="8108" y="4778"/>
                  </a:lnTo>
                  <a:cubicBezTo>
                    <a:pt x="8127" y="4778"/>
                    <a:pt x="8136" y="4768"/>
                    <a:pt x="8136" y="4750"/>
                  </a:cubicBezTo>
                  <a:lnTo>
                    <a:pt x="8136" y="28"/>
                  </a:lnTo>
                  <a:cubicBezTo>
                    <a:pt x="8136" y="9"/>
                    <a:pt x="8127" y="0"/>
                    <a:pt x="8108" y="0"/>
                  </a:cubicBezTo>
                  <a:close/>
                </a:path>
              </a:pathLst>
            </a:cu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506" name="Google Shape;2506;p23"/>
            <p:cNvSpPr/>
            <p:nvPr/>
          </p:nvSpPr>
          <p:spPr>
            <a:xfrm>
              <a:off x="1541250" y="2805875"/>
              <a:ext cx="94200" cy="2825"/>
            </a:xfrm>
            <a:custGeom>
              <a:rect b="b" l="l" r="r" t="t"/>
              <a:pathLst>
                <a:path extrusionOk="0" h="113" w="3768">
                  <a:moveTo>
                    <a:pt x="56" y="1"/>
                  </a:moveTo>
                  <a:cubicBezTo>
                    <a:pt x="19" y="1"/>
                    <a:pt x="1" y="20"/>
                    <a:pt x="1" y="57"/>
                  </a:cubicBezTo>
                  <a:cubicBezTo>
                    <a:pt x="1" y="84"/>
                    <a:pt x="19" y="112"/>
                    <a:pt x="56" y="112"/>
                  </a:cubicBezTo>
                  <a:lnTo>
                    <a:pt x="3711" y="112"/>
                  </a:lnTo>
                  <a:cubicBezTo>
                    <a:pt x="3739" y="112"/>
                    <a:pt x="3767" y="84"/>
                    <a:pt x="3767" y="57"/>
                  </a:cubicBezTo>
                  <a:cubicBezTo>
                    <a:pt x="3767" y="20"/>
                    <a:pt x="3739" y="1"/>
                    <a:pt x="3711" y="1"/>
                  </a:cubicBezTo>
                  <a:close/>
                </a:path>
              </a:pathLst>
            </a:cu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507" name="Google Shape;2507;p23"/>
            <p:cNvSpPr/>
            <p:nvPr/>
          </p:nvSpPr>
          <p:spPr>
            <a:xfrm>
              <a:off x="1541025" y="2819800"/>
              <a:ext cx="35050" cy="2800"/>
            </a:xfrm>
            <a:custGeom>
              <a:rect b="b" l="l" r="r" t="t"/>
              <a:pathLst>
                <a:path extrusionOk="0" h="112" w="1402">
                  <a:moveTo>
                    <a:pt x="65" y="1"/>
                  </a:moveTo>
                  <a:cubicBezTo>
                    <a:pt x="28" y="1"/>
                    <a:pt x="0" y="19"/>
                    <a:pt x="0" y="56"/>
                  </a:cubicBezTo>
                  <a:cubicBezTo>
                    <a:pt x="0" y="84"/>
                    <a:pt x="28" y="112"/>
                    <a:pt x="65" y="112"/>
                  </a:cubicBezTo>
                  <a:lnTo>
                    <a:pt x="1346" y="112"/>
                  </a:lnTo>
                  <a:cubicBezTo>
                    <a:pt x="1383" y="112"/>
                    <a:pt x="1401" y="84"/>
                    <a:pt x="1401" y="56"/>
                  </a:cubicBezTo>
                  <a:cubicBezTo>
                    <a:pt x="1401" y="19"/>
                    <a:pt x="1383" y="1"/>
                    <a:pt x="1346" y="1"/>
                  </a:cubicBezTo>
                  <a:close/>
                </a:path>
              </a:pathLst>
            </a:custGeom>
            <a:solidFill>
              <a:schemeClr val="dk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508" name="Google Shape;2508;p23"/>
            <p:cNvSpPr/>
            <p:nvPr/>
          </p:nvSpPr>
          <p:spPr>
            <a:xfrm>
              <a:off x="1586475" y="2819800"/>
              <a:ext cx="42000" cy="2800"/>
            </a:xfrm>
            <a:custGeom>
              <a:rect b="b" l="l" r="r" t="t"/>
              <a:pathLst>
                <a:path extrusionOk="0" h="112" w="1680">
                  <a:moveTo>
                    <a:pt x="56" y="1"/>
                  </a:moveTo>
                  <a:cubicBezTo>
                    <a:pt x="29" y="1"/>
                    <a:pt x="1" y="19"/>
                    <a:pt x="1" y="56"/>
                  </a:cubicBezTo>
                  <a:cubicBezTo>
                    <a:pt x="1" y="84"/>
                    <a:pt x="29" y="112"/>
                    <a:pt x="56" y="112"/>
                  </a:cubicBezTo>
                  <a:lnTo>
                    <a:pt x="1615" y="112"/>
                  </a:lnTo>
                  <a:cubicBezTo>
                    <a:pt x="1652" y="112"/>
                    <a:pt x="1680" y="84"/>
                    <a:pt x="1680" y="56"/>
                  </a:cubicBezTo>
                  <a:cubicBezTo>
                    <a:pt x="1680" y="19"/>
                    <a:pt x="1652" y="1"/>
                    <a:pt x="1615" y="1"/>
                  </a:cubicBezTo>
                  <a:close/>
                </a:path>
              </a:pathLst>
            </a:cu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509" name="Google Shape;2509;p23"/>
            <p:cNvSpPr/>
            <p:nvPr/>
          </p:nvSpPr>
          <p:spPr>
            <a:xfrm>
              <a:off x="1541250" y="2861775"/>
              <a:ext cx="61500" cy="2800"/>
            </a:xfrm>
            <a:custGeom>
              <a:rect b="b" l="l" r="r" t="t"/>
              <a:pathLst>
                <a:path extrusionOk="0" h="112" w="2460">
                  <a:moveTo>
                    <a:pt x="56" y="1"/>
                  </a:moveTo>
                  <a:cubicBezTo>
                    <a:pt x="19" y="1"/>
                    <a:pt x="1" y="28"/>
                    <a:pt x="1" y="56"/>
                  </a:cubicBezTo>
                  <a:cubicBezTo>
                    <a:pt x="1" y="93"/>
                    <a:pt x="19" y="112"/>
                    <a:pt x="56" y="112"/>
                  </a:cubicBezTo>
                  <a:lnTo>
                    <a:pt x="2394" y="112"/>
                  </a:lnTo>
                  <a:cubicBezTo>
                    <a:pt x="2431" y="112"/>
                    <a:pt x="2459" y="93"/>
                    <a:pt x="2459" y="56"/>
                  </a:cubicBezTo>
                  <a:cubicBezTo>
                    <a:pt x="2459" y="28"/>
                    <a:pt x="2431" y="1"/>
                    <a:pt x="2394" y="1"/>
                  </a:cubicBezTo>
                  <a:close/>
                </a:path>
              </a:pathLst>
            </a:custGeom>
            <a:solidFill>
              <a:schemeClr val="dk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510" name="Google Shape;2510;p23"/>
            <p:cNvSpPr/>
            <p:nvPr/>
          </p:nvSpPr>
          <p:spPr>
            <a:xfrm>
              <a:off x="1541250" y="2834175"/>
              <a:ext cx="95125" cy="3050"/>
            </a:xfrm>
            <a:custGeom>
              <a:rect b="b" l="l" r="r" t="t"/>
              <a:pathLst>
                <a:path extrusionOk="0" h="122" w="3805">
                  <a:moveTo>
                    <a:pt x="56" y="1"/>
                  </a:moveTo>
                  <a:cubicBezTo>
                    <a:pt x="19" y="1"/>
                    <a:pt x="1" y="29"/>
                    <a:pt x="1" y="66"/>
                  </a:cubicBezTo>
                  <a:cubicBezTo>
                    <a:pt x="1" y="93"/>
                    <a:pt x="19" y="121"/>
                    <a:pt x="56" y="121"/>
                  </a:cubicBezTo>
                  <a:lnTo>
                    <a:pt x="3739" y="121"/>
                  </a:lnTo>
                  <a:cubicBezTo>
                    <a:pt x="3776" y="121"/>
                    <a:pt x="3804" y="93"/>
                    <a:pt x="3804" y="66"/>
                  </a:cubicBezTo>
                  <a:cubicBezTo>
                    <a:pt x="3804" y="29"/>
                    <a:pt x="3776" y="1"/>
                    <a:pt x="3739" y="1"/>
                  </a:cubicBezTo>
                  <a:close/>
                </a:path>
              </a:pathLst>
            </a:custGeom>
            <a:solidFill>
              <a:schemeClr val="dk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511" name="Google Shape;2511;p23"/>
            <p:cNvSpPr/>
            <p:nvPr/>
          </p:nvSpPr>
          <p:spPr>
            <a:xfrm>
              <a:off x="1541250" y="2848100"/>
              <a:ext cx="32025" cy="3025"/>
            </a:xfrm>
            <a:custGeom>
              <a:rect b="b" l="l" r="r" t="t"/>
              <a:pathLst>
                <a:path extrusionOk="0" h="121" w="1281">
                  <a:moveTo>
                    <a:pt x="56" y="0"/>
                  </a:moveTo>
                  <a:cubicBezTo>
                    <a:pt x="19" y="0"/>
                    <a:pt x="1" y="28"/>
                    <a:pt x="1" y="56"/>
                  </a:cubicBezTo>
                  <a:cubicBezTo>
                    <a:pt x="1" y="93"/>
                    <a:pt x="19" y="121"/>
                    <a:pt x="56" y="121"/>
                  </a:cubicBezTo>
                  <a:lnTo>
                    <a:pt x="1225" y="121"/>
                  </a:lnTo>
                  <a:cubicBezTo>
                    <a:pt x="1253" y="121"/>
                    <a:pt x="1281" y="93"/>
                    <a:pt x="1281" y="56"/>
                  </a:cubicBezTo>
                  <a:cubicBezTo>
                    <a:pt x="1281" y="28"/>
                    <a:pt x="1253" y="0"/>
                    <a:pt x="1225" y="0"/>
                  </a:cubicBezTo>
                  <a:close/>
                </a:path>
              </a:pathLst>
            </a:cu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512" name="Google Shape;2512;p23"/>
            <p:cNvSpPr/>
            <p:nvPr/>
          </p:nvSpPr>
          <p:spPr>
            <a:xfrm>
              <a:off x="1579300" y="2848100"/>
              <a:ext cx="56150" cy="3025"/>
            </a:xfrm>
            <a:custGeom>
              <a:rect b="b" l="l" r="r" t="t"/>
              <a:pathLst>
                <a:path extrusionOk="0" h="121" w="2246">
                  <a:moveTo>
                    <a:pt x="65" y="0"/>
                  </a:moveTo>
                  <a:cubicBezTo>
                    <a:pt x="28" y="0"/>
                    <a:pt x="0" y="28"/>
                    <a:pt x="0" y="56"/>
                  </a:cubicBezTo>
                  <a:cubicBezTo>
                    <a:pt x="0" y="93"/>
                    <a:pt x="28" y="121"/>
                    <a:pt x="65" y="121"/>
                  </a:cubicBezTo>
                  <a:lnTo>
                    <a:pt x="2189" y="121"/>
                  </a:lnTo>
                  <a:cubicBezTo>
                    <a:pt x="2217" y="121"/>
                    <a:pt x="2245" y="93"/>
                    <a:pt x="2245" y="56"/>
                  </a:cubicBezTo>
                  <a:cubicBezTo>
                    <a:pt x="2245" y="28"/>
                    <a:pt x="2217" y="0"/>
                    <a:pt x="2189" y="0"/>
                  </a:cubicBezTo>
                  <a:close/>
                </a:path>
              </a:pathLst>
            </a:custGeom>
            <a:solidFill>
              <a:schemeClr val="dk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513" name="Google Shape;2513;p23"/>
            <p:cNvSpPr/>
            <p:nvPr/>
          </p:nvSpPr>
          <p:spPr>
            <a:xfrm>
              <a:off x="1472150" y="2805425"/>
              <a:ext cx="26700" cy="32500"/>
            </a:xfrm>
            <a:custGeom>
              <a:rect b="b" l="l" r="r" t="t"/>
              <a:pathLst>
                <a:path extrusionOk="0" h="1300" w="1068">
                  <a:moveTo>
                    <a:pt x="1030" y="0"/>
                  </a:moveTo>
                  <a:cubicBezTo>
                    <a:pt x="418" y="102"/>
                    <a:pt x="0" y="687"/>
                    <a:pt x="112" y="1299"/>
                  </a:cubicBezTo>
                  <a:lnTo>
                    <a:pt x="325" y="1262"/>
                  </a:lnTo>
                  <a:cubicBezTo>
                    <a:pt x="316" y="1216"/>
                    <a:pt x="306" y="1160"/>
                    <a:pt x="306" y="1114"/>
                  </a:cubicBezTo>
                  <a:cubicBezTo>
                    <a:pt x="306" y="659"/>
                    <a:pt x="640" y="288"/>
                    <a:pt x="1067" y="204"/>
                  </a:cubicBezTo>
                  <a:lnTo>
                    <a:pt x="1030" y="0"/>
                  </a:lnTo>
                  <a:close/>
                </a:path>
              </a:pathLst>
            </a:custGeom>
            <a:solidFill>
              <a:schemeClr val="dk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514" name="Google Shape;2514;p23"/>
            <p:cNvSpPr/>
            <p:nvPr/>
          </p:nvSpPr>
          <p:spPr>
            <a:xfrm>
              <a:off x="1530600" y="2828375"/>
              <a:ext cx="475" cy="5825"/>
            </a:xfrm>
            <a:custGeom>
              <a:rect b="b" l="l" r="r" t="t"/>
              <a:pathLst>
                <a:path extrusionOk="0" h="233" w="19">
                  <a:moveTo>
                    <a:pt x="0" y="1"/>
                  </a:moveTo>
                  <a:cubicBezTo>
                    <a:pt x="9" y="84"/>
                    <a:pt x="9" y="159"/>
                    <a:pt x="9" y="233"/>
                  </a:cubicBezTo>
                  <a:cubicBezTo>
                    <a:pt x="19" y="159"/>
                    <a:pt x="9" y="84"/>
                    <a:pt x="0" y="1"/>
                  </a:cubicBezTo>
                  <a:close/>
                </a:path>
              </a:pathLst>
            </a:custGeom>
            <a:solidFill>
              <a:srgbClr val="FFFFFF"/>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515" name="Google Shape;2515;p23"/>
            <p:cNvSpPr/>
            <p:nvPr/>
          </p:nvSpPr>
          <p:spPr>
            <a:xfrm>
              <a:off x="1474925" y="2836975"/>
              <a:ext cx="32500" cy="24525"/>
            </a:xfrm>
            <a:custGeom>
              <a:rect b="b" l="l" r="r" t="t"/>
              <a:pathLst>
                <a:path extrusionOk="0" h="981" w="1300">
                  <a:moveTo>
                    <a:pt x="214" y="0"/>
                  </a:moveTo>
                  <a:lnTo>
                    <a:pt x="1" y="37"/>
                  </a:lnTo>
                  <a:cubicBezTo>
                    <a:pt x="92" y="587"/>
                    <a:pt x="573" y="980"/>
                    <a:pt x="1114" y="980"/>
                  </a:cubicBezTo>
                  <a:cubicBezTo>
                    <a:pt x="1175" y="980"/>
                    <a:pt x="1237" y="975"/>
                    <a:pt x="1299" y="965"/>
                  </a:cubicBezTo>
                  <a:lnTo>
                    <a:pt x="1262" y="751"/>
                  </a:lnTo>
                  <a:cubicBezTo>
                    <a:pt x="1216" y="761"/>
                    <a:pt x="1169" y="770"/>
                    <a:pt x="1114" y="770"/>
                  </a:cubicBezTo>
                  <a:cubicBezTo>
                    <a:pt x="659" y="770"/>
                    <a:pt x="288" y="436"/>
                    <a:pt x="214" y="0"/>
                  </a:cubicBezTo>
                  <a:close/>
                </a:path>
              </a:pathLst>
            </a:custGeom>
            <a:solidFill>
              <a:schemeClr val="accen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516" name="Google Shape;2516;p23"/>
            <p:cNvSpPr/>
            <p:nvPr/>
          </p:nvSpPr>
          <p:spPr>
            <a:xfrm>
              <a:off x="1497900" y="2804975"/>
              <a:ext cx="33175" cy="56125"/>
            </a:xfrm>
            <a:custGeom>
              <a:rect b="b" l="l" r="r" t="t"/>
              <a:pathLst>
                <a:path extrusionOk="0" h="2245" w="1327">
                  <a:moveTo>
                    <a:pt x="199" y="0"/>
                  </a:moveTo>
                  <a:cubicBezTo>
                    <a:pt x="133" y="0"/>
                    <a:pt x="67" y="6"/>
                    <a:pt x="0" y="18"/>
                  </a:cubicBezTo>
                  <a:lnTo>
                    <a:pt x="37" y="222"/>
                  </a:lnTo>
                  <a:cubicBezTo>
                    <a:pt x="93" y="213"/>
                    <a:pt x="139" y="213"/>
                    <a:pt x="195" y="213"/>
                  </a:cubicBezTo>
                  <a:cubicBezTo>
                    <a:pt x="705" y="213"/>
                    <a:pt x="1113" y="621"/>
                    <a:pt x="1113" y="1132"/>
                  </a:cubicBezTo>
                  <a:cubicBezTo>
                    <a:pt x="1113" y="1586"/>
                    <a:pt x="779" y="1966"/>
                    <a:pt x="343" y="2031"/>
                  </a:cubicBezTo>
                  <a:lnTo>
                    <a:pt x="380" y="2245"/>
                  </a:lnTo>
                  <a:cubicBezTo>
                    <a:pt x="844" y="2161"/>
                    <a:pt x="1187" y="1818"/>
                    <a:pt x="1289" y="1391"/>
                  </a:cubicBezTo>
                  <a:cubicBezTo>
                    <a:pt x="1308" y="1317"/>
                    <a:pt x="1317" y="1243"/>
                    <a:pt x="1317" y="1169"/>
                  </a:cubicBezTo>
                  <a:cubicBezTo>
                    <a:pt x="1327" y="1094"/>
                    <a:pt x="1317" y="1020"/>
                    <a:pt x="1308" y="937"/>
                  </a:cubicBezTo>
                  <a:cubicBezTo>
                    <a:pt x="1209" y="391"/>
                    <a:pt x="734" y="0"/>
                    <a:pt x="199" y="0"/>
                  </a:cubicBezTo>
                  <a:close/>
                </a:path>
              </a:pathLst>
            </a:cu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517" name="Google Shape;2517;p23"/>
            <p:cNvSpPr/>
            <p:nvPr/>
          </p:nvSpPr>
          <p:spPr>
            <a:xfrm>
              <a:off x="762025" y="3044525"/>
              <a:ext cx="317750" cy="226600"/>
            </a:xfrm>
            <a:custGeom>
              <a:rect b="b" l="l" r="r" t="t"/>
              <a:pathLst>
                <a:path extrusionOk="0" h="9064" w="12710">
                  <a:moveTo>
                    <a:pt x="232" y="1"/>
                  </a:moveTo>
                  <a:cubicBezTo>
                    <a:pt x="102" y="1"/>
                    <a:pt x="0" y="103"/>
                    <a:pt x="0" y="233"/>
                  </a:cubicBezTo>
                  <a:lnTo>
                    <a:pt x="0" y="8823"/>
                  </a:lnTo>
                  <a:cubicBezTo>
                    <a:pt x="0" y="8953"/>
                    <a:pt x="102" y="9064"/>
                    <a:pt x="232" y="9064"/>
                  </a:cubicBezTo>
                  <a:lnTo>
                    <a:pt x="12477" y="9064"/>
                  </a:lnTo>
                  <a:cubicBezTo>
                    <a:pt x="12607" y="9064"/>
                    <a:pt x="12709" y="8953"/>
                    <a:pt x="12709" y="8823"/>
                  </a:cubicBezTo>
                  <a:lnTo>
                    <a:pt x="12709" y="233"/>
                  </a:lnTo>
                  <a:cubicBezTo>
                    <a:pt x="12709" y="103"/>
                    <a:pt x="12607" y="1"/>
                    <a:pt x="12477" y="1"/>
                  </a:cubicBezTo>
                  <a:close/>
                </a:path>
              </a:pathLst>
            </a:custGeom>
            <a:solidFill>
              <a:srgbClr val="CACAE5"/>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518" name="Google Shape;2518;p23"/>
            <p:cNvSpPr/>
            <p:nvPr/>
          </p:nvSpPr>
          <p:spPr>
            <a:xfrm>
              <a:off x="762025" y="3044525"/>
              <a:ext cx="317750" cy="226600"/>
            </a:xfrm>
            <a:custGeom>
              <a:rect b="b" l="l" r="r" t="t"/>
              <a:pathLst>
                <a:path extrusionOk="0" h="9064" w="12710">
                  <a:moveTo>
                    <a:pt x="232" y="9064"/>
                  </a:moveTo>
                  <a:lnTo>
                    <a:pt x="12477" y="9064"/>
                  </a:lnTo>
                  <a:cubicBezTo>
                    <a:pt x="12607" y="9064"/>
                    <a:pt x="12709" y="8953"/>
                    <a:pt x="12709" y="8823"/>
                  </a:cubicBezTo>
                  <a:lnTo>
                    <a:pt x="12709" y="233"/>
                  </a:lnTo>
                  <a:cubicBezTo>
                    <a:pt x="12709" y="103"/>
                    <a:pt x="12607" y="1"/>
                    <a:pt x="12477" y="1"/>
                  </a:cubicBezTo>
                  <a:lnTo>
                    <a:pt x="232" y="1"/>
                  </a:lnTo>
                  <a:cubicBezTo>
                    <a:pt x="102" y="1"/>
                    <a:pt x="0" y="103"/>
                    <a:pt x="0" y="233"/>
                  </a:cubicBezTo>
                  <a:lnTo>
                    <a:pt x="0" y="8823"/>
                  </a:lnTo>
                  <a:cubicBezTo>
                    <a:pt x="0" y="8953"/>
                    <a:pt x="102" y="9064"/>
                    <a:pt x="232" y="9064"/>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519" name="Google Shape;2519;p23"/>
            <p:cNvSpPr/>
            <p:nvPr/>
          </p:nvSpPr>
          <p:spPr>
            <a:xfrm>
              <a:off x="779875" y="3027375"/>
              <a:ext cx="317750" cy="38275"/>
            </a:xfrm>
            <a:custGeom>
              <a:rect b="b" l="l" r="r" t="t"/>
              <a:pathLst>
                <a:path extrusionOk="0" h="1531" w="12710">
                  <a:moveTo>
                    <a:pt x="279" y="0"/>
                  </a:moveTo>
                  <a:cubicBezTo>
                    <a:pt x="121" y="0"/>
                    <a:pt x="0" y="130"/>
                    <a:pt x="0" y="278"/>
                  </a:cubicBezTo>
                  <a:lnTo>
                    <a:pt x="0" y="1531"/>
                  </a:lnTo>
                  <a:lnTo>
                    <a:pt x="12709" y="1531"/>
                  </a:lnTo>
                  <a:lnTo>
                    <a:pt x="12709" y="362"/>
                  </a:lnTo>
                  <a:cubicBezTo>
                    <a:pt x="12709" y="167"/>
                    <a:pt x="12542" y="0"/>
                    <a:pt x="12348" y="0"/>
                  </a:cubicBezTo>
                  <a:close/>
                </a:path>
              </a:pathLst>
            </a:custGeom>
            <a:solidFill>
              <a:schemeClr val="dk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520" name="Google Shape;2520;p23"/>
            <p:cNvSpPr/>
            <p:nvPr/>
          </p:nvSpPr>
          <p:spPr>
            <a:xfrm>
              <a:off x="778250" y="3025975"/>
              <a:ext cx="320775" cy="41075"/>
            </a:xfrm>
            <a:custGeom>
              <a:rect b="b" l="l" r="r" t="t"/>
              <a:pathLst>
                <a:path extrusionOk="0" h="1643" w="12831">
                  <a:moveTo>
                    <a:pt x="12413" y="112"/>
                  </a:moveTo>
                  <a:cubicBezTo>
                    <a:pt x="12580" y="112"/>
                    <a:pt x="12719" y="251"/>
                    <a:pt x="12719" y="418"/>
                  </a:cubicBezTo>
                  <a:lnTo>
                    <a:pt x="12719" y="1522"/>
                  </a:lnTo>
                  <a:lnTo>
                    <a:pt x="121" y="1522"/>
                  </a:lnTo>
                  <a:lnTo>
                    <a:pt x="121" y="334"/>
                  </a:lnTo>
                  <a:cubicBezTo>
                    <a:pt x="121" y="214"/>
                    <a:pt x="223" y="112"/>
                    <a:pt x="344" y="112"/>
                  </a:cubicBezTo>
                  <a:close/>
                  <a:moveTo>
                    <a:pt x="344" y="0"/>
                  </a:moveTo>
                  <a:cubicBezTo>
                    <a:pt x="158" y="0"/>
                    <a:pt x="0" y="149"/>
                    <a:pt x="0" y="334"/>
                  </a:cubicBezTo>
                  <a:lnTo>
                    <a:pt x="0" y="1642"/>
                  </a:lnTo>
                  <a:lnTo>
                    <a:pt x="12830" y="1642"/>
                  </a:lnTo>
                  <a:lnTo>
                    <a:pt x="12830" y="418"/>
                  </a:lnTo>
                  <a:cubicBezTo>
                    <a:pt x="12830" y="186"/>
                    <a:pt x="12645" y="0"/>
                    <a:pt x="12413" y="0"/>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521" name="Google Shape;2521;p23"/>
            <p:cNvSpPr/>
            <p:nvPr/>
          </p:nvSpPr>
          <p:spPr>
            <a:xfrm>
              <a:off x="814200" y="3038725"/>
              <a:ext cx="14625" cy="14650"/>
            </a:xfrm>
            <a:custGeom>
              <a:rect b="b" l="l" r="r" t="t"/>
              <a:pathLst>
                <a:path extrusionOk="0" h="586" w="585">
                  <a:moveTo>
                    <a:pt x="297" y="112"/>
                  </a:moveTo>
                  <a:cubicBezTo>
                    <a:pt x="390" y="112"/>
                    <a:pt x="473" y="196"/>
                    <a:pt x="473" y="288"/>
                  </a:cubicBezTo>
                  <a:cubicBezTo>
                    <a:pt x="473" y="390"/>
                    <a:pt x="390" y="465"/>
                    <a:pt x="297" y="465"/>
                  </a:cubicBezTo>
                  <a:cubicBezTo>
                    <a:pt x="195" y="465"/>
                    <a:pt x="121" y="390"/>
                    <a:pt x="121" y="288"/>
                  </a:cubicBezTo>
                  <a:cubicBezTo>
                    <a:pt x="121" y="196"/>
                    <a:pt x="195" y="112"/>
                    <a:pt x="297" y="112"/>
                  </a:cubicBezTo>
                  <a:close/>
                  <a:moveTo>
                    <a:pt x="297" y="1"/>
                  </a:moveTo>
                  <a:cubicBezTo>
                    <a:pt x="130" y="1"/>
                    <a:pt x="0" y="131"/>
                    <a:pt x="0" y="288"/>
                  </a:cubicBezTo>
                  <a:cubicBezTo>
                    <a:pt x="0" y="455"/>
                    <a:pt x="130" y="585"/>
                    <a:pt x="297" y="585"/>
                  </a:cubicBezTo>
                  <a:cubicBezTo>
                    <a:pt x="455" y="585"/>
                    <a:pt x="585" y="455"/>
                    <a:pt x="585" y="288"/>
                  </a:cubicBezTo>
                  <a:cubicBezTo>
                    <a:pt x="585" y="131"/>
                    <a:pt x="455" y="1"/>
                    <a:pt x="297" y="1"/>
                  </a:cubicBezTo>
                  <a:close/>
                </a:path>
              </a:pathLst>
            </a:cu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522" name="Google Shape;2522;p23"/>
            <p:cNvSpPr/>
            <p:nvPr/>
          </p:nvSpPr>
          <p:spPr>
            <a:xfrm>
              <a:off x="837150" y="3038725"/>
              <a:ext cx="14650" cy="14650"/>
            </a:xfrm>
            <a:custGeom>
              <a:rect b="b" l="l" r="r" t="t"/>
              <a:pathLst>
                <a:path extrusionOk="0" h="586" w="586">
                  <a:moveTo>
                    <a:pt x="288" y="112"/>
                  </a:moveTo>
                  <a:cubicBezTo>
                    <a:pt x="390" y="112"/>
                    <a:pt x="465" y="196"/>
                    <a:pt x="465" y="288"/>
                  </a:cubicBezTo>
                  <a:cubicBezTo>
                    <a:pt x="465" y="390"/>
                    <a:pt x="390" y="465"/>
                    <a:pt x="288" y="465"/>
                  </a:cubicBezTo>
                  <a:cubicBezTo>
                    <a:pt x="196" y="465"/>
                    <a:pt x="112" y="390"/>
                    <a:pt x="112" y="288"/>
                  </a:cubicBezTo>
                  <a:cubicBezTo>
                    <a:pt x="112" y="196"/>
                    <a:pt x="196" y="112"/>
                    <a:pt x="288" y="112"/>
                  </a:cubicBezTo>
                  <a:close/>
                  <a:moveTo>
                    <a:pt x="288" y="1"/>
                  </a:moveTo>
                  <a:cubicBezTo>
                    <a:pt x="131" y="1"/>
                    <a:pt x="1" y="131"/>
                    <a:pt x="1" y="288"/>
                  </a:cubicBezTo>
                  <a:cubicBezTo>
                    <a:pt x="1" y="455"/>
                    <a:pt x="131" y="585"/>
                    <a:pt x="288" y="585"/>
                  </a:cubicBezTo>
                  <a:cubicBezTo>
                    <a:pt x="455" y="585"/>
                    <a:pt x="585" y="455"/>
                    <a:pt x="585" y="288"/>
                  </a:cubicBezTo>
                  <a:cubicBezTo>
                    <a:pt x="585" y="131"/>
                    <a:pt x="455" y="1"/>
                    <a:pt x="288" y="1"/>
                  </a:cubicBezTo>
                  <a:close/>
                </a:path>
              </a:pathLst>
            </a:cu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523" name="Google Shape;2523;p23"/>
            <p:cNvSpPr/>
            <p:nvPr/>
          </p:nvSpPr>
          <p:spPr>
            <a:xfrm>
              <a:off x="791475" y="3038725"/>
              <a:ext cx="14625" cy="14650"/>
            </a:xfrm>
            <a:custGeom>
              <a:rect b="b" l="l" r="r" t="t"/>
              <a:pathLst>
                <a:path extrusionOk="0" h="586" w="585">
                  <a:moveTo>
                    <a:pt x="297" y="112"/>
                  </a:moveTo>
                  <a:cubicBezTo>
                    <a:pt x="390" y="112"/>
                    <a:pt x="473" y="196"/>
                    <a:pt x="473" y="288"/>
                  </a:cubicBezTo>
                  <a:cubicBezTo>
                    <a:pt x="473" y="390"/>
                    <a:pt x="390" y="465"/>
                    <a:pt x="297" y="465"/>
                  </a:cubicBezTo>
                  <a:cubicBezTo>
                    <a:pt x="195" y="465"/>
                    <a:pt x="121" y="390"/>
                    <a:pt x="121" y="288"/>
                  </a:cubicBezTo>
                  <a:cubicBezTo>
                    <a:pt x="121" y="196"/>
                    <a:pt x="195" y="112"/>
                    <a:pt x="297" y="112"/>
                  </a:cubicBezTo>
                  <a:close/>
                  <a:moveTo>
                    <a:pt x="297" y="1"/>
                  </a:moveTo>
                  <a:cubicBezTo>
                    <a:pt x="130" y="1"/>
                    <a:pt x="0" y="131"/>
                    <a:pt x="0" y="288"/>
                  </a:cubicBezTo>
                  <a:cubicBezTo>
                    <a:pt x="0" y="455"/>
                    <a:pt x="130" y="585"/>
                    <a:pt x="297" y="585"/>
                  </a:cubicBezTo>
                  <a:cubicBezTo>
                    <a:pt x="455" y="585"/>
                    <a:pt x="585" y="455"/>
                    <a:pt x="585" y="288"/>
                  </a:cubicBezTo>
                  <a:cubicBezTo>
                    <a:pt x="585" y="131"/>
                    <a:pt x="455" y="1"/>
                    <a:pt x="297" y="1"/>
                  </a:cubicBezTo>
                  <a:close/>
                </a:path>
              </a:pathLst>
            </a:cu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524" name="Google Shape;2524;p23"/>
            <p:cNvSpPr/>
            <p:nvPr/>
          </p:nvSpPr>
          <p:spPr>
            <a:xfrm>
              <a:off x="779650" y="3065625"/>
              <a:ext cx="317975" cy="186725"/>
            </a:xfrm>
            <a:custGeom>
              <a:rect b="b" l="l" r="r" t="t"/>
              <a:pathLst>
                <a:path extrusionOk="0" h="7469" w="12719">
                  <a:moveTo>
                    <a:pt x="37" y="1"/>
                  </a:moveTo>
                  <a:cubicBezTo>
                    <a:pt x="19" y="1"/>
                    <a:pt x="0" y="19"/>
                    <a:pt x="0" y="38"/>
                  </a:cubicBezTo>
                  <a:lnTo>
                    <a:pt x="0" y="7431"/>
                  </a:lnTo>
                  <a:cubicBezTo>
                    <a:pt x="0" y="7450"/>
                    <a:pt x="19" y="7468"/>
                    <a:pt x="37" y="7468"/>
                  </a:cubicBezTo>
                  <a:lnTo>
                    <a:pt x="12672" y="7468"/>
                  </a:lnTo>
                  <a:cubicBezTo>
                    <a:pt x="12700" y="7468"/>
                    <a:pt x="12718" y="7450"/>
                    <a:pt x="12718" y="7431"/>
                  </a:cubicBezTo>
                  <a:lnTo>
                    <a:pt x="12718" y="38"/>
                  </a:lnTo>
                  <a:cubicBezTo>
                    <a:pt x="12718" y="19"/>
                    <a:pt x="12700" y="1"/>
                    <a:pt x="12672" y="1"/>
                  </a:cubicBezTo>
                  <a:close/>
                </a:path>
              </a:pathLst>
            </a:cu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525" name="Google Shape;2525;p23"/>
            <p:cNvSpPr/>
            <p:nvPr/>
          </p:nvSpPr>
          <p:spPr>
            <a:xfrm>
              <a:off x="778250" y="3064000"/>
              <a:ext cx="320775" cy="189750"/>
            </a:xfrm>
            <a:custGeom>
              <a:rect b="b" l="l" r="r" t="t"/>
              <a:pathLst>
                <a:path extrusionOk="0" h="7590" w="12831">
                  <a:moveTo>
                    <a:pt x="12709" y="121"/>
                  </a:moveTo>
                  <a:lnTo>
                    <a:pt x="12709" y="7478"/>
                  </a:lnTo>
                  <a:lnTo>
                    <a:pt x="112" y="7478"/>
                  </a:lnTo>
                  <a:lnTo>
                    <a:pt x="112" y="121"/>
                  </a:lnTo>
                  <a:close/>
                  <a:moveTo>
                    <a:pt x="93" y="1"/>
                  </a:moveTo>
                  <a:cubicBezTo>
                    <a:pt x="47" y="1"/>
                    <a:pt x="0" y="47"/>
                    <a:pt x="0" y="103"/>
                  </a:cubicBezTo>
                  <a:lnTo>
                    <a:pt x="0" y="7496"/>
                  </a:lnTo>
                  <a:cubicBezTo>
                    <a:pt x="0" y="7543"/>
                    <a:pt x="47" y="7589"/>
                    <a:pt x="93" y="7589"/>
                  </a:cubicBezTo>
                  <a:lnTo>
                    <a:pt x="12728" y="7589"/>
                  </a:lnTo>
                  <a:cubicBezTo>
                    <a:pt x="12784" y="7589"/>
                    <a:pt x="12830" y="7543"/>
                    <a:pt x="12830" y="7496"/>
                  </a:cubicBezTo>
                  <a:lnTo>
                    <a:pt x="12830" y="103"/>
                  </a:lnTo>
                  <a:cubicBezTo>
                    <a:pt x="12830" y="47"/>
                    <a:pt x="12784" y="1"/>
                    <a:pt x="12728" y="1"/>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526" name="Google Shape;2526;p23"/>
            <p:cNvSpPr/>
            <p:nvPr/>
          </p:nvSpPr>
          <p:spPr>
            <a:xfrm>
              <a:off x="911825" y="3109475"/>
              <a:ext cx="145675" cy="2800"/>
            </a:xfrm>
            <a:custGeom>
              <a:rect b="b" l="l" r="r" t="t"/>
              <a:pathLst>
                <a:path extrusionOk="0" h="112" w="5827">
                  <a:moveTo>
                    <a:pt x="56" y="0"/>
                  </a:moveTo>
                  <a:cubicBezTo>
                    <a:pt x="19" y="0"/>
                    <a:pt x="1" y="19"/>
                    <a:pt x="1" y="56"/>
                  </a:cubicBezTo>
                  <a:cubicBezTo>
                    <a:pt x="1" y="84"/>
                    <a:pt x="19" y="111"/>
                    <a:pt x="56" y="111"/>
                  </a:cubicBezTo>
                  <a:lnTo>
                    <a:pt x="5771" y="111"/>
                  </a:lnTo>
                  <a:cubicBezTo>
                    <a:pt x="5799" y="111"/>
                    <a:pt x="5827" y="84"/>
                    <a:pt x="5827" y="56"/>
                  </a:cubicBezTo>
                  <a:cubicBezTo>
                    <a:pt x="5827" y="19"/>
                    <a:pt x="5799" y="0"/>
                    <a:pt x="5771" y="0"/>
                  </a:cubicBezTo>
                  <a:close/>
                </a:path>
              </a:pathLst>
            </a:cu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527" name="Google Shape;2527;p23"/>
            <p:cNvSpPr/>
            <p:nvPr/>
          </p:nvSpPr>
          <p:spPr>
            <a:xfrm>
              <a:off x="911825" y="3131025"/>
              <a:ext cx="52900" cy="3050"/>
            </a:xfrm>
            <a:custGeom>
              <a:rect b="b" l="l" r="r" t="t"/>
              <a:pathLst>
                <a:path extrusionOk="0" h="122" w="2116">
                  <a:moveTo>
                    <a:pt x="56" y="1"/>
                  </a:moveTo>
                  <a:cubicBezTo>
                    <a:pt x="19" y="1"/>
                    <a:pt x="1" y="29"/>
                    <a:pt x="1" y="56"/>
                  </a:cubicBezTo>
                  <a:cubicBezTo>
                    <a:pt x="1" y="94"/>
                    <a:pt x="19" y="121"/>
                    <a:pt x="56" y="121"/>
                  </a:cubicBezTo>
                  <a:lnTo>
                    <a:pt x="2060" y="121"/>
                  </a:lnTo>
                  <a:cubicBezTo>
                    <a:pt x="2097" y="121"/>
                    <a:pt x="2116" y="94"/>
                    <a:pt x="2116" y="56"/>
                  </a:cubicBezTo>
                  <a:cubicBezTo>
                    <a:pt x="2116" y="29"/>
                    <a:pt x="2097" y="1"/>
                    <a:pt x="2060" y="1"/>
                  </a:cubicBezTo>
                  <a:close/>
                </a:path>
              </a:pathLst>
            </a:custGeom>
            <a:solidFill>
              <a:schemeClr val="dk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528" name="Google Shape;2528;p23"/>
            <p:cNvSpPr/>
            <p:nvPr/>
          </p:nvSpPr>
          <p:spPr>
            <a:xfrm>
              <a:off x="982575" y="3131025"/>
              <a:ext cx="63800" cy="3050"/>
            </a:xfrm>
            <a:custGeom>
              <a:rect b="b" l="l" r="r" t="t"/>
              <a:pathLst>
                <a:path extrusionOk="0" h="122" w="2552">
                  <a:moveTo>
                    <a:pt x="56" y="1"/>
                  </a:moveTo>
                  <a:cubicBezTo>
                    <a:pt x="28" y="1"/>
                    <a:pt x="0" y="29"/>
                    <a:pt x="0" y="56"/>
                  </a:cubicBezTo>
                  <a:cubicBezTo>
                    <a:pt x="0" y="94"/>
                    <a:pt x="28" y="121"/>
                    <a:pt x="56" y="121"/>
                  </a:cubicBezTo>
                  <a:lnTo>
                    <a:pt x="2496" y="121"/>
                  </a:lnTo>
                  <a:cubicBezTo>
                    <a:pt x="2523" y="121"/>
                    <a:pt x="2551" y="94"/>
                    <a:pt x="2551" y="56"/>
                  </a:cubicBezTo>
                  <a:cubicBezTo>
                    <a:pt x="2551" y="29"/>
                    <a:pt x="2523" y="1"/>
                    <a:pt x="2496" y="1"/>
                  </a:cubicBezTo>
                  <a:close/>
                </a:path>
              </a:pathLst>
            </a:cu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529" name="Google Shape;2529;p23"/>
            <p:cNvSpPr/>
            <p:nvPr/>
          </p:nvSpPr>
          <p:spPr>
            <a:xfrm>
              <a:off x="911825" y="3196900"/>
              <a:ext cx="94425" cy="2800"/>
            </a:xfrm>
            <a:custGeom>
              <a:rect b="b" l="l" r="r" t="t"/>
              <a:pathLst>
                <a:path extrusionOk="0" h="112" w="3777">
                  <a:moveTo>
                    <a:pt x="56" y="0"/>
                  </a:moveTo>
                  <a:cubicBezTo>
                    <a:pt x="19" y="0"/>
                    <a:pt x="1" y="19"/>
                    <a:pt x="1" y="56"/>
                  </a:cubicBezTo>
                  <a:cubicBezTo>
                    <a:pt x="1" y="84"/>
                    <a:pt x="19" y="112"/>
                    <a:pt x="56" y="112"/>
                  </a:cubicBezTo>
                  <a:lnTo>
                    <a:pt x="3721" y="112"/>
                  </a:lnTo>
                  <a:cubicBezTo>
                    <a:pt x="3749" y="112"/>
                    <a:pt x="3776" y="84"/>
                    <a:pt x="3776" y="56"/>
                  </a:cubicBezTo>
                  <a:cubicBezTo>
                    <a:pt x="3776" y="19"/>
                    <a:pt x="3749" y="0"/>
                    <a:pt x="3721" y="0"/>
                  </a:cubicBezTo>
                  <a:close/>
                </a:path>
              </a:pathLst>
            </a:custGeom>
            <a:solidFill>
              <a:schemeClr val="dk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530" name="Google Shape;2530;p23"/>
            <p:cNvSpPr/>
            <p:nvPr/>
          </p:nvSpPr>
          <p:spPr>
            <a:xfrm>
              <a:off x="911825" y="3153750"/>
              <a:ext cx="147075" cy="3050"/>
            </a:xfrm>
            <a:custGeom>
              <a:rect b="b" l="l" r="r" t="t"/>
              <a:pathLst>
                <a:path extrusionOk="0" h="122" w="5883">
                  <a:moveTo>
                    <a:pt x="56" y="1"/>
                  </a:moveTo>
                  <a:cubicBezTo>
                    <a:pt x="19" y="1"/>
                    <a:pt x="1" y="29"/>
                    <a:pt x="1" y="66"/>
                  </a:cubicBezTo>
                  <a:cubicBezTo>
                    <a:pt x="1" y="94"/>
                    <a:pt x="19" y="122"/>
                    <a:pt x="56" y="122"/>
                  </a:cubicBezTo>
                  <a:lnTo>
                    <a:pt x="5817" y="122"/>
                  </a:lnTo>
                  <a:cubicBezTo>
                    <a:pt x="5854" y="122"/>
                    <a:pt x="5882" y="94"/>
                    <a:pt x="5882" y="66"/>
                  </a:cubicBezTo>
                  <a:cubicBezTo>
                    <a:pt x="5882" y="29"/>
                    <a:pt x="5854" y="1"/>
                    <a:pt x="5817" y="1"/>
                  </a:cubicBezTo>
                  <a:close/>
                </a:path>
              </a:pathLst>
            </a:custGeom>
            <a:solidFill>
              <a:schemeClr val="dk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531" name="Google Shape;2531;p23"/>
            <p:cNvSpPr/>
            <p:nvPr/>
          </p:nvSpPr>
          <p:spPr>
            <a:xfrm>
              <a:off x="911825" y="3175550"/>
              <a:ext cx="48500" cy="2825"/>
            </a:xfrm>
            <a:custGeom>
              <a:rect b="b" l="l" r="r" t="t"/>
              <a:pathLst>
                <a:path extrusionOk="0" h="113" w="1940">
                  <a:moveTo>
                    <a:pt x="56" y="1"/>
                  </a:moveTo>
                  <a:cubicBezTo>
                    <a:pt x="19" y="1"/>
                    <a:pt x="1" y="29"/>
                    <a:pt x="1" y="57"/>
                  </a:cubicBezTo>
                  <a:cubicBezTo>
                    <a:pt x="1" y="94"/>
                    <a:pt x="19" y="112"/>
                    <a:pt x="56" y="112"/>
                  </a:cubicBezTo>
                  <a:lnTo>
                    <a:pt x="1884" y="112"/>
                  </a:lnTo>
                  <a:cubicBezTo>
                    <a:pt x="1912" y="112"/>
                    <a:pt x="1940" y="84"/>
                    <a:pt x="1940" y="57"/>
                  </a:cubicBezTo>
                  <a:cubicBezTo>
                    <a:pt x="1940" y="29"/>
                    <a:pt x="1912" y="1"/>
                    <a:pt x="1884" y="1"/>
                  </a:cubicBezTo>
                  <a:close/>
                </a:path>
              </a:pathLst>
            </a:cu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532" name="Google Shape;2532;p23"/>
            <p:cNvSpPr/>
            <p:nvPr/>
          </p:nvSpPr>
          <p:spPr>
            <a:xfrm>
              <a:off x="971425" y="3175550"/>
              <a:ext cx="86075" cy="2825"/>
            </a:xfrm>
            <a:custGeom>
              <a:rect b="b" l="l" r="r" t="t"/>
              <a:pathLst>
                <a:path extrusionOk="0" h="113" w="3443">
                  <a:moveTo>
                    <a:pt x="57" y="1"/>
                  </a:moveTo>
                  <a:cubicBezTo>
                    <a:pt x="29" y="1"/>
                    <a:pt x="1" y="29"/>
                    <a:pt x="1" y="57"/>
                  </a:cubicBezTo>
                  <a:cubicBezTo>
                    <a:pt x="1" y="94"/>
                    <a:pt x="29" y="112"/>
                    <a:pt x="57" y="112"/>
                  </a:cubicBezTo>
                  <a:lnTo>
                    <a:pt x="3387" y="112"/>
                  </a:lnTo>
                  <a:cubicBezTo>
                    <a:pt x="3415" y="112"/>
                    <a:pt x="3443" y="84"/>
                    <a:pt x="3443" y="57"/>
                  </a:cubicBezTo>
                  <a:cubicBezTo>
                    <a:pt x="3443" y="29"/>
                    <a:pt x="3415" y="1"/>
                    <a:pt x="3387" y="1"/>
                  </a:cubicBezTo>
                  <a:close/>
                </a:path>
              </a:pathLst>
            </a:custGeom>
            <a:solidFill>
              <a:schemeClr val="dk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533" name="Google Shape;2533;p23"/>
            <p:cNvSpPr/>
            <p:nvPr/>
          </p:nvSpPr>
          <p:spPr>
            <a:xfrm>
              <a:off x="803075" y="3107850"/>
              <a:ext cx="41750" cy="50800"/>
            </a:xfrm>
            <a:custGeom>
              <a:rect b="b" l="l" r="r" t="t"/>
              <a:pathLst>
                <a:path extrusionOk="0" h="2032" w="1670">
                  <a:moveTo>
                    <a:pt x="1614" y="0"/>
                  </a:moveTo>
                  <a:cubicBezTo>
                    <a:pt x="649" y="167"/>
                    <a:pt x="0" y="1076"/>
                    <a:pt x="167" y="2032"/>
                  </a:cubicBezTo>
                  <a:lnTo>
                    <a:pt x="501" y="1976"/>
                  </a:lnTo>
                  <a:cubicBezTo>
                    <a:pt x="492" y="1902"/>
                    <a:pt x="482" y="1818"/>
                    <a:pt x="482" y="1744"/>
                  </a:cubicBezTo>
                  <a:cubicBezTo>
                    <a:pt x="482" y="1030"/>
                    <a:pt x="993" y="445"/>
                    <a:pt x="1670" y="325"/>
                  </a:cubicBezTo>
                  <a:lnTo>
                    <a:pt x="1614" y="0"/>
                  </a:lnTo>
                  <a:close/>
                </a:path>
              </a:pathLst>
            </a:custGeom>
            <a:solidFill>
              <a:schemeClr val="dk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534" name="Google Shape;2534;p23"/>
            <p:cNvSpPr/>
            <p:nvPr/>
          </p:nvSpPr>
          <p:spPr>
            <a:xfrm>
              <a:off x="894200" y="3144025"/>
              <a:ext cx="725" cy="8825"/>
            </a:xfrm>
            <a:custGeom>
              <a:rect b="b" l="l" r="r" t="t"/>
              <a:pathLst>
                <a:path extrusionOk="0" h="353" w="29">
                  <a:moveTo>
                    <a:pt x="29" y="353"/>
                  </a:moveTo>
                  <a:cubicBezTo>
                    <a:pt x="29" y="241"/>
                    <a:pt x="19" y="121"/>
                    <a:pt x="1" y="0"/>
                  </a:cubicBezTo>
                  <a:lnTo>
                    <a:pt x="1" y="0"/>
                  </a:lnTo>
                  <a:lnTo>
                    <a:pt x="1" y="0"/>
                  </a:lnTo>
                  <a:cubicBezTo>
                    <a:pt x="19" y="121"/>
                    <a:pt x="29" y="241"/>
                    <a:pt x="29" y="353"/>
                  </a:cubicBezTo>
                  <a:close/>
                </a:path>
              </a:pathLst>
            </a:custGeom>
            <a:solidFill>
              <a:srgbClr val="FFFFFF"/>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535" name="Google Shape;2535;p23"/>
            <p:cNvSpPr/>
            <p:nvPr/>
          </p:nvSpPr>
          <p:spPr>
            <a:xfrm>
              <a:off x="807250" y="3157250"/>
              <a:ext cx="50800" cy="38250"/>
            </a:xfrm>
            <a:custGeom>
              <a:rect b="b" l="l" r="r" t="t"/>
              <a:pathLst>
                <a:path extrusionOk="0" h="1530" w="2032">
                  <a:moveTo>
                    <a:pt x="343" y="0"/>
                  </a:moveTo>
                  <a:lnTo>
                    <a:pt x="0" y="56"/>
                  </a:lnTo>
                  <a:cubicBezTo>
                    <a:pt x="149" y="919"/>
                    <a:pt x="892" y="1529"/>
                    <a:pt x="1731" y="1529"/>
                  </a:cubicBezTo>
                  <a:cubicBezTo>
                    <a:pt x="1830" y="1529"/>
                    <a:pt x="1931" y="1521"/>
                    <a:pt x="2032" y="1503"/>
                  </a:cubicBezTo>
                  <a:lnTo>
                    <a:pt x="1985" y="1178"/>
                  </a:lnTo>
                  <a:cubicBezTo>
                    <a:pt x="1902" y="1187"/>
                    <a:pt x="1828" y="1197"/>
                    <a:pt x="1753" y="1197"/>
                  </a:cubicBezTo>
                  <a:cubicBezTo>
                    <a:pt x="1039" y="1197"/>
                    <a:pt x="455" y="677"/>
                    <a:pt x="343" y="0"/>
                  </a:cubicBezTo>
                  <a:close/>
                </a:path>
              </a:pathLst>
            </a:custGeom>
            <a:solidFill>
              <a:schemeClr val="l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536" name="Google Shape;2536;p23"/>
            <p:cNvSpPr/>
            <p:nvPr/>
          </p:nvSpPr>
          <p:spPr>
            <a:xfrm>
              <a:off x="843425" y="3107175"/>
              <a:ext cx="51500" cy="87650"/>
            </a:xfrm>
            <a:custGeom>
              <a:rect b="b" l="l" r="r" t="t"/>
              <a:pathLst>
                <a:path extrusionOk="0" h="3506" w="2060">
                  <a:moveTo>
                    <a:pt x="301" y="1"/>
                  </a:moveTo>
                  <a:cubicBezTo>
                    <a:pt x="202" y="1"/>
                    <a:pt x="101" y="9"/>
                    <a:pt x="0" y="27"/>
                  </a:cubicBezTo>
                  <a:lnTo>
                    <a:pt x="56" y="352"/>
                  </a:lnTo>
                  <a:cubicBezTo>
                    <a:pt x="139" y="343"/>
                    <a:pt x="223" y="333"/>
                    <a:pt x="306" y="333"/>
                  </a:cubicBezTo>
                  <a:cubicBezTo>
                    <a:pt x="1095" y="333"/>
                    <a:pt x="1744" y="973"/>
                    <a:pt x="1744" y="1762"/>
                  </a:cubicBezTo>
                  <a:cubicBezTo>
                    <a:pt x="1744" y="2485"/>
                    <a:pt x="1215" y="3070"/>
                    <a:pt x="529" y="3181"/>
                  </a:cubicBezTo>
                  <a:lnTo>
                    <a:pt x="585" y="3506"/>
                  </a:lnTo>
                  <a:cubicBezTo>
                    <a:pt x="1308" y="3385"/>
                    <a:pt x="1856" y="2838"/>
                    <a:pt x="2013" y="2170"/>
                  </a:cubicBezTo>
                  <a:cubicBezTo>
                    <a:pt x="2032" y="2059"/>
                    <a:pt x="2050" y="1947"/>
                    <a:pt x="2060" y="1827"/>
                  </a:cubicBezTo>
                  <a:cubicBezTo>
                    <a:pt x="2060" y="1715"/>
                    <a:pt x="2050" y="1595"/>
                    <a:pt x="2032" y="1474"/>
                  </a:cubicBezTo>
                  <a:cubicBezTo>
                    <a:pt x="1891" y="612"/>
                    <a:pt x="1141" y="1"/>
                    <a:pt x="301" y="1"/>
                  </a:cubicBezTo>
                  <a:close/>
                </a:path>
              </a:pathLst>
            </a:cu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537" name="Google Shape;2537;p23"/>
            <p:cNvSpPr/>
            <p:nvPr/>
          </p:nvSpPr>
          <p:spPr>
            <a:xfrm>
              <a:off x="1033825" y="2993500"/>
              <a:ext cx="104150" cy="104150"/>
            </a:xfrm>
            <a:custGeom>
              <a:rect b="b" l="l" r="r" t="t"/>
              <a:pathLst>
                <a:path extrusionOk="0" h="4166" w="4166">
                  <a:moveTo>
                    <a:pt x="2088" y="1"/>
                  </a:moveTo>
                  <a:cubicBezTo>
                    <a:pt x="928" y="1"/>
                    <a:pt x="0" y="928"/>
                    <a:pt x="0" y="2079"/>
                  </a:cubicBezTo>
                  <a:cubicBezTo>
                    <a:pt x="0" y="3229"/>
                    <a:pt x="928" y="4166"/>
                    <a:pt x="2088" y="4166"/>
                  </a:cubicBezTo>
                  <a:cubicBezTo>
                    <a:pt x="3238" y="4166"/>
                    <a:pt x="4166" y="3229"/>
                    <a:pt x="4166" y="2079"/>
                  </a:cubicBezTo>
                  <a:cubicBezTo>
                    <a:pt x="4166" y="928"/>
                    <a:pt x="3238" y="1"/>
                    <a:pt x="2088" y="1"/>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538" name="Google Shape;2538;p23"/>
            <p:cNvSpPr/>
            <p:nvPr/>
          </p:nvSpPr>
          <p:spPr>
            <a:xfrm>
              <a:off x="1032425" y="2991875"/>
              <a:ext cx="106950" cy="107175"/>
            </a:xfrm>
            <a:custGeom>
              <a:rect b="b" l="l" r="r" t="t"/>
              <a:pathLst>
                <a:path extrusionOk="0" h="4287" w="4278">
                  <a:moveTo>
                    <a:pt x="2144" y="121"/>
                  </a:moveTo>
                  <a:cubicBezTo>
                    <a:pt x="3257" y="121"/>
                    <a:pt x="4166" y="1031"/>
                    <a:pt x="4166" y="2144"/>
                  </a:cubicBezTo>
                  <a:cubicBezTo>
                    <a:pt x="4166" y="3266"/>
                    <a:pt x="3257" y="4175"/>
                    <a:pt x="2144" y="4175"/>
                  </a:cubicBezTo>
                  <a:cubicBezTo>
                    <a:pt x="1021" y="4175"/>
                    <a:pt x="112" y="3266"/>
                    <a:pt x="112" y="2144"/>
                  </a:cubicBezTo>
                  <a:cubicBezTo>
                    <a:pt x="112" y="1031"/>
                    <a:pt x="1021" y="121"/>
                    <a:pt x="2144" y="121"/>
                  </a:cubicBezTo>
                  <a:close/>
                  <a:moveTo>
                    <a:pt x="2144" y="1"/>
                  </a:moveTo>
                  <a:cubicBezTo>
                    <a:pt x="956" y="1"/>
                    <a:pt x="1" y="966"/>
                    <a:pt x="1" y="2144"/>
                  </a:cubicBezTo>
                  <a:cubicBezTo>
                    <a:pt x="1" y="3331"/>
                    <a:pt x="956" y="4287"/>
                    <a:pt x="2144" y="4287"/>
                  </a:cubicBezTo>
                  <a:cubicBezTo>
                    <a:pt x="3322" y="4287"/>
                    <a:pt x="4277" y="3331"/>
                    <a:pt x="4277" y="2144"/>
                  </a:cubicBezTo>
                  <a:cubicBezTo>
                    <a:pt x="4277" y="966"/>
                    <a:pt x="3322" y="1"/>
                    <a:pt x="2144" y="1"/>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539" name="Google Shape;2539;p23"/>
            <p:cNvSpPr/>
            <p:nvPr/>
          </p:nvSpPr>
          <p:spPr>
            <a:xfrm>
              <a:off x="1038450" y="2988400"/>
              <a:ext cx="104175" cy="104150"/>
            </a:xfrm>
            <a:custGeom>
              <a:rect b="b" l="l" r="r" t="t"/>
              <a:pathLst>
                <a:path extrusionOk="0" h="4166" w="4167">
                  <a:moveTo>
                    <a:pt x="2088" y="1"/>
                  </a:moveTo>
                  <a:cubicBezTo>
                    <a:pt x="938" y="1"/>
                    <a:pt x="1" y="928"/>
                    <a:pt x="1" y="2079"/>
                  </a:cubicBezTo>
                  <a:cubicBezTo>
                    <a:pt x="1" y="3229"/>
                    <a:pt x="938" y="4166"/>
                    <a:pt x="2088" y="4166"/>
                  </a:cubicBezTo>
                  <a:cubicBezTo>
                    <a:pt x="3238" y="4166"/>
                    <a:pt x="4166" y="3229"/>
                    <a:pt x="4166" y="2079"/>
                  </a:cubicBezTo>
                  <a:cubicBezTo>
                    <a:pt x="4166" y="928"/>
                    <a:pt x="3238" y="1"/>
                    <a:pt x="2088" y="1"/>
                  </a:cubicBezTo>
                  <a:close/>
                </a:path>
              </a:pathLst>
            </a:cu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540" name="Google Shape;2540;p23"/>
            <p:cNvSpPr/>
            <p:nvPr/>
          </p:nvSpPr>
          <p:spPr>
            <a:xfrm>
              <a:off x="1037075" y="2986775"/>
              <a:ext cx="107175" cy="107175"/>
            </a:xfrm>
            <a:custGeom>
              <a:rect b="b" l="l" r="r" t="t"/>
              <a:pathLst>
                <a:path extrusionOk="0" h="4287" w="4287">
                  <a:moveTo>
                    <a:pt x="2143" y="121"/>
                  </a:moveTo>
                  <a:cubicBezTo>
                    <a:pt x="3256" y="121"/>
                    <a:pt x="4165" y="1030"/>
                    <a:pt x="4165" y="2144"/>
                  </a:cubicBezTo>
                  <a:cubicBezTo>
                    <a:pt x="4165" y="3266"/>
                    <a:pt x="3256" y="4175"/>
                    <a:pt x="2143" y="4175"/>
                  </a:cubicBezTo>
                  <a:cubicBezTo>
                    <a:pt x="1021" y="4175"/>
                    <a:pt x="112" y="3266"/>
                    <a:pt x="112" y="2144"/>
                  </a:cubicBezTo>
                  <a:cubicBezTo>
                    <a:pt x="112" y="1030"/>
                    <a:pt x="1021" y="121"/>
                    <a:pt x="2143" y="121"/>
                  </a:cubicBezTo>
                  <a:close/>
                  <a:moveTo>
                    <a:pt x="2143" y="1"/>
                  </a:moveTo>
                  <a:cubicBezTo>
                    <a:pt x="965" y="1"/>
                    <a:pt x="0" y="966"/>
                    <a:pt x="0" y="2144"/>
                  </a:cubicBezTo>
                  <a:cubicBezTo>
                    <a:pt x="0" y="3331"/>
                    <a:pt x="965" y="4287"/>
                    <a:pt x="2143" y="4287"/>
                  </a:cubicBezTo>
                  <a:cubicBezTo>
                    <a:pt x="3321" y="4287"/>
                    <a:pt x="4286" y="3331"/>
                    <a:pt x="4286" y="2144"/>
                  </a:cubicBezTo>
                  <a:cubicBezTo>
                    <a:pt x="4286" y="966"/>
                    <a:pt x="3321" y="1"/>
                    <a:pt x="2143" y="1"/>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541" name="Google Shape;2541;p23"/>
            <p:cNvSpPr/>
            <p:nvPr/>
          </p:nvSpPr>
          <p:spPr>
            <a:xfrm>
              <a:off x="1065350" y="3040125"/>
              <a:ext cx="49200" cy="24700"/>
            </a:xfrm>
            <a:custGeom>
              <a:rect b="b" l="l" r="r" t="t"/>
              <a:pathLst>
                <a:path extrusionOk="0" h="988" w="1968">
                  <a:moveTo>
                    <a:pt x="984" y="0"/>
                  </a:moveTo>
                  <a:cubicBezTo>
                    <a:pt x="446" y="0"/>
                    <a:pt x="1" y="446"/>
                    <a:pt x="1" y="984"/>
                  </a:cubicBezTo>
                  <a:cubicBezTo>
                    <a:pt x="1" y="984"/>
                    <a:pt x="875" y="988"/>
                    <a:pt x="1458" y="988"/>
                  </a:cubicBezTo>
                  <a:cubicBezTo>
                    <a:pt x="1749" y="988"/>
                    <a:pt x="1968" y="987"/>
                    <a:pt x="1968" y="984"/>
                  </a:cubicBezTo>
                  <a:cubicBezTo>
                    <a:pt x="1968" y="446"/>
                    <a:pt x="1532" y="0"/>
                    <a:pt x="984" y="0"/>
                  </a:cubicBezTo>
                  <a:close/>
                </a:path>
              </a:pathLst>
            </a:cu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542" name="Google Shape;2542;p23"/>
            <p:cNvSpPr/>
            <p:nvPr/>
          </p:nvSpPr>
          <p:spPr>
            <a:xfrm>
              <a:off x="1063975" y="3038725"/>
              <a:ext cx="51975" cy="27625"/>
            </a:xfrm>
            <a:custGeom>
              <a:rect b="b" l="l" r="r" t="t"/>
              <a:pathLst>
                <a:path extrusionOk="0" h="1105" w="2079">
                  <a:moveTo>
                    <a:pt x="1039" y="112"/>
                  </a:moveTo>
                  <a:cubicBezTo>
                    <a:pt x="1531" y="112"/>
                    <a:pt x="1939" y="502"/>
                    <a:pt x="1967" y="984"/>
                  </a:cubicBezTo>
                  <a:lnTo>
                    <a:pt x="121" y="984"/>
                  </a:lnTo>
                  <a:cubicBezTo>
                    <a:pt x="149" y="502"/>
                    <a:pt x="548" y="121"/>
                    <a:pt x="1039" y="112"/>
                  </a:cubicBezTo>
                  <a:close/>
                  <a:moveTo>
                    <a:pt x="1039" y="1"/>
                  </a:moveTo>
                  <a:cubicBezTo>
                    <a:pt x="464" y="1"/>
                    <a:pt x="0" y="465"/>
                    <a:pt x="0" y="1040"/>
                  </a:cubicBezTo>
                  <a:cubicBezTo>
                    <a:pt x="0" y="1095"/>
                    <a:pt x="0" y="1095"/>
                    <a:pt x="408" y="1105"/>
                  </a:cubicBezTo>
                  <a:lnTo>
                    <a:pt x="1151" y="1105"/>
                  </a:lnTo>
                  <a:cubicBezTo>
                    <a:pt x="2078" y="1105"/>
                    <a:pt x="2078" y="1105"/>
                    <a:pt x="2078" y="1040"/>
                  </a:cubicBezTo>
                  <a:cubicBezTo>
                    <a:pt x="2078" y="465"/>
                    <a:pt x="1614" y="1"/>
                    <a:pt x="1039" y="1"/>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543" name="Google Shape;2543;p23"/>
            <p:cNvSpPr/>
            <p:nvPr/>
          </p:nvSpPr>
          <p:spPr>
            <a:xfrm>
              <a:off x="1076250" y="3008825"/>
              <a:ext cx="27875" cy="28075"/>
            </a:xfrm>
            <a:custGeom>
              <a:rect b="b" l="l" r="r" t="t"/>
              <a:pathLst>
                <a:path extrusionOk="0" h="1123" w="1115">
                  <a:moveTo>
                    <a:pt x="558" y="0"/>
                  </a:moveTo>
                  <a:cubicBezTo>
                    <a:pt x="251" y="0"/>
                    <a:pt x="1" y="250"/>
                    <a:pt x="1" y="566"/>
                  </a:cubicBezTo>
                  <a:cubicBezTo>
                    <a:pt x="1" y="872"/>
                    <a:pt x="251" y="1122"/>
                    <a:pt x="558" y="1122"/>
                  </a:cubicBezTo>
                  <a:cubicBezTo>
                    <a:pt x="864" y="1122"/>
                    <a:pt x="1114" y="872"/>
                    <a:pt x="1114" y="566"/>
                  </a:cubicBezTo>
                  <a:cubicBezTo>
                    <a:pt x="1114" y="250"/>
                    <a:pt x="864" y="0"/>
                    <a:pt x="558" y="0"/>
                  </a:cubicBezTo>
                  <a:close/>
                </a:path>
              </a:pathLst>
            </a:cu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544" name="Google Shape;2544;p23"/>
            <p:cNvSpPr/>
            <p:nvPr/>
          </p:nvSpPr>
          <p:spPr>
            <a:xfrm>
              <a:off x="1074875" y="3007425"/>
              <a:ext cx="30625" cy="30875"/>
            </a:xfrm>
            <a:custGeom>
              <a:rect b="b" l="l" r="r" t="t"/>
              <a:pathLst>
                <a:path extrusionOk="0" h="1235" w="1225">
                  <a:moveTo>
                    <a:pt x="613" y="121"/>
                  </a:moveTo>
                  <a:cubicBezTo>
                    <a:pt x="891" y="121"/>
                    <a:pt x="1114" y="344"/>
                    <a:pt x="1114" y="622"/>
                  </a:cubicBezTo>
                  <a:cubicBezTo>
                    <a:pt x="1114" y="891"/>
                    <a:pt x="891" y="1114"/>
                    <a:pt x="613" y="1114"/>
                  </a:cubicBezTo>
                  <a:cubicBezTo>
                    <a:pt x="334" y="1114"/>
                    <a:pt x="112" y="891"/>
                    <a:pt x="112" y="622"/>
                  </a:cubicBezTo>
                  <a:cubicBezTo>
                    <a:pt x="112" y="344"/>
                    <a:pt x="334" y="121"/>
                    <a:pt x="613" y="121"/>
                  </a:cubicBezTo>
                  <a:close/>
                  <a:moveTo>
                    <a:pt x="613" y="0"/>
                  </a:moveTo>
                  <a:cubicBezTo>
                    <a:pt x="269" y="0"/>
                    <a:pt x="0" y="279"/>
                    <a:pt x="0" y="622"/>
                  </a:cubicBezTo>
                  <a:cubicBezTo>
                    <a:pt x="0" y="956"/>
                    <a:pt x="269" y="1234"/>
                    <a:pt x="613" y="1234"/>
                  </a:cubicBezTo>
                  <a:cubicBezTo>
                    <a:pt x="956" y="1234"/>
                    <a:pt x="1225" y="956"/>
                    <a:pt x="1225" y="622"/>
                  </a:cubicBezTo>
                  <a:cubicBezTo>
                    <a:pt x="1225" y="279"/>
                    <a:pt x="956" y="0"/>
                    <a:pt x="613" y="0"/>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545" name="Google Shape;2545;p23"/>
            <p:cNvSpPr/>
            <p:nvPr/>
          </p:nvSpPr>
          <p:spPr>
            <a:xfrm>
              <a:off x="1418350" y="2437150"/>
              <a:ext cx="234950" cy="153550"/>
            </a:xfrm>
            <a:custGeom>
              <a:rect b="b" l="l" r="r" t="t"/>
              <a:pathLst>
                <a:path extrusionOk="0" h="6142" w="9398">
                  <a:moveTo>
                    <a:pt x="0" y="0"/>
                  </a:moveTo>
                  <a:lnTo>
                    <a:pt x="0" y="6141"/>
                  </a:lnTo>
                  <a:lnTo>
                    <a:pt x="9397" y="6141"/>
                  </a:lnTo>
                  <a:lnTo>
                    <a:pt x="9397" y="0"/>
                  </a:lnTo>
                  <a:close/>
                </a:path>
              </a:pathLst>
            </a:cu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546" name="Google Shape;2546;p23"/>
            <p:cNvSpPr/>
            <p:nvPr/>
          </p:nvSpPr>
          <p:spPr>
            <a:xfrm>
              <a:off x="1416950" y="2435750"/>
              <a:ext cx="237975" cy="156575"/>
            </a:xfrm>
            <a:custGeom>
              <a:rect b="b" l="l" r="r" t="t"/>
              <a:pathLst>
                <a:path extrusionOk="0" h="6263" w="9519">
                  <a:moveTo>
                    <a:pt x="9398" y="112"/>
                  </a:moveTo>
                  <a:lnTo>
                    <a:pt x="9398" y="6142"/>
                  </a:lnTo>
                  <a:lnTo>
                    <a:pt x="112" y="6142"/>
                  </a:lnTo>
                  <a:lnTo>
                    <a:pt x="112" y="112"/>
                  </a:lnTo>
                  <a:close/>
                  <a:moveTo>
                    <a:pt x="56" y="0"/>
                  </a:moveTo>
                  <a:cubicBezTo>
                    <a:pt x="28" y="0"/>
                    <a:pt x="0" y="19"/>
                    <a:pt x="0" y="56"/>
                  </a:cubicBezTo>
                  <a:lnTo>
                    <a:pt x="0" y="6197"/>
                  </a:lnTo>
                  <a:cubicBezTo>
                    <a:pt x="0" y="6234"/>
                    <a:pt x="28" y="6262"/>
                    <a:pt x="56" y="6262"/>
                  </a:cubicBezTo>
                  <a:lnTo>
                    <a:pt x="9463" y="6262"/>
                  </a:lnTo>
                  <a:cubicBezTo>
                    <a:pt x="9490" y="6262"/>
                    <a:pt x="9518" y="6234"/>
                    <a:pt x="9518" y="6197"/>
                  </a:cubicBezTo>
                  <a:lnTo>
                    <a:pt x="9518" y="56"/>
                  </a:lnTo>
                  <a:cubicBezTo>
                    <a:pt x="9518" y="19"/>
                    <a:pt x="9490" y="0"/>
                    <a:pt x="9463" y="0"/>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547" name="Google Shape;2547;p23"/>
            <p:cNvSpPr/>
            <p:nvPr/>
          </p:nvSpPr>
          <p:spPr>
            <a:xfrm>
              <a:off x="1410675" y="2356900"/>
              <a:ext cx="295975" cy="86050"/>
            </a:xfrm>
            <a:custGeom>
              <a:rect b="b" l="l" r="r" t="t"/>
              <a:pathLst>
                <a:path extrusionOk="0" h="3442" w="11839">
                  <a:moveTo>
                    <a:pt x="567" y="0"/>
                  </a:moveTo>
                  <a:cubicBezTo>
                    <a:pt x="251" y="0"/>
                    <a:pt x="1" y="260"/>
                    <a:pt x="1" y="576"/>
                  </a:cubicBezTo>
                  <a:lnTo>
                    <a:pt x="1" y="2867"/>
                  </a:lnTo>
                  <a:cubicBezTo>
                    <a:pt x="1" y="3182"/>
                    <a:pt x="251" y="3442"/>
                    <a:pt x="567" y="3442"/>
                  </a:cubicBezTo>
                  <a:lnTo>
                    <a:pt x="11263" y="3442"/>
                  </a:lnTo>
                  <a:cubicBezTo>
                    <a:pt x="11578" y="3442"/>
                    <a:pt x="11838" y="3182"/>
                    <a:pt x="11838" y="2867"/>
                  </a:cubicBezTo>
                  <a:lnTo>
                    <a:pt x="11838" y="576"/>
                  </a:lnTo>
                  <a:cubicBezTo>
                    <a:pt x="11838" y="260"/>
                    <a:pt x="11578" y="0"/>
                    <a:pt x="11263" y="0"/>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548" name="Google Shape;2548;p23"/>
            <p:cNvSpPr/>
            <p:nvPr/>
          </p:nvSpPr>
          <p:spPr>
            <a:xfrm>
              <a:off x="1409075" y="2355500"/>
              <a:ext cx="298950" cy="88850"/>
            </a:xfrm>
            <a:custGeom>
              <a:rect b="b" l="l" r="r" t="t"/>
              <a:pathLst>
                <a:path extrusionOk="0" h="3554" w="11958">
                  <a:moveTo>
                    <a:pt x="11327" y="112"/>
                  </a:moveTo>
                  <a:cubicBezTo>
                    <a:pt x="11614" y="112"/>
                    <a:pt x="11837" y="344"/>
                    <a:pt x="11837" y="632"/>
                  </a:cubicBezTo>
                  <a:lnTo>
                    <a:pt x="11837" y="2923"/>
                  </a:lnTo>
                  <a:cubicBezTo>
                    <a:pt x="11837" y="3210"/>
                    <a:pt x="11614" y="3442"/>
                    <a:pt x="11327" y="3442"/>
                  </a:cubicBezTo>
                  <a:lnTo>
                    <a:pt x="631" y="3442"/>
                  </a:lnTo>
                  <a:cubicBezTo>
                    <a:pt x="353" y="3442"/>
                    <a:pt x="121" y="3210"/>
                    <a:pt x="121" y="2923"/>
                  </a:cubicBezTo>
                  <a:lnTo>
                    <a:pt x="121" y="632"/>
                  </a:lnTo>
                  <a:cubicBezTo>
                    <a:pt x="121" y="344"/>
                    <a:pt x="353" y="112"/>
                    <a:pt x="631" y="112"/>
                  </a:cubicBezTo>
                  <a:close/>
                  <a:moveTo>
                    <a:pt x="631" y="1"/>
                  </a:moveTo>
                  <a:cubicBezTo>
                    <a:pt x="288" y="1"/>
                    <a:pt x="0" y="279"/>
                    <a:pt x="0" y="632"/>
                  </a:cubicBezTo>
                  <a:lnTo>
                    <a:pt x="0" y="2923"/>
                  </a:lnTo>
                  <a:cubicBezTo>
                    <a:pt x="0" y="3275"/>
                    <a:pt x="288" y="3554"/>
                    <a:pt x="631" y="3554"/>
                  </a:cubicBezTo>
                  <a:lnTo>
                    <a:pt x="11327" y="3554"/>
                  </a:lnTo>
                  <a:cubicBezTo>
                    <a:pt x="11670" y="3554"/>
                    <a:pt x="11958" y="3275"/>
                    <a:pt x="11958" y="2923"/>
                  </a:cubicBezTo>
                  <a:lnTo>
                    <a:pt x="11958" y="632"/>
                  </a:lnTo>
                  <a:cubicBezTo>
                    <a:pt x="11958" y="279"/>
                    <a:pt x="11670" y="1"/>
                    <a:pt x="11327" y="1"/>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549" name="Google Shape;2549;p23"/>
            <p:cNvSpPr/>
            <p:nvPr/>
          </p:nvSpPr>
          <p:spPr>
            <a:xfrm>
              <a:off x="1410675" y="2450825"/>
              <a:ext cx="295975" cy="86075"/>
            </a:xfrm>
            <a:custGeom>
              <a:rect b="b" l="l" r="r" t="t"/>
              <a:pathLst>
                <a:path extrusionOk="0" h="3443" w="11839">
                  <a:moveTo>
                    <a:pt x="567" y="0"/>
                  </a:moveTo>
                  <a:cubicBezTo>
                    <a:pt x="251" y="0"/>
                    <a:pt x="1" y="251"/>
                    <a:pt x="1" y="576"/>
                  </a:cubicBezTo>
                  <a:lnTo>
                    <a:pt x="1" y="2867"/>
                  </a:lnTo>
                  <a:cubicBezTo>
                    <a:pt x="1" y="3182"/>
                    <a:pt x="251" y="3442"/>
                    <a:pt x="567" y="3442"/>
                  </a:cubicBezTo>
                  <a:lnTo>
                    <a:pt x="11263" y="3442"/>
                  </a:lnTo>
                  <a:cubicBezTo>
                    <a:pt x="11578" y="3442"/>
                    <a:pt x="11838" y="3182"/>
                    <a:pt x="11838" y="2867"/>
                  </a:cubicBezTo>
                  <a:lnTo>
                    <a:pt x="11838" y="576"/>
                  </a:lnTo>
                  <a:cubicBezTo>
                    <a:pt x="11838" y="251"/>
                    <a:pt x="11578" y="0"/>
                    <a:pt x="11263" y="0"/>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550" name="Google Shape;2550;p23"/>
            <p:cNvSpPr/>
            <p:nvPr/>
          </p:nvSpPr>
          <p:spPr>
            <a:xfrm>
              <a:off x="1409075" y="2449425"/>
              <a:ext cx="298950" cy="88850"/>
            </a:xfrm>
            <a:custGeom>
              <a:rect b="b" l="l" r="r" t="t"/>
              <a:pathLst>
                <a:path extrusionOk="0" h="3554" w="11958">
                  <a:moveTo>
                    <a:pt x="11327" y="112"/>
                  </a:moveTo>
                  <a:cubicBezTo>
                    <a:pt x="11614" y="112"/>
                    <a:pt x="11837" y="344"/>
                    <a:pt x="11837" y="632"/>
                  </a:cubicBezTo>
                  <a:lnTo>
                    <a:pt x="11837" y="2923"/>
                  </a:lnTo>
                  <a:cubicBezTo>
                    <a:pt x="11837" y="3201"/>
                    <a:pt x="11614" y="3433"/>
                    <a:pt x="11327" y="3433"/>
                  </a:cubicBezTo>
                  <a:lnTo>
                    <a:pt x="631" y="3433"/>
                  </a:lnTo>
                  <a:cubicBezTo>
                    <a:pt x="353" y="3433"/>
                    <a:pt x="121" y="3210"/>
                    <a:pt x="121" y="2923"/>
                  </a:cubicBezTo>
                  <a:lnTo>
                    <a:pt x="121" y="632"/>
                  </a:lnTo>
                  <a:cubicBezTo>
                    <a:pt x="121" y="344"/>
                    <a:pt x="353" y="112"/>
                    <a:pt x="631" y="112"/>
                  </a:cubicBezTo>
                  <a:close/>
                  <a:moveTo>
                    <a:pt x="631" y="1"/>
                  </a:moveTo>
                  <a:cubicBezTo>
                    <a:pt x="288" y="1"/>
                    <a:pt x="0" y="279"/>
                    <a:pt x="0" y="632"/>
                  </a:cubicBezTo>
                  <a:lnTo>
                    <a:pt x="0" y="2923"/>
                  </a:lnTo>
                  <a:cubicBezTo>
                    <a:pt x="0" y="3266"/>
                    <a:pt x="288" y="3554"/>
                    <a:pt x="631" y="3554"/>
                  </a:cubicBezTo>
                  <a:lnTo>
                    <a:pt x="11327" y="3554"/>
                  </a:lnTo>
                  <a:cubicBezTo>
                    <a:pt x="11670" y="3554"/>
                    <a:pt x="11958" y="3266"/>
                    <a:pt x="11958" y="2923"/>
                  </a:cubicBezTo>
                  <a:lnTo>
                    <a:pt x="11958" y="632"/>
                  </a:lnTo>
                  <a:cubicBezTo>
                    <a:pt x="11958" y="279"/>
                    <a:pt x="11670" y="1"/>
                    <a:pt x="11327" y="1"/>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551" name="Google Shape;2551;p23"/>
            <p:cNvSpPr/>
            <p:nvPr/>
          </p:nvSpPr>
          <p:spPr>
            <a:xfrm>
              <a:off x="1410675" y="2546825"/>
              <a:ext cx="295975" cy="85850"/>
            </a:xfrm>
            <a:custGeom>
              <a:rect b="b" l="l" r="r" t="t"/>
              <a:pathLst>
                <a:path extrusionOk="0" h="3434" w="11839">
                  <a:moveTo>
                    <a:pt x="567" y="1"/>
                  </a:moveTo>
                  <a:cubicBezTo>
                    <a:pt x="251" y="1"/>
                    <a:pt x="1" y="251"/>
                    <a:pt x="1" y="567"/>
                  </a:cubicBezTo>
                  <a:lnTo>
                    <a:pt x="1" y="2867"/>
                  </a:lnTo>
                  <a:cubicBezTo>
                    <a:pt x="1" y="3183"/>
                    <a:pt x="251" y="3433"/>
                    <a:pt x="567" y="3433"/>
                  </a:cubicBezTo>
                  <a:lnTo>
                    <a:pt x="11263" y="3433"/>
                  </a:lnTo>
                  <a:cubicBezTo>
                    <a:pt x="11578" y="3433"/>
                    <a:pt x="11838" y="3183"/>
                    <a:pt x="11838" y="2867"/>
                  </a:cubicBezTo>
                  <a:lnTo>
                    <a:pt x="11838" y="567"/>
                  </a:lnTo>
                  <a:cubicBezTo>
                    <a:pt x="11838" y="251"/>
                    <a:pt x="11578" y="1"/>
                    <a:pt x="11263" y="1"/>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552" name="Google Shape;2552;p23"/>
            <p:cNvSpPr/>
            <p:nvPr/>
          </p:nvSpPr>
          <p:spPr>
            <a:xfrm>
              <a:off x="1409075" y="2545225"/>
              <a:ext cx="298950" cy="89075"/>
            </a:xfrm>
            <a:custGeom>
              <a:rect b="b" l="l" r="r" t="t"/>
              <a:pathLst>
                <a:path extrusionOk="0" h="3563" w="11958">
                  <a:moveTo>
                    <a:pt x="11327" y="121"/>
                  </a:moveTo>
                  <a:cubicBezTo>
                    <a:pt x="11614" y="121"/>
                    <a:pt x="11837" y="353"/>
                    <a:pt x="11837" y="640"/>
                  </a:cubicBezTo>
                  <a:lnTo>
                    <a:pt x="11837" y="2931"/>
                  </a:lnTo>
                  <a:cubicBezTo>
                    <a:pt x="11837" y="3210"/>
                    <a:pt x="11614" y="3442"/>
                    <a:pt x="11327" y="3442"/>
                  </a:cubicBezTo>
                  <a:lnTo>
                    <a:pt x="631" y="3442"/>
                  </a:lnTo>
                  <a:cubicBezTo>
                    <a:pt x="353" y="3442"/>
                    <a:pt x="121" y="3210"/>
                    <a:pt x="121" y="2931"/>
                  </a:cubicBezTo>
                  <a:lnTo>
                    <a:pt x="121" y="640"/>
                  </a:lnTo>
                  <a:cubicBezTo>
                    <a:pt x="121" y="353"/>
                    <a:pt x="353" y="121"/>
                    <a:pt x="631" y="121"/>
                  </a:cubicBezTo>
                  <a:close/>
                  <a:moveTo>
                    <a:pt x="631" y="0"/>
                  </a:moveTo>
                  <a:cubicBezTo>
                    <a:pt x="288" y="0"/>
                    <a:pt x="0" y="288"/>
                    <a:pt x="0" y="631"/>
                  </a:cubicBezTo>
                  <a:lnTo>
                    <a:pt x="0" y="2931"/>
                  </a:lnTo>
                  <a:cubicBezTo>
                    <a:pt x="0" y="3275"/>
                    <a:pt x="288" y="3562"/>
                    <a:pt x="631" y="3562"/>
                  </a:cubicBezTo>
                  <a:lnTo>
                    <a:pt x="11327" y="3562"/>
                  </a:lnTo>
                  <a:cubicBezTo>
                    <a:pt x="11670" y="3562"/>
                    <a:pt x="11958" y="3275"/>
                    <a:pt x="11958" y="2931"/>
                  </a:cubicBezTo>
                  <a:lnTo>
                    <a:pt x="11958" y="631"/>
                  </a:lnTo>
                  <a:cubicBezTo>
                    <a:pt x="11958" y="288"/>
                    <a:pt x="11670" y="0"/>
                    <a:pt x="11327" y="0"/>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553" name="Google Shape;2553;p23"/>
            <p:cNvSpPr/>
            <p:nvPr/>
          </p:nvSpPr>
          <p:spPr>
            <a:xfrm>
              <a:off x="1458000" y="2356900"/>
              <a:ext cx="262100" cy="86050"/>
            </a:xfrm>
            <a:custGeom>
              <a:rect b="b" l="l" r="r" t="t"/>
              <a:pathLst>
                <a:path extrusionOk="0" h="3442" w="10484">
                  <a:moveTo>
                    <a:pt x="538" y="0"/>
                  </a:moveTo>
                  <a:cubicBezTo>
                    <a:pt x="242" y="0"/>
                    <a:pt x="0" y="242"/>
                    <a:pt x="0" y="538"/>
                  </a:cubicBezTo>
                  <a:lnTo>
                    <a:pt x="0" y="2904"/>
                  </a:lnTo>
                  <a:cubicBezTo>
                    <a:pt x="0" y="3201"/>
                    <a:pt x="242" y="3442"/>
                    <a:pt x="538" y="3442"/>
                  </a:cubicBezTo>
                  <a:lnTo>
                    <a:pt x="9945" y="3442"/>
                  </a:lnTo>
                  <a:cubicBezTo>
                    <a:pt x="10242" y="3442"/>
                    <a:pt x="10483" y="3201"/>
                    <a:pt x="10483" y="2904"/>
                  </a:cubicBezTo>
                  <a:lnTo>
                    <a:pt x="10483" y="538"/>
                  </a:lnTo>
                  <a:cubicBezTo>
                    <a:pt x="10483" y="242"/>
                    <a:pt x="10242" y="0"/>
                    <a:pt x="9945" y="0"/>
                  </a:cubicBezTo>
                  <a:close/>
                </a:path>
              </a:pathLst>
            </a:cu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554" name="Google Shape;2554;p23"/>
            <p:cNvSpPr/>
            <p:nvPr/>
          </p:nvSpPr>
          <p:spPr>
            <a:xfrm>
              <a:off x="1456600" y="2355500"/>
              <a:ext cx="264875" cy="88850"/>
            </a:xfrm>
            <a:custGeom>
              <a:rect b="b" l="l" r="r" t="t"/>
              <a:pathLst>
                <a:path extrusionOk="0" h="3554" w="10595">
                  <a:moveTo>
                    <a:pt x="10001" y="112"/>
                  </a:moveTo>
                  <a:cubicBezTo>
                    <a:pt x="10261" y="112"/>
                    <a:pt x="10474" y="335"/>
                    <a:pt x="10474" y="594"/>
                  </a:cubicBezTo>
                  <a:lnTo>
                    <a:pt x="10474" y="2960"/>
                  </a:lnTo>
                  <a:cubicBezTo>
                    <a:pt x="10474" y="3220"/>
                    <a:pt x="10261" y="3433"/>
                    <a:pt x="10001" y="3433"/>
                  </a:cubicBezTo>
                  <a:lnTo>
                    <a:pt x="594" y="3433"/>
                  </a:lnTo>
                  <a:cubicBezTo>
                    <a:pt x="335" y="3433"/>
                    <a:pt x="112" y="3220"/>
                    <a:pt x="112" y="2960"/>
                  </a:cubicBezTo>
                  <a:lnTo>
                    <a:pt x="112" y="594"/>
                  </a:lnTo>
                  <a:cubicBezTo>
                    <a:pt x="112" y="335"/>
                    <a:pt x="325" y="112"/>
                    <a:pt x="594" y="112"/>
                  </a:cubicBezTo>
                  <a:close/>
                  <a:moveTo>
                    <a:pt x="594" y="1"/>
                  </a:moveTo>
                  <a:cubicBezTo>
                    <a:pt x="270" y="1"/>
                    <a:pt x="1" y="270"/>
                    <a:pt x="1" y="594"/>
                  </a:cubicBezTo>
                  <a:lnTo>
                    <a:pt x="1" y="2960"/>
                  </a:lnTo>
                  <a:cubicBezTo>
                    <a:pt x="1" y="3285"/>
                    <a:pt x="270" y="3554"/>
                    <a:pt x="594" y="3554"/>
                  </a:cubicBezTo>
                  <a:lnTo>
                    <a:pt x="10001" y="3554"/>
                  </a:lnTo>
                  <a:cubicBezTo>
                    <a:pt x="10326" y="3554"/>
                    <a:pt x="10595" y="3285"/>
                    <a:pt x="10595" y="2960"/>
                  </a:cubicBezTo>
                  <a:lnTo>
                    <a:pt x="10595" y="594"/>
                  </a:lnTo>
                  <a:cubicBezTo>
                    <a:pt x="10595" y="270"/>
                    <a:pt x="10326" y="1"/>
                    <a:pt x="10001" y="1"/>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555" name="Google Shape;2555;p23"/>
            <p:cNvSpPr/>
            <p:nvPr/>
          </p:nvSpPr>
          <p:spPr>
            <a:xfrm>
              <a:off x="1485375" y="2386825"/>
              <a:ext cx="26450" cy="26225"/>
            </a:xfrm>
            <a:custGeom>
              <a:rect b="b" l="l" r="r" t="t"/>
              <a:pathLst>
                <a:path extrusionOk="0" h="1049" w="1058">
                  <a:moveTo>
                    <a:pt x="529" y="0"/>
                  </a:moveTo>
                  <a:cubicBezTo>
                    <a:pt x="241" y="0"/>
                    <a:pt x="0" y="232"/>
                    <a:pt x="0" y="529"/>
                  </a:cubicBezTo>
                  <a:cubicBezTo>
                    <a:pt x="0" y="816"/>
                    <a:pt x="241" y="1048"/>
                    <a:pt x="529" y="1048"/>
                  </a:cubicBezTo>
                  <a:cubicBezTo>
                    <a:pt x="826" y="1048"/>
                    <a:pt x="1058" y="816"/>
                    <a:pt x="1058" y="529"/>
                  </a:cubicBezTo>
                  <a:cubicBezTo>
                    <a:pt x="1058" y="232"/>
                    <a:pt x="826" y="0"/>
                    <a:pt x="529" y="0"/>
                  </a:cubicBezTo>
                  <a:close/>
                </a:path>
              </a:pathLst>
            </a:cu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556" name="Google Shape;2556;p23"/>
            <p:cNvSpPr/>
            <p:nvPr/>
          </p:nvSpPr>
          <p:spPr>
            <a:xfrm>
              <a:off x="1483975" y="2385200"/>
              <a:ext cx="29250" cy="29475"/>
            </a:xfrm>
            <a:custGeom>
              <a:rect b="b" l="l" r="r" t="t"/>
              <a:pathLst>
                <a:path extrusionOk="0" h="1179" w="1170">
                  <a:moveTo>
                    <a:pt x="585" y="121"/>
                  </a:moveTo>
                  <a:cubicBezTo>
                    <a:pt x="845" y="121"/>
                    <a:pt x="1058" y="334"/>
                    <a:pt x="1058" y="585"/>
                  </a:cubicBezTo>
                  <a:cubicBezTo>
                    <a:pt x="1058" y="844"/>
                    <a:pt x="845" y="1058"/>
                    <a:pt x="585" y="1058"/>
                  </a:cubicBezTo>
                  <a:cubicBezTo>
                    <a:pt x="325" y="1058"/>
                    <a:pt x="121" y="844"/>
                    <a:pt x="121" y="585"/>
                  </a:cubicBezTo>
                  <a:cubicBezTo>
                    <a:pt x="121" y="334"/>
                    <a:pt x="325" y="121"/>
                    <a:pt x="585" y="121"/>
                  </a:cubicBezTo>
                  <a:close/>
                  <a:moveTo>
                    <a:pt x="585" y="0"/>
                  </a:moveTo>
                  <a:cubicBezTo>
                    <a:pt x="269" y="0"/>
                    <a:pt x="0" y="269"/>
                    <a:pt x="0" y="585"/>
                  </a:cubicBezTo>
                  <a:cubicBezTo>
                    <a:pt x="0" y="909"/>
                    <a:pt x="260" y="1178"/>
                    <a:pt x="585" y="1178"/>
                  </a:cubicBezTo>
                  <a:cubicBezTo>
                    <a:pt x="910" y="1178"/>
                    <a:pt x="1169" y="909"/>
                    <a:pt x="1169" y="585"/>
                  </a:cubicBezTo>
                  <a:cubicBezTo>
                    <a:pt x="1169" y="269"/>
                    <a:pt x="910" y="0"/>
                    <a:pt x="585" y="0"/>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557" name="Google Shape;2557;p23"/>
            <p:cNvSpPr/>
            <p:nvPr/>
          </p:nvSpPr>
          <p:spPr>
            <a:xfrm>
              <a:off x="1539400" y="2382875"/>
              <a:ext cx="155175" cy="34125"/>
            </a:xfrm>
            <a:custGeom>
              <a:rect b="b" l="l" r="r" t="t"/>
              <a:pathLst>
                <a:path extrusionOk="0" h="1365" w="6207">
                  <a:moveTo>
                    <a:pt x="65" y="0"/>
                  </a:moveTo>
                  <a:cubicBezTo>
                    <a:pt x="28" y="0"/>
                    <a:pt x="1" y="28"/>
                    <a:pt x="1" y="65"/>
                  </a:cubicBezTo>
                  <a:lnTo>
                    <a:pt x="1" y="1290"/>
                  </a:lnTo>
                  <a:cubicBezTo>
                    <a:pt x="1" y="1336"/>
                    <a:pt x="28" y="1364"/>
                    <a:pt x="65" y="1364"/>
                  </a:cubicBezTo>
                  <a:lnTo>
                    <a:pt x="6142" y="1364"/>
                  </a:lnTo>
                  <a:cubicBezTo>
                    <a:pt x="6179" y="1364"/>
                    <a:pt x="6207" y="1336"/>
                    <a:pt x="6207" y="1290"/>
                  </a:cubicBezTo>
                  <a:lnTo>
                    <a:pt x="6207" y="65"/>
                  </a:lnTo>
                  <a:cubicBezTo>
                    <a:pt x="6207" y="28"/>
                    <a:pt x="6179" y="0"/>
                    <a:pt x="6142" y="0"/>
                  </a:cubicBezTo>
                  <a:close/>
                </a:path>
              </a:pathLst>
            </a:cu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558" name="Google Shape;2558;p23"/>
            <p:cNvSpPr/>
            <p:nvPr/>
          </p:nvSpPr>
          <p:spPr>
            <a:xfrm>
              <a:off x="1537775" y="2381250"/>
              <a:ext cx="158425" cy="37125"/>
            </a:xfrm>
            <a:custGeom>
              <a:rect b="b" l="l" r="r" t="t"/>
              <a:pathLst>
                <a:path extrusionOk="0" h="1485" w="6337">
                  <a:moveTo>
                    <a:pt x="6207" y="121"/>
                  </a:moveTo>
                  <a:cubicBezTo>
                    <a:pt x="6207" y="121"/>
                    <a:pt x="6216" y="130"/>
                    <a:pt x="6216" y="130"/>
                  </a:cubicBezTo>
                  <a:lnTo>
                    <a:pt x="6216" y="1364"/>
                  </a:lnTo>
                  <a:cubicBezTo>
                    <a:pt x="6216" y="1364"/>
                    <a:pt x="6207" y="1373"/>
                    <a:pt x="6207" y="1373"/>
                  </a:cubicBezTo>
                  <a:lnTo>
                    <a:pt x="130" y="1373"/>
                  </a:lnTo>
                  <a:cubicBezTo>
                    <a:pt x="121" y="1373"/>
                    <a:pt x="121" y="1364"/>
                    <a:pt x="121" y="1364"/>
                  </a:cubicBezTo>
                  <a:lnTo>
                    <a:pt x="121" y="130"/>
                  </a:lnTo>
                  <a:cubicBezTo>
                    <a:pt x="121" y="130"/>
                    <a:pt x="121" y="121"/>
                    <a:pt x="130" y="121"/>
                  </a:cubicBezTo>
                  <a:close/>
                  <a:moveTo>
                    <a:pt x="130" y="0"/>
                  </a:moveTo>
                  <a:cubicBezTo>
                    <a:pt x="66" y="0"/>
                    <a:pt x="1" y="65"/>
                    <a:pt x="1" y="130"/>
                  </a:cubicBezTo>
                  <a:lnTo>
                    <a:pt x="1" y="1355"/>
                  </a:lnTo>
                  <a:cubicBezTo>
                    <a:pt x="1" y="1429"/>
                    <a:pt x="66" y="1485"/>
                    <a:pt x="130" y="1485"/>
                  </a:cubicBezTo>
                  <a:lnTo>
                    <a:pt x="6207" y="1485"/>
                  </a:lnTo>
                  <a:cubicBezTo>
                    <a:pt x="6272" y="1485"/>
                    <a:pt x="6337" y="1429"/>
                    <a:pt x="6337" y="1355"/>
                  </a:cubicBezTo>
                  <a:lnTo>
                    <a:pt x="6337" y="130"/>
                  </a:lnTo>
                  <a:cubicBezTo>
                    <a:pt x="6337" y="65"/>
                    <a:pt x="6272" y="0"/>
                    <a:pt x="6207" y="0"/>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559" name="Google Shape;2559;p23"/>
            <p:cNvSpPr/>
            <p:nvPr/>
          </p:nvSpPr>
          <p:spPr>
            <a:xfrm>
              <a:off x="1552850" y="2392600"/>
              <a:ext cx="54300" cy="3050"/>
            </a:xfrm>
            <a:custGeom>
              <a:rect b="b" l="l" r="r" t="t"/>
              <a:pathLst>
                <a:path extrusionOk="0" h="122" w="2172">
                  <a:moveTo>
                    <a:pt x="56" y="1"/>
                  </a:moveTo>
                  <a:cubicBezTo>
                    <a:pt x="28" y="1"/>
                    <a:pt x="1" y="29"/>
                    <a:pt x="1" y="66"/>
                  </a:cubicBezTo>
                  <a:cubicBezTo>
                    <a:pt x="1" y="94"/>
                    <a:pt x="28" y="122"/>
                    <a:pt x="56" y="122"/>
                  </a:cubicBezTo>
                  <a:lnTo>
                    <a:pt x="2106" y="122"/>
                  </a:lnTo>
                  <a:cubicBezTo>
                    <a:pt x="2143" y="122"/>
                    <a:pt x="2171" y="94"/>
                    <a:pt x="2171" y="66"/>
                  </a:cubicBezTo>
                  <a:cubicBezTo>
                    <a:pt x="2171" y="29"/>
                    <a:pt x="2143" y="1"/>
                    <a:pt x="2106" y="1"/>
                  </a:cubicBezTo>
                  <a:close/>
                </a:path>
              </a:pathLst>
            </a:cu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560" name="Google Shape;2560;p23"/>
            <p:cNvSpPr/>
            <p:nvPr/>
          </p:nvSpPr>
          <p:spPr>
            <a:xfrm>
              <a:off x="1614300" y="2392600"/>
              <a:ext cx="33675" cy="3050"/>
            </a:xfrm>
            <a:custGeom>
              <a:rect b="b" l="l" r="r" t="t"/>
              <a:pathLst>
                <a:path extrusionOk="0" h="122" w="1347">
                  <a:moveTo>
                    <a:pt x="57" y="1"/>
                  </a:moveTo>
                  <a:cubicBezTo>
                    <a:pt x="29" y="1"/>
                    <a:pt x="1" y="29"/>
                    <a:pt x="1" y="66"/>
                  </a:cubicBezTo>
                  <a:cubicBezTo>
                    <a:pt x="1" y="94"/>
                    <a:pt x="29" y="122"/>
                    <a:pt x="57" y="122"/>
                  </a:cubicBezTo>
                  <a:lnTo>
                    <a:pt x="1290" y="122"/>
                  </a:lnTo>
                  <a:cubicBezTo>
                    <a:pt x="1318" y="122"/>
                    <a:pt x="1346" y="94"/>
                    <a:pt x="1346" y="66"/>
                  </a:cubicBezTo>
                  <a:cubicBezTo>
                    <a:pt x="1346" y="29"/>
                    <a:pt x="1318" y="1"/>
                    <a:pt x="1290" y="1"/>
                  </a:cubicBezTo>
                  <a:close/>
                </a:path>
              </a:pathLst>
            </a:custGeom>
            <a:solidFill>
              <a:schemeClr val="dk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561" name="Google Shape;2561;p23"/>
            <p:cNvSpPr/>
            <p:nvPr/>
          </p:nvSpPr>
          <p:spPr>
            <a:xfrm>
              <a:off x="1557025" y="2403750"/>
              <a:ext cx="33650" cy="3025"/>
            </a:xfrm>
            <a:custGeom>
              <a:rect b="b" l="l" r="r" t="t"/>
              <a:pathLst>
                <a:path extrusionOk="0" h="121" w="1346">
                  <a:moveTo>
                    <a:pt x="56" y="0"/>
                  </a:moveTo>
                  <a:cubicBezTo>
                    <a:pt x="28" y="0"/>
                    <a:pt x="1" y="28"/>
                    <a:pt x="1" y="65"/>
                  </a:cubicBezTo>
                  <a:cubicBezTo>
                    <a:pt x="1" y="93"/>
                    <a:pt x="28" y="121"/>
                    <a:pt x="56" y="121"/>
                  </a:cubicBezTo>
                  <a:lnTo>
                    <a:pt x="1290" y="121"/>
                  </a:lnTo>
                  <a:cubicBezTo>
                    <a:pt x="1318" y="121"/>
                    <a:pt x="1346" y="93"/>
                    <a:pt x="1346" y="65"/>
                  </a:cubicBezTo>
                  <a:cubicBezTo>
                    <a:pt x="1346" y="28"/>
                    <a:pt x="1318" y="0"/>
                    <a:pt x="1290" y="0"/>
                  </a:cubicBezTo>
                  <a:close/>
                </a:path>
              </a:pathLst>
            </a:custGeom>
            <a:solidFill>
              <a:schemeClr val="dk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562" name="Google Shape;2562;p23"/>
            <p:cNvSpPr/>
            <p:nvPr/>
          </p:nvSpPr>
          <p:spPr>
            <a:xfrm>
              <a:off x="1657450" y="2392600"/>
              <a:ext cx="20900" cy="3050"/>
            </a:xfrm>
            <a:custGeom>
              <a:rect b="b" l="l" r="r" t="t"/>
              <a:pathLst>
                <a:path extrusionOk="0" h="122" w="836">
                  <a:moveTo>
                    <a:pt x="56" y="1"/>
                  </a:moveTo>
                  <a:cubicBezTo>
                    <a:pt x="28" y="1"/>
                    <a:pt x="0" y="29"/>
                    <a:pt x="0" y="66"/>
                  </a:cubicBezTo>
                  <a:cubicBezTo>
                    <a:pt x="0" y="94"/>
                    <a:pt x="28" y="122"/>
                    <a:pt x="56" y="122"/>
                  </a:cubicBezTo>
                  <a:lnTo>
                    <a:pt x="780" y="122"/>
                  </a:lnTo>
                  <a:cubicBezTo>
                    <a:pt x="807" y="122"/>
                    <a:pt x="835" y="94"/>
                    <a:pt x="835" y="66"/>
                  </a:cubicBezTo>
                  <a:cubicBezTo>
                    <a:pt x="835" y="29"/>
                    <a:pt x="817" y="1"/>
                    <a:pt x="780" y="1"/>
                  </a:cubicBezTo>
                  <a:close/>
                </a:path>
              </a:pathLst>
            </a:cu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563" name="Google Shape;2563;p23"/>
            <p:cNvSpPr/>
            <p:nvPr/>
          </p:nvSpPr>
          <p:spPr>
            <a:xfrm>
              <a:off x="1612925" y="2404675"/>
              <a:ext cx="20900" cy="3025"/>
            </a:xfrm>
            <a:custGeom>
              <a:rect b="b" l="l" r="r" t="t"/>
              <a:pathLst>
                <a:path extrusionOk="0" h="121" w="836">
                  <a:moveTo>
                    <a:pt x="56" y="0"/>
                  </a:moveTo>
                  <a:cubicBezTo>
                    <a:pt x="28" y="0"/>
                    <a:pt x="0" y="28"/>
                    <a:pt x="0" y="65"/>
                  </a:cubicBezTo>
                  <a:cubicBezTo>
                    <a:pt x="0" y="93"/>
                    <a:pt x="28" y="121"/>
                    <a:pt x="56" y="121"/>
                  </a:cubicBezTo>
                  <a:lnTo>
                    <a:pt x="779" y="121"/>
                  </a:lnTo>
                  <a:cubicBezTo>
                    <a:pt x="807" y="121"/>
                    <a:pt x="835" y="93"/>
                    <a:pt x="835" y="65"/>
                  </a:cubicBezTo>
                  <a:cubicBezTo>
                    <a:pt x="835" y="28"/>
                    <a:pt x="807" y="0"/>
                    <a:pt x="779" y="0"/>
                  </a:cubicBezTo>
                  <a:close/>
                </a:path>
              </a:pathLst>
            </a:cu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564" name="Google Shape;2564;p23"/>
            <p:cNvSpPr/>
            <p:nvPr/>
          </p:nvSpPr>
          <p:spPr>
            <a:xfrm>
              <a:off x="1458000" y="2450825"/>
              <a:ext cx="262100" cy="86075"/>
            </a:xfrm>
            <a:custGeom>
              <a:rect b="b" l="l" r="r" t="t"/>
              <a:pathLst>
                <a:path extrusionOk="0" h="3443" w="10484">
                  <a:moveTo>
                    <a:pt x="538" y="0"/>
                  </a:moveTo>
                  <a:cubicBezTo>
                    <a:pt x="242" y="0"/>
                    <a:pt x="0" y="242"/>
                    <a:pt x="0" y="538"/>
                  </a:cubicBezTo>
                  <a:lnTo>
                    <a:pt x="0" y="2904"/>
                  </a:lnTo>
                  <a:cubicBezTo>
                    <a:pt x="0" y="3192"/>
                    <a:pt x="242" y="3442"/>
                    <a:pt x="538" y="3442"/>
                  </a:cubicBezTo>
                  <a:lnTo>
                    <a:pt x="9945" y="3442"/>
                  </a:lnTo>
                  <a:cubicBezTo>
                    <a:pt x="10242" y="3442"/>
                    <a:pt x="10483" y="3201"/>
                    <a:pt x="10483" y="2904"/>
                  </a:cubicBezTo>
                  <a:lnTo>
                    <a:pt x="10483" y="538"/>
                  </a:lnTo>
                  <a:cubicBezTo>
                    <a:pt x="10483" y="242"/>
                    <a:pt x="10242" y="0"/>
                    <a:pt x="9945" y="0"/>
                  </a:cubicBezTo>
                  <a:close/>
                </a:path>
              </a:pathLst>
            </a:cu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565" name="Google Shape;2565;p23"/>
            <p:cNvSpPr/>
            <p:nvPr/>
          </p:nvSpPr>
          <p:spPr>
            <a:xfrm>
              <a:off x="1456600" y="2449425"/>
              <a:ext cx="264875" cy="88850"/>
            </a:xfrm>
            <a:custGeom>
              <a:rect b="b" l="l" r="r" t="t"/>
              <a:pathLst>
                <a:path extrusionOk="0" h="3554" w="10595">
                  <a:moveTo>
                    <a:pt x="10001" y="112"/>
                  </a:moveTo>
                  <a:cubicBezTo>
                    <a:pt x="10261" y="112"/>
                    <a:pt x="10474" y="325"/>
                    <a:pt x="10474" y="594"/>
                  </a:cubicBezTo>
                  <a:lnTo>
                    <a:pt x="10474" y="2951"/>
                  </a:lnTo>
                  <a:cubicBezTo>
                    <a:pt x="10474" y="3220"/>
                    <a:pt x="10261" y="3433"/>
                    <a:pt x="10001" y="3433"/>
                  </a:cubicBezTo>
                  <a:lnTo>
                    <a:pt x="594" y="3433"/>
                  </a:lnTo>
                  <a:cubicBezTo>
                    <a:pt x="335" y="3433"/>
                    <a:pt x="112" y="3220"/>
                    <a:pt x="112" y="2951"/>
                  </a:cubicBezTo>
                  <a:lnTo>
                    <a:pt x="112" y="594"/>
                  </a:lnTo>
                  <a:cubicBezTo>
                    <a:pt x="112" y="335"/>
                    <a:pt x="325" y="112"/>
                    <a:pt x="594" y="112"/>
                  </a:cubicBezTo>
                  <a:close/>
                  <a:moveTo>
                    <a:pt x="594" y="1"/>
                  </a:moveTo>
                  <a:cubicBezTo>
                    <a:pt x="270" y="1"/>
                    <a:pt x="1" y="270"/>
                    <a:pt x="1" y="594"/>
                  </a:cubicBezTo>
                  <a:lnTo>
                    <a:pt x="1" y="2960"/>
                  </a:lnTo>
                  <a:cubicBezTo>
                    <a:pt x="1" y="3285"/>
                    <a:pt x="270" y="3554"/>
                    <a:pt x="594" y="3554"/>
                  </a:cubicBezTo>
                  <a:lnTo>
                    <a:pt x="10001" y="3554"/>
                  </a:lnTo>
                  <a:cubicBezTo>
                    <a:pt x="10326" y="3554"/>
                    <a:pt x="10595" y="3285"/>
                    <a:pt x="10595" y="2960"/>
                  </a:cubicBezTo>
                  <a:lnTo>
                    <a:pt x="10595" y="594"/>
                  </a:lnTo>
                  <a:cubicBezTo>
                    <a:pt x="10595" y="270"/>
                    <a:pt x="10326" y="1"/>
                    <a:pt x="10001" y="1"/>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566" name="Google Shape;2566;p23"/>
            <p:cNvSpPr/>
            <p:nvPr/>
          </p:nvSpPr>
          <p:spPr>
            <a:xfrm>
              <a:off x="1485375" y="2480500"/>
              <a:ext cx="26450" cy="26475"/>
            </a:xfrm>
            <a:custGeom>
              <a:rect b="b" l="l" r="r" t="t"/>
              <a:pathLst>
                <a:path extrusionOk="0" h="1059" w="1058">
                  <a:moveTo>
                    <a:pt x="529" y="1"/>
                  </a:moveTo>
                  <a:cubicBezTo>
                    <a:pt x="241" y="1"/>
                    <a:pt x="0" y="242"/>
                    <a:pt x="0" y="530"/>
                  </a:cubicBezTo>
                  <a:cubicBezTo>
                    <a:pt x="0" y="826"/>
                    <a:pt x="241" y="1058"/>
                    <a:pt x="529" y="1058"/>
                  </a:cubicBezTo>
                  <a:cubicBezTo>
                    <a:pt x="826" y="1058"/>
                    <a:pt x="1058" y="826"/>
                    <a:pt x="1058" y="530"/>
                  </a:cubicBezTo>
                  <a:cubicBezTo>
                    <a:pt x="1058" y="242"/>
                    <a:pt x="826" y="1"/>
                    <a:pt x="529" y="1"/>
                  </a:cubicBezTo>
                  <a:close/>
                </a:path>
              </a:pathLst>
            </a:cu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567" name="Google Shape;2567;p23"/>
            <p:cNvSpPr/>
            <p:nvPr/>
          </p:nvSpPr>
          <p:spPr>
            <a:xfrm>
              <a:off x="1483975" y="2479125"/>
              <a:ext cx="29250" cy="29475"/>
            </a:xfrm>
            <a:custGeom>
              <a:rect b="b" l="l" r="r" t="t"/>
              <a:pathLst>
                <a:path extrusionOk="0" h="1179" w="1170">
                  <a:moveTo>
                    <a:pt x="585" y="121"/>
                  </a:moveTo>
                  <a:cubicBezTo>
                    <a:pt x="845" y="121"/>
                    <a:pt x="1058" y="325"/>
                    <a:pt x="1058" y="585"/>
                  </a:cubicBezTo>
                  <a:cubicBezTo>
                    <a:pt x="1058" y="844"/>
                    <a:pt x="845" y="1058"/>
                    <a:pt x="585" y="1058"/>
                  </a:cubicBezTo>
                  <a:cubicBezTo>
                    <a:pt x="325" y="1058"/>
                    <a:pt x="121" y="844"/>
                    <a:pt x="121" y="585"/>
                  </a:cubicBezTo>
                  <a:cubicBezTo>
                    <a:pt x="121" y="325"/>
                    <a:pt x="325" y="121"/>
                    <a:pt x="585" y="121"/>
                  </a:cubicBezTo>
                  <a:close/>
                  <a:moveTo>
                    <a:pt x="585" y="0"/>
                  </a:moveTo>
                  <a:cubicBezTo>
                    <a:pt x="269" y="0"/>
                    <a:pt x="0" y="269"/>
                    <a:pt x="0" y="585"/>
                  </a:cubicBezTo>
                  <a:cubicBezTo>
                    <a:pt x="0" y="909"/>
                    <a:pt x="260" y="1178"/>
                    <a:pt x="585" y="1178"/>
                  </a:cubicBezTo>
                  <a:cubicBezTo>
                    <a:pt x="910" y="1178"/>
                    <a:pt x="1169" y="909"/>
                    <a:pt x="1169" y="585"/>
                  </a:cubicBezTo>
                  <a:cubicBezTo>
                    <a:pt x="1169" y="269"/>
                    <a:pt x="910" y="0"/>
                    <a:pt x="585" y="0"/>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568" name="Google Shape;2568;p23"/>
            <p:cNvSpPr/>
            <p:nvPr/>
          </p:nvSpPr>
          <p:spPr>
            <a:xfrm>
              <a:off x="1539400" y="2476800"/>
              <a:ext cx="155175" cy="34125"/>
            </a:xfrm>
            <a:custGeom>
              <a:rect b="b" l="l" r="r" t="t"/>
              <a:pathLst>
                <a:path extrusionOk="0" h="1365" w="6207">
                  <a:moveTo>
                    <a:pt x="65" y="0"/>
                  </a:moveTo>
                  <a:cubicBezTo>
                    <a:pt x="28" y="0"/>
                    <a:pt x="1" y="28"/>
                    <a:pt x="1" y="65"/>
                  </a:cubicBezTo>
                  <a:lnTo>
                    <a:pt x="1" y="1290"/>
                  </a:lnTo>
                  <a:cubicBezTo>
                    <a:pt x="1" y="1336"/>
                    <a:pt x="28" y="1364"/>
                    <a:pt x="65" y="1364"/>
                  </a:cubicBezTo>
                  <a:lnTo>
                    <a:pt x="6142" y="1364"/>
                  </a:lnTo>
                  <a:cubicBezTo>
                    <a:pt x="6179" y="1364"/>
                    <a:pt x="6207" y="1336"/>
                    <a:pt x="6207" y="1290"/>
                  </a:cubicBezTo>
                  <a:lnTo>
                    <a:pt x="6207" y="65"/>
                  </a:lnTo>
                  <a:cubicBezTo>
                    <a:pt x="6207" y="28"/>
                    <a:pt x="6179" y="0"/>
                    <a:pt x="6142" y="0"/>
                  </a:cubicBezTo>
                  <a:close/>
                </a:path>
              </a:pathLst>
            </a:cu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569" name="Google Shape;2569;p23"/>
            <p:cNvSpPr/>
            <p:nvPr/>
          </p:nvSpPr>
          <p:spPr>
            <a:xfrm>
              <a:off x="1537775" y="2475175"/>
              <a:ext cx="158425" cy="37125"/>
            </a:xfrm>
            <a:custGeom>
              <a:rect b="b" l="l" r="r" t="t"/>
              <a:pathLst>
                <a:path extrusionOk="0" h="1485" w="6337">
                  <a:moveTo>
                    <a:pt x="6207" y="121"/>
                  </a:moveTo>
                  <a:cubicBezTo>
                    <a:pt x="6207" y="121"/>
                    <a:pt x="6216" y="130"/>
                    <a:pt x="6216" y="130"/>
                  </a:cubicBezTo>
                  <a:lnTo>
                    <a:pt x="6216" y="1355"/>
                  </a:lnTo>
                  <a:cubicBezTo>
                    <a:pt x="6216" y="1364"/>
                    <a:pt x="6207" y="1373"/>
                    <a:pt x="6207" y="1373"/>
                  </a:cubicBezTo>
                  <a:lnTo>
                    <a:pt x="130" y="1373"/>
                  </a:lnTo>
                  <a:cubicBezTo>
                    <a:pt x="121" y="1373"/>
                    <a:pt x="121" y="1364"/>
                    <a:pt x="121" y="1355"/>
                  </a:cubicBezTo>
                  <a:lnTo>
                    <a:pt x="121" y="130"/>
                  </a:lnTo>
                  <a:cubicBezTo>
                    <a:pt x="121" y="130"/>
                    <a:pt x="121" y="121"/>
                    <a:pt x="130" y="121"/>
                  </a:cubicBezTo>
                  <a:close/>
                  <a:moveTo>
                    <a:pt x="130" y="0"/>
                  </a:moveTo>
                  <a:cubicBezTo>
                    <a:pt x="66" y="0"/>
                    <a:pt x="1" y="65"/>
                    <a:pt x="1" y="130"/>
                  </a:cubicBezTo>
                  <a:lnTo>
                    <a:pt x="1" y="1355"/>
                  </a:lnTo>
                  <a:cubicBezTo>
                    <a:pt x="1" y="1429"/>
                    <a:pt x="66" y="1485"/>
                    <a:pt x="130" y="1485"/>
                  </a:cubicBezTo>
                  <a:lnTo>
                    <a:pt x="6207" y="1485"/>
                  </a:lnTo>
                  <a:cubicBezTo>
                    <a:pt x="6272" y="1485"/>
                    <a:pt x="6337" y="1429"/>
                    <a:pt x="6337" y="1355"/>
                  </a:cubicBezTo>
                  <a:lnTo>
                    <a:pt x="6337" y="130"/>
                  </a:lnTo>
                  <a:cubicBezTo>
                    <a:pt x="6337" y="65"/>
                    <a:pt x="6272" y="0"/>
                    <a:pt x="6207" y="0"/>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570" name="Google Shape;2570;p23"/>
            <p:cNvSpPr/>
            <p:nvPr/>
          </p:nvSpPr>
          <p:spPr>
            <a:xfrm>
              <a:off x="1552850" y="2486550"/>
              <a:ext cx="54300" cy="3025"/>
            </a:xfrm>
            <a:custGeom>
              <a:rect b="b" l="l" r="r" t="t"/>
              <a:pathLst>
                <a:path extrusionOk="0" h="121" w="2172">
                  <a:moveTo>
                    <a:pt x="56" y="0"/>
                  </a:moveTo>
                  <a:cubicBezTo>
                    <a:pt x="28" y="0"/>
                    <a:pt x="1" y="28"/>
                    <a:pt x="1" y="56"/>
                  </a:cubicBezTo>
                  <a:cubicBezTo>
                    <a:pt x="1" y="93"/>
                    <a:pt x="28" y="121"/>
                    <a:pt x="56" y="121"/>
                  </a:cubicBezTo>
                  <a:lnTo>
                    <a:pt x="2106" y="121"/>
                  </a:lnTo>
                  <a:cubicBezTo>
                    <a:pt x="2143" y="121"/>
                    <a:pt x="2171" y="93"/>
                    <a:pt x="2171" y="56"/>
                  </a:cubicBezTo>
                  <a:cubicBezTo>
                    <a:pt x="2171" y="28"/>
                    <a:pt x="2143" y="0"/>
                    <a:pt x="2106" y="0"/>
                  </a:cubicBezTo>
                  <a:close/>
                </a:path>
              </a:pathLst>
            </a:cu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571" name="Google Shape;2571;p23"/>
            <p:cNvSpPr/>
            <p:nvPr/>
          </p:nvSpPr>
          <p:spPr>
            <a:xfrm>
              <a:off x="1614300" y="2486550"/>
              <a:ext cx="33675" cy="3025"/>
            </a:xfrm>
            <a:custGeom>
              <a:rect b="b" l="l" r="r" t="t"/>
              <a:pathLst>
                <a:path extrusionOk="0" h="121" w="1347">
                  <a:moveTo>
                    <a:pt x="57" y="0"/>
                  </a:moveTo>
                  <a:cubicBezTo>
                    <a:pt x="29" y="0"/>
                    <a:pt x="1" y="28"/>
                    <a:pt x="1" y="56"/>
                  </a:cubicBezTo>
                  <a:cubicBezTo>
                    <a:pt x="1" y="93"/>
                    <a:pt x="29" y="121"/>
                    <a:pt x="57" y="121"/>
                  </a:cubicBezTo>
                  <a:lnTo>
                    <a:pt x="1290" y="121"/>
                  </a:lnTo>
                  <a:cubicBezTo>
                    <a:pt x="1318" y="121"/>
                    <a:pt x="1346" y="93"/>
                    <a:pt x="1346" y="56"/>
                  </a:cubicBezTo>
                  <a:cubicBezTo>
                    <a:pt x="1346" y="28"/>
                    <a:pt x="1318" y="0"/>
                    <a:pt x="1290" y="0"/>
                  </a:cubicBezTo>
                  <a:close/>
                </a:path>
              </a:pathLst>
            </a:custGeom>
            <a:solidFill>
              <a:schemeClr val="dk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572" name="Google Shape;2572;p23"/>
            <p:cNvSpPr/>
            <p:nvPr/>
          </p:nvSpPr>
          <p:spPr>
            <a:xfrm>
              <a:off x="1557025" y="2497675"/>
              <a:ext cx="33650" cy="3025"/>
            </a:xfrm>
            <a:custGeom>
              <a:rect b="b" l="l" r="r" t="t"/>
              <a:pathLst>
                <a:path extrusionOk="0" h="121" w="1346">
                  <a:moveTo>
                    <a:pt x="56" y="0"/>
                  </a:moveTo>
                  <a:cubicBezTo>
                    <a:pt x="28" y="0"/>
                    <a:pt x="1" y="28"/>
                    <a:pt x="1" y="56"/>
                  </a:cubicBezTo>
                  <a:cubicBezTo>
                    <a:pt x="1" y="93"/>
                    <a:pt x="28" y="121"/>
                    <a:pt x="56" y="121"/>
                  </a:cubicBezTo>
                  <a:lnTo>
                    <a:pt x="1290" y="121"/>
                  </a:lnTo>
                  <a:cubicBezTo>
                    <a:pt x="1318" y="121"/>
                    <a:pt x="1346" y="93"/>
                    <a:pt x="1346" y="56"/>
                  </a:cubicBezTo>
                  <a:cubicBezTo>
                    <a:pt x="1346" y="28"/>
                    <a:pt x="1318" y="0"/>
                    <a:pt x="1290" y="0"/>
                  </a:cubicBezTo>
                  <a:close/>
                </a:path>
              </a:pathLst>
            </a:custGeom>
            <a:solidFill>
              <a:schemeClr val="dk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573" name="Google Shape;2573;p23"/>
            <p:cNvSpPr/>
            <p:nvPr/>
          </p:nvSpPr>
          <p:spPr>
            <a:xfrm>
              <a:off x="1657450" y="2486550"/>
              <a:ext cx="20900" cy="3025"/>
            </a:xfrm>
            <a:custGeom>
              <a:rect b="b" l="l" r="r" t="t"/>
              <a:pathLst>
                <a:path extrusionOk="0" h="121" w="836">
                  <a:moveTo>
                    <a:pt x="56" y="0"/>
                  </a:moveTo>
                  <a:cubicBezTo>
                    <a:pt x="28" y="0"/>
                    <a:pt x="0" y="28"/>
                    <a:pt x="0" y="56"/>
                  </a:cubicBezTo>
                  <a:cubicBezTo>
                    <a:pt x="0" y="93"/>
                    <a:pt x="28" y="121"/>
                    <a:pt x="56" y="121"/>
                  </a:cubicBezTo>
                  <a:lnTo>
                    <a:pt x="780" y="121"/>
                  </a:lnTo>
                  <a:cubicBezTo>
                    <a:pt x="807" y="121"/>
                    <a:pt x="835" y="93"/>
                    <a:pt x="835" y="56"/>
                  </a:cubicBezTo>
                  <a:cubicBezTo>
                    <a:pt x="835" y="28"/>
                    <a:pt x="817" y="0"/>
                    <a:pt x="780" y="0"/>
                  </a:cubicBezTo>
                  <a:close/>
                </a:path>
              </a:pathLst>
            </a:cu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574" name="Google Shape;2574;p23"/>
            <p:cNvSpPr/>
            <p:nvPr/>
          </p:nvSpPr>
          <p:spPr>
            <a:xfrm>
              <a:off x="1612925" y="2498600"/>
              <a:ext cx="20900" cy="3025"/>
            </a:xfrm>
            <a:custGeom>
              <a:rect b="b" l="l" r="r" t="t"/>
              <a:pathLst>
                <a:path extrusionOk="0" h="121" w="836">
                  <a:moveTo>
                    <a:pt x="56" y="0"/>
                  </a:moveTo>
                  <a:cubicBezTo>
                    <a:pt x="28" y="0"/>
                    <a:pt x="0" y="28"/>
                    <a:pt x="0" y="56"/>
                  </a:cubicBezTo>
                  <a:cubicBezTo>
                    <a:pt x="0" y="93"/>
                    <a:pt x="28" y="121"/>
                    <a:pt x="56" y="121"/>
                  </a:cubicBezTo>
                  <a:lnTo>
                    <a:pt x="779" y="121"/>
                  </a:lnTo>
                  <a:cubicBezTo>
                    <a:pt x="807" y="121"/>
                    <a:pt x="835" y="93"/>
                    <a:pt x="835" y="56"/>
                  </a:cubicBezTo>
                  <a:cubicBezTo>
                    <a:pt x="835" y="28"/>
                    <a:pt x="807" y="0"/>
                    <a:pt x="779" y="0"/>
                  </a:cubicBezTo>
                  <a:close/>
                </a:path>
              </a:pathLst>
            </a:cu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575" name="Google Shape;2575;p23"/>
            <p:cNvSpPr/>
            <p:nvPr/>
          </p:nvSpPr>
          <p:spPr>
            <a:xfrm>
              <a:off x="1471450" y="2442950"/>
              <a:ext cx="235200" cy="7900"/>
            </a:xfrm>
            <a:custGeom>
              <a:rect b="b" l="l" r="r" t="t"/>
              <a:pathLst>
                <a:path extrusionOk="0" h="316" w="9408">
                  <a:moveTo>
                    <a:pt x="0" y="0"/>
                  </a:moveTo>
                  <a:lnTo>
                    <a:pt x="0" y="315"/>
                  </a:lnTo>
                  <a:lnTo>
                    <a:pt x="9407" y="315"/>
                  </a:lnTo>
                  <a:lnTo>
                    <a:pt x="9407" y="0"/>
                  </a:ln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576" name="Google Shape;2576;p23"/>
            <p:cNvSpPr/>
            <p:nvPr/>
          </p:nvSpPr>
          <p:spPr>
            <a:xfrm>
              <a:off x="1470050" y="2441550"/>
              <a:ext cx="237975" cy="10700"/>
            </a:xfrm>
            <a:custGeom>
              <a:rect b="b" l="l" r="r" t="t"/>
              <a:pathLst>
                <a:path extrusionOk="0" h="428" w="9519">
                  <a:moveTo>
                    <a:pt x="9398" y="112"/>
                  </a:moveTo>
                  <a:lnTo>
                    <a:pt x="9398" y="316"/>
                  </a:lnTo>
                  <a:lnTo>
                    <a:pt x="112" y="316"/>
                  </a:lnTo>
                  <a:lnTo>
                    <a:pt x="112" y="112"/>
                  </a:lnTo>
                  <a:close/>
                  <a:moveTo>
                    <a:pt x="56" y="0"/>
                  </a:moveTo>
                  <a:cubicBezTo>
                    <a:pt x="29" y="0"/>
                    <a:pt x="1" y="19"/>
                    <a:pt x="1" y="56"/>
                  </a:cubicBezTo>
                  <a:lnTo>
                    <a:pt x="1" y="371"/>
                  </a:lnTo>
                  <a:cubicBezTo>
                    <a:pt x="1" y="409"/>
                    <a:pt x="29" y="427"/>
                    <a:pt x="56" y="427"/>
                  </a:cubicBezTo>
                  <a:lnTo>
                    <a:pt x="9463" y="427"/>
                  </a:lnTo>
                  <a:cubicBezTo>
                    <a:pt x="9491" y="427"/>
                    <a:pt x="9519" y="399"/>
                    <a:pt x="9519" y="371"/>
                  </a:cubicBezTo>
                  <a:lnTo>
                    <a:pt x="9519" y="56"/>
                  </a:lnTo>
                  <a:cubicBezTo>
                    <a:pt x="9519" y="19"/>
                    <a:pt x="9491" y="0"/>
                    <a:pt x="9463" y="0"/>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577" name="Google Shape;2577;p23"/>
            <p:cNvSpPr/>
            <p:nvPr/>
          </p:nvSpPr>
          <p:spPr>
            <a:xfrm>
              <a:off x="1458000" y="2546825"/>
              <a:ext cx="262100" cy="85850"/>
            </a:xfrm>
            <a:custGeom>
              <a:rect b="b" l="l" r="r" t="t"/>
              <a:pathLst>
                <a:path extrusionOk="0" h="3434" w="10484">
                  <a:moveTo>
                    <a:pt x="538" y="1"/>
                  </a:moveTo>
                  <a:cubicBezTo>
                    <a:pt x="242" y="1"/>
                    <a:pt x="0" y="242"/>
                    <a:pt x="0" y="539"/>
                  </a:cubicBezTo>
                  <a:lnTo>
                    <a:pt x="0" y="2895"/>
                  </a:lnTo>
                  <a:cubicBezTo>
                    <a:pt x="0" y="3192"/>
                    <a:pt x="242" y="3433"/>
                    <a:pt x="538" y="3433"/>
                  </a:cubicBezTo>
                  <a:lnTo>
                    <a:pt x="9945" y="3433"/>
                  </a:lnTo>
                  <a:cubicBezTo>
                    <a:pt x="10242" y="3433"/>
                    <a:pt x="10483" y="3192"/>
                    <a:pt x="10483" y="2895"/>
                  </a:cubicBezTo>
                  <a:lnTo>
                    <a:pt x="10483" y="539"/>
                  </a:lnTo>
                  <a:cubicBezTo>
                    <a:pt x="10483" y="242"/>
                    <a:pt x="10242" y="1"/>
                    <a:pt x="9945" y="1"/>
                  </a:cubicBezTo>
                  <a:close/>
                </a:path>
              </a:pathLst>
            </a:cu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578" name="Google Shape;2578;p23"/>
            <p:cNvSpPr/>
            <p:nvPr/>
          </p:nvSpPr>
          <p:spPr>
            <a:xfrm>
              <a:off x="1456600" y="2545450"/>
              <a:ext cx="264875" cy="88850"/>
            </a:xfrm>
            <a:custGeom>
              <a:rect b="b" l="l" r="r" t="t"/>
              <a:pathLst>
                <a:path extrusionOk="0" h="3554" w="10595">
                  <a:moveTo>
                    <a:pt x="10001" y="112"/>
                  </a:moveTo>
                  <a:cubicBezTo>
                    <a:pt x="10261" y="112"/>
                    <a:pt x="10474" y="325"/>
                    <a:pt x="10474" y="594"/>
                  </a:cubicBezTo>
                  <a:lnTo>
                    <a:pt x="10474" y="2950"/>
                  </a:lnTo>
                  <a:cubicBezTo>
                    <a:pt x="10474" y="3219"/>
                    <a:pt x="10261" y="3433"/>
                    <a:pt x="10001" y="3433"/>
                  </a:cubicBezTo>
                  <a:lnTo>
                    <a:pt x="594" y="3433"/>
                  </a:lnTo>
                  <a:cubicBezTo>
                    <a:pt x="335" y="3433"/>
                    <a:pt x="112" y="3219"/>
                    <a:pt x="112" y="2950"/>
                  </a:cubicBezTo>
                  <a:lnTo>
                    <a:pt x="112" y="594"/>
                  </a:lnTo>
                  <a:cubicBezTo>
                    <a:pt x="112" y="325"/>
                    <a:pt x="325" y="112"/>
                    <a:pt x="594" y="112"/>
                  </a:cubicBezTo>
                  <a:close/>
                  <a:moveTo>
                    <a:pt x="594" y="0"/>
                  </a:moveTo>
                  <a:cubicBezTo>
                    <a:pt x="270" y="0"/>
                    <a:pt x="1" y="260"/>
                    <a:pt x="1" y="594"/>
                  </a:cubicBezTo>
                  <a:lnTo>
                    <a:pt x="1" y="2950"/>
                  </a:lnTo>
                  <a:cubicBezTo>
                    <a:pt x="1" y="3284"/>
                    <a:pt x="270" y="3553"/>
                    <a:pt x="594" y="3553"/>
                  </a:cubicBezTo>
                  <a:lnTo>
                    <a:pt x="10001" y="3553"/>
                  </a:lnTo>
                  <a:cubicBezTo>
                    <a:pt x="10326" y="3553"/>
                    <a:pt x="10595" y="3284"/>
                    <a:pt x="10595" y="2950"/>
                  </a:cubicBezTo>
                  <a:lnTo>
                    <a:pt x="10595" y="594"/>
                  </a:lnTo>
                  <a:cubicBezTo>
                    <a:pt x="10595" y="269"/>
                    <a:pt x="10326" y="0"/>
                    <a:pt x="10001" y="0"/>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579" name="Google Shape;2579;p23"/>
            <p:cNvSpPr/>
            <p:nvPr/>
          </p:nvSpPr>
          <p:spPr>
            <a:xfrm>
              <a:off x="1485375" y="2576525"/>
              <a:ext cx="26450" cy="26450"/>
            </a:xfrm>
            <a:custGeom>
              <a:rect b="b" l="l" r="r" t="t"/>
              <a:pathLst>
                <a:path extrusionOk="0" h="1058" w="1058">
                  <a:moveTo>
                    <a:pt x="529" y="0"/>
                  </a:moveTo>
                  <a:cubicBezTo>
                    <a:pt x="241" y="0"/>
                    <a:pt x="0" y="242"/>
                    <a:pt x="0" y="529"/>
                  </a:cubicBezTo>
                  <a:cubicBezTo>
                    <a:pt x="0" y="817"/>
                    <a:pt x="241" y="1058"/>
                    <a:pt x="529" y="1058"/>
                  </a:cubicBezTo>
                  <a:cubicBezTo>
                    <a:pt x="826" y="1058"/>
                    <a:pt x="1058" y="826"/>
                    <a:pt x="1058" y="529"/>
                  </a:cubicBezTo>
                  <a:cubicBezTo>
                    <a:pt x="1058" y="242"/>
                    <a:pt x="826" y="0"/>
                    <a:pt x="529" y="0"/>
                  </a:cubicBezTo>
                  <a:close/>
                </a:path>
              </a:pathLst>
            </a:cu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580" name="Google Shape;2580;p23"/>
            <p:cNvSpPr/>
            <p:nvPr/>
          </p:nvSpPr>
          <p:spPr>
            <a:xfrm>
              <a:off x="1483975" y="2575125"/>
              <a:ext cx="29250" cy="29250"/>
            </a:xfrm>
            <a:custGeom>
              <a:rect b="b" l="l" r="r" t="t"/>
              <a:pathLst>
                <a:path extrusionOk="0" h="1170" w="1170">
                  <a:moveTo>
                    <a:pt x="585" y="112"/>
                  </a:moveTo>
                  <a:cubicBezTo>
                    <a:pt x="845" y="112"/>
                    <a:pt x="1058" y="325"/>
                    <a:pt x="1058" y="585"/>
                  </a:cubicBezTo>
                  <a:cubicBezTo>
                    <a:pt x="1058" y="845"/>
                    <a:pt x="845" y="1058"/>
                    <a:pt x="585" y="1058"/>
                  </a:cubicBezTo>
                  <a:cubicBezTo>
                    <a:pt x="325" y="1058"/>
                    <a:pt x="121" y="845"/>
                    <a:pt x="121" y="585"/>
                  </a:cubicBezTo>
                  <a:cubicBezTo>
                    <a:pt x="121" y="325"/>
                    <a:pt x="325" y="112"/>
                    <a:pt x="585" y="112"/>
                  </a:cubicBezTo>
                  <a:close/>
                  <a:moveTo>
                    <a:pt x="585" y="1"/>
                  </a:moveTo>
                  <a:cubicBezTo>
                    <a:pt x="269" y="1"/>
                    <a:pt x="0" y="260"/>
                    <a:pt x="0" y="585"/>
                  </a:cubicBezTo>
                  <a:cubicBezTo>
                    <a:pt x="0" y="910"/>
                    <a:pt x="260" y="1170"/>
                    <a:pt x="585" y="1170"/>
                  </a:cubicBezTo>
                  <a:cubicBezTo>
                    <a:pt x="910" y="1170"/>
                    <a:pt x="1169" y="910"/>
                    <a:pt x="1169" y="585"/>
                  </a:cubicBezTo>
                  <a:cubicBezTo>
                    <a:pt x="1169" y="260"/>
                    <a:pt x="910" y="1"/>
                    <a:pt x="585" y="1"/>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581" name="Google Shape;2581;p23"/>
            <p:cNvSpPr/>
            <p:nvPr/>
          </p:nvSpPr>
          <p:spPr>
            <a:xfrm>
              <a:off x="1539400" y="2572575"/>
              <a:ext cx="155175" cy="34350"/>
            </a:xfrm>
            <a:custGeom>
              <a:rect b="b" l="l" r="r" t="t"/>
              <a:pathLst>
                <a:path extrusionOk="0" h="1374" w="6207">
                  <a:moveTo>
                    <a:pt x="65" y="1"/>
                  </a:moveTo>
                  <a:cubicBezTo>
                    <a:pt x="28" y="1"/>
                    <a:pt x="1" y="38"/>
                    <a:pt x="1" y="75"/>
                  </a:cubicBezTo>
                  <a:lnTo>
                    <a:pt x="1" y="1299"/>
                  </a:lnTo>
                  <a:cubicBezTo>
                    <a:pt x="1" y="1336"/>
                    <a:pt x="28" y="1374"/>
                    <a:pt x="65" y="1374"/>
                  </a:cubicBezTo>
                  <a:lnTo>
                    <a:pt x="6142" y="1374"/>
                  </a:lnTo>
                  <a:cubicBezTo>
                    <a:pt x="6179" y="1374"/>
                    <a:pt x="6207" y="1336"/>
                    <a:pt x="6207" y="1299"/>
                  </a:cubicBezTo>
                  <a:lnTo>
                    <a:pt x="6207" y="75"/>
                  </a:lnTo>
                  <a:cubicBezTo>
                    <a:pt x="6207" y="38"/>
                    <a:pt x="6179" y="1"/>
                    <a:pt x="6142" y="1"/>
                  </a:cubicBezTo>
                  <a:close/>
                </a:path>
              </a:pathLst>
            </a:cu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582" name="Google Shape;2582;p23"/>
            <p:cNvSpPr/>
            <p:nvPr/>
          </p:nvSpPr>
          <p:spPr>
            <a:xfrm>
              <a:off x="1537775" y="2571175"/>
              <a:ext cx="158425" cy="37150"/>
            </a:xfrm>
            <a:custGeom>
              <a:rect b="b" l="l" r="r" t="t"/>
              <a:pathLst>
                <a:path extrusionOk="0" h="1486" w="6337">
                  <a:moveTo>
                    <a:pt x="6207" y="122"/>
                  </a:moveTo>
                  <a:cubicBezTo>
                    <a:pt x="6207" y="122"/>
                    <a:pt x="6216" y="122"/>
                    <a:pt x="6216" y="131"/>
                  </a:cubicBezTo>
                  <a:lnTo>
                    <a:pt x="6216" y="1355"/>
                  </a:lnTo>
                  <a:cubicBezTo>
                    <a:pt x="6216" y="1365"/>
                    <a:pt x="6207" y="1374"/>
                    <a:pt x="6207" y="1374"/>
                  </a:cubicBezTo>
                  <a:lnTo>
                    <a:pt x="130" y="1374"/>
                  </a:lnTo>
                  <a:cubicBezTo>
                    <a:pt x="121" y="1374"/>
                    <a:pt x="121" y="1365"/>
                    <a:pt x="121" y="1355"/>
                  </a:cubicBezTo>
                  <a:lnTo>
                    <a:pt x="121" y="131"/>
                  </a:lnTo>
                  <a:cubicBezTo>
                    <a:pt x="121" y="122"/>
                    <a:pt x="121" y="122"/>
                    <a:pt x="130" y="122"/>
                  </a:cubicBezTo>
                  <a:close/>
                  <a:moveTo>
                    <a:pt x="130" y="1"/>
                  </a:moveTo>
                  <a:cubicBezTo>
                    <a:pt x="66" y="1"/>
                    <a:pt x="1" y="57"/>
                    <a:pt x="1" y="131"/>
                  </a:cubicBezTo>
                  <a:lnTo>
                    <a:pt x="1" y="1355"/>
                  </a:lnTo>
                  <a:cubicBezTo>
                    <a:pt x="1" y="1430"/>
                    <a:pt x="66" y="1485"/>
                    <a:pt x="130" y="1485"/>
                  </a:cubicBezTo>
                  <a:lnTo>
                    <a:pt x="6207" y="1485"/>
                  </a:lnTo>
                  <a:cubicBezTo>
                    <a:pt x="6272" y="1485"/>
                    <a:pt x="6337" y="1430"/>
                    <a:pt x="6337" y="1355"/>
                  </a:cubicBezTo>
                  <a:lnTo>
                    <a:pt x="6337" y="131"/>
                  </a:lnTo>
                  <a:cubicBezTo>
                    <a:pt x="6337" y="57"/>
                    <a:pt x="6272" y="1"/>
                    <a:pt x="6207" y="1"/>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583" name="Google Shape;2583;p23"/>
            <p:cNvSpPr/>
            <p:nvPr/>
          </p:nvSpPr>
          <p:spPr>
            <a:xfrm>
              <a:off x="1552850" y="2582550"/>
              <a:ext cx="54300" cy="2800"/>
            </a:xfrm>
            <a:custGeom>
              <a:rect b="b" l="l" r="r" t="t"/>
              <a:pathLst>
                <a:path extrusionOk="0" h="112" w="2172">
                  <a:moveTo>
                    <a:pt x="56" y="1"/>
                  </a:moveTo>
                  <a:cubicBezTo>
                    <a:pt x="28" y="1"/>
                    <a:pt x="1" y="28"/>
                    <a:pt x="1" y="56"/>
                  </a:cubicBezTo>
                  <a:cubicBezTo>
                    <a:pt x="1" y="93"/>
                    <a:pt x="28" y="112"/>
                    <a:pt x="56" y="112"/>
                  </a:cubicBezTo>
                  <a:lnTo>
                    <a:pt x="2106" y="112"/>
                  </a:lnTo>
                  <a:cubicBezTo>
                    <a:pt x="2143" y="112"/>
                    <a:pt x="2171" y="93"/>
                    <a:pt x="2171" y="56"/>
                  </a:cubicBezTo>
                  <a:cubicBezTo>
                    <a:pt x="2171" y="28"/>
                    <a:pt x="2143" y="1"/>
                    <a:pt x="2106" y="1"/>
                  </a:cubicBezTo>
                  <a:close/>
                </a:path>
              </a:pathLst>
            </a:cu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584" name="Google Shape;2584;p23"/>
            <p:cNvSpPr/>
            <p:nvPr/>
          </p:nvSpPr>
          <p:spPr>
            <a:xfrm>
              <a:off x="1614300" y="2582550"/>
              <a:ext cx="33675" cy="2800"/>
            </a:xfrm>
            <a:custGeom>
              <a:rect b="b" l="l" r="r" t="t"/>
              <a:pathLst>
                <a:path extrusionOk="0" h="112" w="1347">
                  <a:moveTo>
                    <a:pt x="57" y="1"/>
                  </a:moveTo>
                  <a:cubicBezTo>
                    <a:pt x="29" y="1"/>
                    <a:pt x="1" y="28"/>
                    <a:pt x="1" y="56"/>
                  </a:cubicBezTo>
                  <a:cubicBezTo>
                    <a:pt x="1" y="93"/>
                    <a:pt x="29" y="112"/>
                    <a:pt x="57" y="112"/>
                  </a:cubicBezTo>
                  <a:lnTo>
                    <a:pt x="1290" y="112"/>
                  </a:lnTo>
                  <a:cubicBezTo>
                    <a:pt x="1318" y="112"/>
                    <a:pt x="1346" y="93"/>
                    <a:pt x="1346" y="56"/>
                  </a:cubicBezTo>
                  <a:cubicBezTo>
                    <a:pt x="1346" y="28"/>
                    <a:pt x="1318" y="1"/>
                    <a:pt x="1290" y="1"/>
                  </a:cubicBezTo>
                  <a:close/>
                </a:path>
              </a:pathLst>
            </a:custGeom>
            <a:solidFill>
              <a:schemeClr val="dk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585" name="Google Shape;2585;p23"/>
            <p:cNvSpPr/>
            <p:nvPr/>
          </p:nvSpPr>
          <p:spPr>
            <a:xfrm>
              <a:off x="1557025" y="2593675"/>
              <a:ext cx="33650" cy="2825"/>
            </a:xfrm>
            <a:custGeom>
              <a:rect b="b" l="l" r="r" t="t"/>
              <a:pathLst>
                <a:path extrusionOk="0" h="113" w="1346">
                  <a:moveTo>
                    <a:pt x="56" y="1"/>
                  </a:moveTo>
                  <a:cubicBezTo>
                    <a:pt x="28" y="1"/>
                    <a:pt x="1" y="29"/>
                    <a:pt x="1" y="56"/>
                  </a:cubicBezTo>
                  <a:cubicBezTo>
                    <a:pt x="1" y="94"/>
                    <a:pt x="28" y="112"/>
                    <a:pt x="56" y="112"/>
                  </a:cubicBezTo>
                  <a:lnTo>
                    <a:pt x="1290" y="112"/>
                  </a:lnTo>
                  <a:cubicBezTo>
                    <a:pt x="1318" y="112"/>
                    <a:pt x="1346" y="94"/>
                    <a:pt x="1346" y="56"/>
                  </a:cubicBezTo>
                  <a:cubicBezTo>
                    <a:pt x="1346" y="29"/>
                    <a:pt x="1318" y="1"/>
                    <a:pt x="1290" y="1"/>
                  </a:cubicBezTo>
                  <a:close/>
                </a:path>
              </a:pathLst>
            </a:custGeom>
            <a:solidFill>
              <a:schemeClr val="dk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586" name="Google Shape;2586;p23"/>
            <p:cNvSpPr/>
            <p:nvPr/>
          </p:nvSpPr>
          <p:spPr>
            <a:xfrm>
              <a:off x="1657450" y="2582550"/>
              <a:ext cx="20900" cy="2800"/>
            </a:xfrm>
            <a:custGeom>
              <a:rect b="b" l="l" r="r" t="t"/>
              <a:pathLst>
                <a:path extrusionOk="0" h="112" w="836">
                  <a:moveTo>
                    <a:pt x="56" y="1"/>
                  </a:moveTo>
                  <a:cubicBezTo>
                    <a:pt x="28" y="1"/>
                    <a:pt x="0" y="28"/>
                    <a:pt x="0" y="56"/>
                  </a:cubicBezTo>
                  <a:cubicBezTo>
                    <a:pt x="0" y="93"/>
                    <a:pt x="28" y="112"/>
                    <a:pt x="56" y="112"/>
                  </a:cubicBezTo>
                  <a:lnTo>
                    <a:pt x="780" y="112"/>
                  </a:lnTo>
                  <a:cubicBezTo>
                    <a:pt x="807" y="112"/>
                    <a:pt x="835" y="93"/>
                    <a:pt x="835" y="56"/>
                  </a:cubicBezTo>
                  <a:cubicBezTo>
                    <a:pt x="835" y="28"/>
                    <a:pt x="817" y="1"/>
                    <a:pt x="780" y="1"/>
                  </a:cubicBezTo>
                  <a:close/>
                </a:path>
              </a:pathLst>
            </a:cu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587" name="Google Shape;2587;p23"/>
            <p:cNvSpPr/>
            <p:nvPr/>
          </p:nvSpPr>
          <p:spPr>
            <a:xfrm>
              <a:off x="1612925" y="2594600"/>
              <a:ext cx="20900" cy="2825"/>
            </a:xfrm>
            <a:custGeom>
              <a:rect b="b" l="l" r="r" t="t"/>
              <a:pathLst>
                <a:path extrusionOk="0" h="113" w="836">
                  <a:moveTo>
                    <a:pt x="56" y="1"/>
                  </a:moveTo>
                  <a:cubicBezTo>
                    <a:pt x="28" y="1"/>
                    <a:pt x="0" y="29"/>
                    <a:pt x="0" y="57"/>
                  </a:cubicBezTo>
                  <a:cubicBezTo>
                    <a:pt x="0" y="94"/>
                    <a:pt x="28" y="112"/>
                    <a:pt x="56" y="112"/>
                  </a:cubicBezTo>
                  <a:lnTo>
                    <a:pt x="779" y="112"/>
                  </a:lnTo>
                  <a:cubicBezTo>
                    <a:pt x="807" y="112"/>
                    <a:pt x="835" y="94"/>
                    <a:pt x="835" y="57"/>
                  </a:cubicBezTo>
                  <a:cubicBezTo>
                    <a:pt x="835" y="29"/>
                    <a:pt x="807" y="1"/>
                    <a:pt x="779" y="1"/>
                  </a:cubicBezTo>
                  <a:close/>
                </a:path>
              </a:pathLst>
            </a:cu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588" name="Google Shape;2588;p23"/>
            <p:cNvSpPr/>
            <p:nvPr/>
          </p:nvSpPr>
          <p:spPr>
            <a:xfrm>
              <a:off x="1471450" y="2538725"/>
              <a:ext cx="235200" cy="8125"/>
            </a:xfrm>
            <a:custGeom>
              <a:rect b="b" l="l" r="r" t="t"/>
              <a:pathLst>
                <a:path extrusionOk="0" h="325" w="9408">
                  <a:moveTo>
                    <a:pt x="0" y="0"/>
                  </a:moveTo>
                  <a:lnTo>
                    <a:pt x="0" y="325"/>
                  </a:lnTo>
                  <a:lnTo>
                    <a:pt x="9407" y="325"/>
                  </a:lnTo>
                  <a:lnTo>
                    <a:pt x="9407" y="0"/>
                  </a:ln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589" name="Google Shape;2589;p23"/>
            <p:cNvSpPr/>
            <p:nvPr/>
          </p:nvSpPr>
          <p:spPr>
            <a:xfrm>
              <a:off x="1470050" y="2537325"/>
              <a:ext cx="237975" cy="10925"/>
            </a:xfrm>
            <a:custGeom>
              <a:rect b="b" l="l" r="r" t="t"/>
              <a:pathLst>
                <a:path extrusionOk="0" h="437" w="9519">
                  <a:moveTo>
                    <a:pt x="9398" y="121"/>
                  </a:moveTo>
                  <a:lnTo>
                    <a:pt x="9398" y="325"/>
                  </a:lnTo>
                  <a:lnTo>
                    <a:pt x="112" y="325"/>
                  </a:lnTo>
                  <a:lnTo>
                    <a:pt x="112" y="121"/>
                  </a:lnTo>
                  <a:close/>
                  <a:moveTo>
                    <a:pt x="56" y="1"/>
                  </a:moveTo>
                  <a:cubicBezTo>
                    <a:pt x="29" y="1"/>
                    <a:pt x="1" y="28"/>
                    <a:pt x="1" y="66"/>
                  </a:cubicBezTo>
                  <a:lnTo>
                    <a:pt x="1" y="381"/>
                  </a:lnTo>
                  <a:cubicBezTo>
                    <a:pt x="1" y="409"/>
                    <a:pt x="29" y="437"/>
                    <a:pt x="56" y="437"/>
                  </a:cubicBezTo>
                  <a:lnTo>
                    <a:pt x="9463" y="437"/>
                  </a:lnTo>
                  <a:cubicBezTo>
                    <a:pt x="9491" y="437"/>
                    <a:pt x="9519" y="409"/>
                    <a:pt x="9519" y="381"/>
                  </a:cubicBezTo>
                  <a:lnTo>
                    <a:pt x="9519" y="66"/>
                  </a:lnTo>
                  <a:cubicBezTo>
                    <a:pt x="9519" y="28"/>
                    <a:pt x="9491" y="1"/>
                    <a:pt x="9463" y="1"/>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590" name="Google Shape;2590;p23"/>
            <p:cNvSpPr/>
            <p:nvPr/>
          </p:nvSpPr>
          <p:spPr>
            <a:xfrm>
              <a:off x="799825" y="2522025"/>
              <a:ext cx="52425" cy="44325"/>
            </a:xfrm>
            <a:custGeom>
              <a:rect b="b" l="l" r="r" t="t"/>
              <a:pathLst>
                <a:path extrusionOk="0" h="1773" w="2097">
                  <a:moveTo>
                    <a:pt x="0" y="0"/>
                  </a:moveTo>
                  <a:lnTo>
                    <a:pt x="0" y="1772"/>
                  </a:lnTo>
                  <a:lnTo>
                    <a:pt x="2097" y="1772"/>
                  </a:lnTo>
                  <a:lnTo>
                    <a:pt x="2097" y="19"/>
                  </a:lnTo>
                  <a:lnTo>
                    <a:pt x="1976" y="19"/>
                  </a:lnTo>
                  <a:lnTo>
                    <a:pt x="1976" y="1661"/>
                  </a:lnTo>
                  <a:lnTo>
                    <a:pt x="121" y="1661"/>
                  </a:lnTo>
                  <a:lnTo>
                    <a:pt x="121" y="0"/>
                  </a:lnTo>
                  <a:close/>
                </a:path>
              </a:pathLst>
            </a:custGeom>
            <a:solidFill>
              <a:schemeClr val="l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591" name="Google Shape;2591;p23"/>
            <p:cNvSpPr/>
            <p:nvPr/>
          </p:nvSpPr>
          <p:spPr>
            <a:xfrm>
              <a:off x="829050" y="2521100"/>
              <a:ext cx="60550" cy="2800"/>
            </a:xfrm>
            <a:custGeom>
              <a:rect b="b" l="l" r="r" t="t"/>
              <a:pathLst>
                <a:path extrusionOk="0" h="112" w="2422">
                  <a:moveTo>
                    <a:pt x="0" y="0"/>
                  </a:moveTo>
                  <a:lnTo>
                    <a:pt x="0" y="112"/>
                  </a:lnTo>
                  <a:lnTo>
                    <a:pt x="2421" y="112"/>
                  </a:lnTo>
                  <a:lnTo>
                    <a:pt x="2421" y="0"/>
                  </a:lnTo>
                  <a:close/>
                </a:path>
              </a:pathLst>
            </a:custGeom>
            <a:solidFill>
              <a:schemeClr val="l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592" name="Google Shape;2592;p23"/>
            <p:cNvSpPr/>
            <p:nvPr/>
          </p:nvSpPr>
          <p:spPr>
            <a:xfrm>
              <a:off x="829050" y="2492325"/>
              <a:ext cx="60550" cy="3050"/>
            </a:xfrm>
            <a:custGeom>
              <a:rect b="b" l="l" r="r" t="t"/>
              <a:pathLst>
                <a:path extrusionOk="0" h="122" w="2422">
                  <a:moveTo>
                    <a:pt x="0" y="1"/>
                  </a:moveTo>
                  <a:lnTo>
                    <a:pt x="0" y="122"/>
                  </a:lnTo>
                  <a:lnTo>
                    <a:pt x="2421" y="122"/>
                  </a:lnTo>
                  <a:lnTo>
                    <a:pt x="2421" y="1"/>
                  </a:lnTo>
                  <a:close/>
                </a:path>
              </a:pathLst>
            </a:custGeom>
            <a:solidFill>
              <a:schemeClr val="l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593" name="Google Shape;2593;p23"/>
            <p:cNvSpPr/>
            <p:nvPr/>
          </p:nvSpPr>
          <p:spPr>
            <a:xfrm>
              <a:off x="794475" y="2510200"/>
              <a:ext cx="13950" cy="13700"/>
            </a:xfrm>
            <a:custGeom>
              <a:rect b="b" l="l" r="r" t="t"/>
              <a:pathLst>
                <a:path extrusionOk="0" h="548" w="558">
                  <a:moveTo>
                    <a:pt x="279" y="121"/>
                  </a:moveTo>
                  <a:cubicBezTo>
                    <a:pt x="363" y="121"/>
                    <a:pt x="437" y="186"/>
                    <a:pt x="437" y="279"/>
                  </a:cubicBezTo>
                  <a:cubicBezTo>
                    <a:pt x="437" y="362"/>
                    <a:pt x="363" y="436"/>
                    <a:pt x="279" y="436"/>
                  </a:cubicBezTo>
                  <a:cubicBezTo>
                    <a:pt x="186" y="436"/>
                    <a:pt x="121" y="362"/>
                    <a:pt x="121" y="279"/>
                  </a:cubicBezTo>
                  <a:cubicBezTo>
                    <a:pt x="121" y="186"/>
                    <a:pt x="186" y="121"/>
                    <a:pt x="279" y="121"/>
                  </a:cubicBezTo>
                  <a:close/>
                  <a:moveTo>
                    <a:pt x="279" y="0"/>
                  </a:moveTo>
                  <a:cubicBezTo>
                    <a:pt x="131" y="0"/>
                    <a:pt x="1" y="121"/>
                    <a:pt x="1" y="279"/>
                  </a:cubicBezTo>
                  <a:cubicBezTo>
                    <a:pt x="1" y="427"/>
                    <a:pt x="131" y="548"/>
                    <a:pt x="279" y="548"/>
                  </a:cubicBezTo>
                  <a:cubicBezTo>
                    <a:pt x="428" y="548"/>
                    <a:pt x="557" y="427"/>
                    <a:pt x="557" y="279"/>
                  </a:cubicBezTo>
                  <a:cubicBezTo>
                    <a:pt x="557" y="121"/>
                    <a:pt x="428" y="0"/>
                    <a:pt x="279" y="0"/>
                  </a:cubicBezTo>
                  <a:close/>
                </a:path>
              </a:pathLst>
            </a:custGeom>
            <a:solidFill>
              <a:schemeClr val="l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594" name="Google Shape;2594;p23"/>
            <p:cNvSpPr/>
            <p:nvPr/>
          </p:nvSpPr>
          <p:spPr>
            <a:xfrm>
              <a:off x="816975" y="2515750"/>
              <a:ext cx="13700" cy="13725"/>
            </a:xfrm>
            <a:custGeom>
              <a:rect b="b" l="l" r="r" t="t"/>
              <a:pathLst>
                <a:path extrusionOk="0" h="549" w="548">
                  <a:moveTo>
                    <a:pt x="279" y="112"/>
                  </a:moveTo>
                  <a:cubicBezTo>
                    <a:pt x="362" y="112"/>
                    <a:pt x="437" y="186"/>
                    <a:pt x="437" y="270"/>
                  </a:cubicBezTo>
                  <a:cubicBezTo>
                    <a:pt x="437" y="363"/>
                    <a:pt x="362" y="437"/>
                    <a:pt x="279" y="437"/>
                  </a:cubicBezTo>
                  <a:cubicBezTo>
                    <a:pt x="186" y="437"/>
                    <a:pt x="121" y="363"/>
                    <a:pt x="121" y="270"/>
                  </a:cubicBezTo>
                  <a:cubicBezTo>
                    <a:pt x="121" y="186"/>
                    <a:pt x="186" y="112"/>
                    <a:pt x="279" y="112"/>
                  </a:cubicBezTo>
                  <a:close/>
                  <a:moveTo>
                    <a:pt x="279" y="1"/>
                  </a:moveTo>
                  <a:cubicBezTo>
                    <a:pt x="121" y="1"/>
                    <a:pt x="1" y="121"/>
                    <a:pt x="1" y="270"/>
                  </a:cubicBezTo>
                  <a:cubicBezTo>
                    <a:pt x="1" y="428"/>
                    <a:pt x="121" y="548"/>
                    <a:pt x="279" y="548"/>
                  </a:cubicBezTo>
                  <a:cubicBezTo>
                    <a:pt x="427" y="548"/>
                    <a:pt x="548" y="428"/>
                    <a:pt x="548" y="270"/>
                  </a:cubicBezTo>
                  <a:cubicBezTo>
                    <a:pt x="548" y="121"/>
                    <a:pt x="427" y="1"/>
                    <a:pt x="279" y="1"/>
                  </a:cubicBezTo>
                  <a:close/>
                </a:path>
              </a:pathLst>
            </a:custGeom>
            <a:solidFill>
              <a:schemeClr val="l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595" name="Google Shape;2595;p23"/>
            <p:cNvSpPr/>
            <p:nvPr/>
          </p:nvSpPr>
          <p:spPr>
            <a:xfrm>
              <a:off x="816975" y="2486775"/>
              <a:ext cx="13700" cy="13925"/>
            </a:xfrm>
            <a:custGeom>
              <a:rect b="b" l="l" r="r" t="t"/>
              <a:pathLst>
                <a:path extrusionOk="0" h="557" w="548">
                  <a:moveTo>
                    <a:pt x="279" y="121"/>
                  </a:moveTo>
                  <a:cubicBezTo>
                    <a:pt x="362" y="121"/>
                    <a:pt x="437" y="195"/>
                    <a:pt x="437" y="279"/>
                  </a:cubicBezTo>
                  <a:cubicBezTo>
                    <a:pt x="437" y="371"/>
                    <a:pt x="362" y="436"/>
                    <a:pt x="279" y="436"/>
                  </a:cubicBezTo>
                  <a:cubicBezTo>
                    <a:pt x="186" y="436"/>
                    <a:pt x="121" y="371"/>
                    <a:pt x="121" y="279"/>
                  </a:cubicBezTo>
                  <a:cubicBezTo>
                    <a:pt x="121" y="195"/>
                    <a:pt x="186" y="121"/>
                    <a:pt x="279" y="121"/>
                  </a:cubicBezTo>
                  <a:close/>
                  <a:moveTo>
                    <a:pt x="279" y="0"/>
                  </a:moveTo>
                  <a:cubicBezTo>
                    <a:pt x="121" y="0"/>
                    <a:pt x="1" y="130"/>
                    <a:pt x="1" y="279"/>
                  </a:cubicBezTo>
                  <a:cubicBezTo>
                    <a:pt x="1" y="427"/>
                    <a:pt x="121" y="557"/>
                    <a:pt x="279" y="557"/>
                  </a:cubicBezTo>
                  <a:cubicBezTo>
                    <a:pt x="427" y="557"/>
                    <a:pt x="548" y="427"/>
                    <a:pt x="548" y="279"/>
                  </a:cubicBezTo>
                  <a:cubicBezTo>
                    <a:pt x="548" y="130"/>
                    <a:pt x="427" y="0"/>
                    <a:pt x="279" y="0"/>
                  </a:cubicBezTo>
                  <a:close/>
                </a:path>
              </a:pathLst>
            </a:custGeom>
            <a:solidFill>
              <a:schemeClr val="l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596" name="Google Shape;2596;p23"/>
            <p:cNvSpPr/>
            <p:nvPr/>
          </p:nvSpPr>
          <p:spPr>
            <a:xfrm>
              <a:off x="884925" y="2342975"/>
              <a:ext cx="446475" cy="258150"/>
            </a:xfrm>
            <a:custGeom>
              <a:rect b="b" l="l" r="r" t="t"/>
              <a:pathLst>
                <a:path extrusionOk="0" h="10326" w="17859">
                  <a:moveTo>
                    <a:pt x="8517" y="1"/>
                  </a:moveTo>
                  <a:cubicBezTo>
                    <a:pt x="5826" y="1"/>
                    <a:pt x="3637" y="2144"/>
                    <a:pt x="3563" y="4815"/>
                  </a:cubicBezTo>
                  <a:lnTo>
                    <a:pt x="2737" y="4815"/>
                  </a:lnTo>
                  <a:cubicBezTo>
                    <a:pt x="1225" y="4815"/>
                    <a:pt x="1" y="6040"/>
                    <a:pt x="1" y="7552"/>
                  </a:cubicBezTo>
                  <a:lnTo>
                    <a:pt x="1" y="7589"/>
                  </a:lnTo>
                  <a:cubicBezTo>
                    <a:pt x="1" y="9101"/>
                    <a:pt x="1225" y="10326"/>
                    <a:pt x="2737" y="10326"/>
                  </a:cubicBezTo>
                  <a:lnTo>
                    <a:pt x="14445" y="10326"/>
                  </a:lnTo>
                  <a:cubicBezTo>
                    <a:pt x="16513" y="10326"/>
                    <a:pt x="17858" y="8368"/>
                    <a:pt x="17728" y="6587"/>
                  </a:cubicBezTo>
                  <a:cubicBezTo>
                    <a:pt x="17728" y="6550"/>
                    <a:pt x="17728" y="6513"/>
                    <a:pt x="17728" y="6476"/>
                  </a:cubicBezTo>
                  <a:cubicBezTo>
                    <a:pt x="17691" y="4537"/>
                    <a:pt x="16003" y="2941"/>
                    <a:pt x="14073" y="2941"/>
                  </a:cubicBezTo>
                  <a:cubicBezTo>
                    <a:pt x="13739" y="2941"/>
                    <a:pt x="13415" y="2988"/>
                    <a:pt x="13109" y="3071"/>
                  </a:cubicBezTo>
                  <a:cubicBezTo>
                    <a:pt x="12367" y="1272"/>
                    <a:pt x="10595" y="1"/>
                    <a:pt x="8517" y="1"/>
                  </a:cubicBezTo>
                  <a:close/>
                </a:path>
              </a:pathLst>
            </a:custGeom>
            <a:solidFill>
              <a:srgbClr val="CACAE5"/>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597" name="Google Shape;2597;p23"/>
            <p:cNvSpPr/>
            <p:nvPr/>
          </p:nvSpPr>
          <p:spPr>
            <a:xfrm>
              <a:off x="884925" y="2342975"/>
              <a:ext cx="446475" cy="258150"/>
            </a:xfrm>
            <a:custGeom>
              <a:rect b="b" l="l" r="r" t="t"/>
              <a:pathLst>
                <a:path extrusionOk="0" h="10326" w="17859">
                  <a:moveTo>
                    <a:pt x="17728" y="6587"/>
                  </a:moveTo>
                  <a:cubicBezTo>
                    <a:pt x="17728" y="6550"/>
                    <a:pt x="17728" y="6513"/>
                    <a:pt x="17728" y="6476"/>
                  </a:cubicBezTo>
                  <a:cubicBezTo>
                    <a:pt x="17691" y="4537"/>
                    <a:pt x="16003" y="2941"/>
                    <a:pt x="14073" y="2941"/>
                  </a:cubicBezTo>
                  <a:cubicBezTo>
                    <a:pt x="13739" y="2941"/>
                    <a:pt x="13415" y="2988"/>
                    <a:pt x="13109" y="3071"/>
                  </a:cubicBezTo>
                  <a:cubicBezTo>
                    <a:pt x="12367" y="1272"/>
                    <a:pt x="10595" y="1"/>
                    <a:pt x="8517" y="1"/>
                  </a:cubicBezTo>
                  <a:cubicBezTo>
                    <a:pt x="5826" y="1"/>
                    <a:pt x="3637" y="2144"/>
                    <a:pt x="3563" y="4815"/>
                  </a:cubicBezTo>
                  <a:lnTo>
                    <a:pt x="2737" y="4815"/>
                  </a:lnTo>
                  <a:cubicBezTo>
                    <a:pt x="1225" y="4815"/>
                    <a:pt x="1" y="6040"/>
                    <a:pt x="1" y="7552"/>
                  </a:cubicBezTo>
                  <a:lnTo>
                    <a:pt x="1" y="7589"/>
                  </a:lnTo>
                  <a:cubicBezTo>
                    <a:pt x="1" y="9101"/>
                    <a:pt x="1225" y="10326"/>
                    <a:pt x="2737" y="10326"/>
                  </a:cubicBezTo>
                  <a:lnTo>
                    <a:pt x="14445" y="10326"/>
                  </a:lnTo>
                  <a:cubicBezTo>
                    <a:pt x="16513" y="10326"/>
                    <a:pt x="17858" y="8368"/>
                    <a:pt x="17728" y="6587"/>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598" name="Google Shape;2598;p23"/>
            <p:cNvSpPr/>
            <p:nvPr/>
          </p:nvSpPr>
          <p:spPr>
            <a:xfrm>
              <a:off x="885400" y="2326050"/>
              <a:ext cx="446700" cy="258375"/>
            </a:xfrm>
            <a:custGeom>
              <a:rect b="b" l="l" r="r" t="t"/>
              <a:pathLst>
                <a:path extrusionOk="0" h="10335" w="17868">
                  <a:moveTo>
                    <a:pt x="8526" y="1"/>
                  </a:moveTo>
                  <a:cubicBezTo>
                    <a:pt x="5835" y="1"/>
                    <a:pt x="3646" y="2153"/>
                    <a:pt x="3572" y="4824"/>
                  </a:cubicBezTo>
                  <a:lnTo>
                    <a:pt x="2746" y="4824"/>
                  </a:lnTo>
                  <a:cubicBezTo>
                    <a:pt x="1234" y="4824"/>
                    <a:pt x="0" y="6049"/>
                    <a:pt x="0" y="7561"/>
                  </a:cubicBezTo>
                  <a:lnTo>
                    <a:pt x="0" y="7598"/>
                  </a:lnTo>
                  <a:cubicBezTo>
                    <a:pt x="0" y="9110"/>
                    <a:pt x="1234" y="10335"/>
                    <a:pt x="2746" y="10335"/>
                  </a:cubicBezTo>
                  <a:lnTo>
                    <a:pt x="14453" y="10335"/>
                  </a:lnTo>
                  <a:cubicBezTo>
                    <a:pt x="16522" y="10335"/>
                    <a:pt x="17867" y="8368"/>
                    <a:pt x="17737" y="6596"/>
                  </a:cubicBezTo>
                  <a:cubicBezTo>
                    <a:pt x="17728" y="6559"/>
                    <a:pt x="17737" y="6522"/>
                    <a:pt x="17737" y="6485"/>
                  </a:cubicBezTo>
                  <a:cubicBezTo>
                    <a:pt x="17700" y="4537"/>
                    <a:pt x="16012" y="2941"/>
                    <a:pt x="14082" y="2941"/>
                  </a:cubicBezTo>
                  <a:cubicBezTo>
                    <a:pt x="13748" y="2941"/>
                    <a:pt x="13424" y="2988"/>
                    <a:pt x="13117" y="3071"/>
                  </a:cubicBezTo>
                  <a:cubicBezTo>
                    <a:pt x="12375" y="1271"/>
                    <a:pt x="10594" y="1"/>
                    <a:pt x="8526" y="1"/>
                  </a:cubicBezTo>
                  <a:close/>
                </a:path>
              </a:pathLst>
            </a:cu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599" name="Google Shape;2599;p23"/>
            <p:cNvSpPr/>
            <p:nvPr/>
          </p:nvSpPr>
          <p:spPr>
            <a:xfrm>
              <a:off x="884000" y="2324650"/>
              <a:ext cx="448100" cy="261175"/>
            </a:xfrm>
            <a:custGeom>
              <a:rect b="b" l="l" r="r" t="t"/>
              <a:pathLst>
                <a:path extrusionOk="0" h="10447" w="17924">
                  <a:moveTo>
                    <a:pt x="8582" y="122"/>
                  </a:moveTo>
                  <a:cubicBezTo>
                    <a:pt x="10576" y="122"/>
                    <a:pt x="12357" y="1309"/>
                    <a:pt x="13118" y="3155"/>
                  </a:cubicBezTo>
                  <a:cubicBezTo>
                    <a:pt x="13125" y="3178"/>
                    <a:pt x="13146" y="3194"/>
                    <a:pt x="13168" y="3194"/>
                  </a:cubicBezTo>
                  <a:cubicBezTo>
                    <a:pt x="13173" y="3194"/>
                    <a:pt x="13178" y="3194"/>
                    <a:pt x="13183" y="3192"/>
                  </a:cubicBezTo>
                  <a:cubicBezTo>
                    <a:pt x="13498" y="3109"/>
                    <a:pt x="13814" y="3062"/>
                    <a:pt x="14138" y="3062"/>
                  </a:cubicBezTo>
                  <a:cubicBezTo>
                    <a:pt x="16049" y="3062"/>
                    <a:pt x="17701" y="4658"/>
                    <a:pt x="17728" y="6541"/>
                  </a:cubicBezTo>
                  <a:cubicBezTo>
                    <a:pt x="17728" y="6560"/>
                    <a:pt x="17728" y="6569"/>
                    <a:pt x="17728" y="6587"/>
                  </a:cubicBezTo>
                  <a:cubicBezTo>
                    <a:pt x="17728" y="6606"/>
                    <a:pt x="17728" y="6634"/>
                    <a:pt x="17728" y="6652"/>
                  </a:cubicBezTo>
                  <a:cubicBezTo>
                    <a:pt x="17803" y="7608"/>
                    <a:pt x="17450" y="8600"/>
                    <a:pt x="16782" y="9324"/>
                  </a:cubicBezTo>
                  <a:cubicBezTo>
                    <a:pt x="16179" y="9973"/>
                    <a:pt x="15372" y="10335"/>
                    <a:pt x="14509" y="10335"/>
                  </a:cubicBezTo>
                  <a:lnTo>
                    <a:pt x="2802" y="10335"/>
                  </a:lnTo>
                  <a:cubicBezTo>
                    <a:pt x="1318" y="10335"/>
                    <a:pt x="121" y="9129"/>
                    <a:pt x="121" y="7654"/>
                  </a:cubicBezTo>
                  <a:lnTo>
                    <a:pt x="121" y="7617"/>
                  </a:lnTo>
                  <a:cubicBezTo>
                    <a:pt x="121" y="6142"/>
                    <a:pt x="1318" y="4936"/>
                    <a:pt x="2802" y="4936"/>
                  </a:cubicBezTo>
                  <a:lnTo>
                    <a:pt x="3628" y="4936"/>
                  </a:lnTo>
                  <a:cubicBezTo>
                    <a:pt x="3656" y="4936"/>
                    <a:pt x="3683" y="4918"/>
                    <a:pt x="3683" y="4880"/>
                  </a:cubicBezTo>
                  <a:cubicBezTo>
                    <a:pt x="3758" y="2209"/>
                    <a:pt x="5910" y="122"/>
                    <a:pt x="8582" y="122"/>
                  </a:cubicBezTo>
                  <a:close/>
                  <a:moveTo>
                    <a:pt x="8582" y="1"/>
                  </a:moveTo>
                  <a:cubicBezTo>
                    <a:pt x="5863" y="1"/>
                    <a:pt x="3674" y="2116"/>
                    <a:pt x="3572" y="4815"/>
                  </a:cubicBezTo>
                  <a:lnTo>
                    <a:pt x="2802" y="4815"/>
                  </a:lnTo>
                  <a:cubicBezTo>
                    <a:pt x="1262" y="4815"/>
                    <a:pt x="1" y="6077"/>
                    <a:pt x="1" y="7617"/>
                  </a:cubicBezTo>
                  <a:lnTo>
                    <a:pt x="1" y="7654"/>
                  </a:lnTo>
                  <a:cubicBezTo>
                    <a:pt x="1" y="9194"/>
                    <a:pt x="1262" y="10446"/>
                    <a:pt x="2802" y="10446"/>
                  </a:cubicBezTo>
                  <a:lnTo>
                    <a:pt x="14509" y="10446"/>
                  </a:lnTo>
                  <a:cubicBezTo>
                    <a:pt x="15400" y="10446"/>
                    <a:pt x="16244" y="10075"/>
                    <a:pt x="16866" y="9407"/>
                  </a:cubicBezTo>
                  <a:cubicBezTo>
                    <a:pt x="17552" y="8656"/>
                    <a:pt x="17923" y="7626"/>
                    <a:pt x="17849" y="6643"/>
                  </a:cubicBezTo>
                  <a:cubicBezTo>
                    <a:pt x="17849" y="6624"/>
                    <a:pt x="17849" y="6606"/>
                    <a:pt x="17849" y="6587"/>
                  </a:cubicBezTo>
                  <a:lnTo>
                    <a:pt x="17849" y="6541"/>
                  </a:lnTo>
                  <a:cubicBezTo>
                    <a:pt x="17812" y="4593"/>
                    <a:pt x="16114" y="2942"/>
                    <a:pt x="14138" y="2942"/>
                  </a:cubicBezTo>
                  <a:cubicBezTo>
                    <a:pt x="13823" y="2942"/>
                    <a:pt x="13507" y="2979"/>
                    <a:pt x="13201" y="3062"/>
                  </a:cubicBezTo>
                  <a:cubicBezTo>
                    <a:pt x="12413" y="1198"/>
                    <a:pt x="10604" y="1"/>
                    <a:pt x="8582" y="1"/>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600" name="Google Shape;2600;p23"/>
            <p:cNvSpPr/>
            <p:nvPr/>
          </p:nvSpPr>
          <p:spPr>
            <a:xfrm>
              <a:off x="1065600" y="2496750"/>
              <a:ext cx="3025" cy="86050"/>
            </a:xfrm>
            <a:custGeom>
              <a:rect b="b" l="l" r="r" t="t"/>
              <a:pathLst>
                <a:path extrusionOk="0" h="3442" w="121">
                  <a:moveTo>
                    <a:pt x="56" y="0"/>
                  </a:moveTo>
                  <a:cubicBezTo>
                    <a:pt x="28" y="0"/>
                    <a:pt x="0" y="28"/>
                    <a:pt x="0" y="56"/>
                  </a:cubicBezTo>
                  <a:lnTo>
                    <a:pt x="0" y="3386"/>
                  </a:lnTo>
                  <a:cubicBezTo>
                    <a:pt x="0" y="3423"/>
                    <a:pt x="28" y="3442"/>
                    <a:pt x="56" y="3442"/>
                  </a:cubicBezTo>
                  <a:cubicBezTo>
                    <a:pt x="93" y="3442"/>
                    <a:pt x="121" y="3423"/>
                    <a:pt x="121" y="3386"/>
                  </a:cubicBezTo>
                  <a:lnTo>
                    <a:pt x="121" y="56"/>
                  </a:lnTo>
                  <a:cubicBezTo>
                    <a:pt x="121" y="28"/>
                    <a:pt x="93" y="0"/>
                    <a:pt x="56" y="0"/>
                  </a:cubicBezTo>
                  <a:close/>
                </a:path>
              </a:pathLst>
            </a:cu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601" name="Google Shape;2601;p23"/>
            <p:cNvSpPr/>
            <p:nvPr/>
          </p:nvSpPr>
          <p:spPr>
            <a:xfrm>
              <a:off x="1030100" y="2503225"/>
              <a:ext cx="37850" cy="33200"/>
            </a:xfrm>
            <a:custGeom>
              <a:rect b="b" l="l" r="r" t="t"/>
              <a:pathLst>
                <a:path extrusionOk="0" h="1328" w="1514">
                  <a:moveTo>
                    <a:pt x="57" y="1"/>
                  </a:moveTo>
                  <a:cubicBezTo>
                    <a:pt x="19" y="1"/>
                    <a:pt x="1" y="19"/>
                    <a:pt x="1" y="57"/>
                  </a:cubicBezTo>
                  <a:lnTo>
                    <a:pt x="1" y="1272"/>
                  </a:lnTo>
                  <a:cubicBezTo>
                    <a:pt x="1" y="1309"/>
                    <a:pt x="19" y="1327"/>
                    <a:pt x="57" y="1327"/>
                  </a:cubicBezTo>
                  <a:lnTo>
                    <a:pt x="1457" y="1327"/>
                  </a:lnTo>
                  <a:cubicBezTo>
                    <a:pt x="1494" y="1327"/>
                    <a:pt x="1513" y="1309"/>
                    <a:pt x="1513" y="1272"/>
                  </a:cubicBezTo>
                  <a:cubicBezTo>
                    <a:pt x="1513" y="1244"/>
                    <a:pt x="1494" y="1216"/>
                    <a:pt x="1457" y="1216"/>
                  </a:cubicBezTo>
                  <a:lnTo>
                    <a:pt x="112" y="1216"/>
                  </a:lnTo>
                  <a:lnTo>
                    <a:pt x="112" y="57"/>
                  </a:lnTo>
                  <a:cubicBezTo>
                    <a:pt x="112" y="19"/>
                    <a:pt x="84" y="1"/>
                    <a:pt x="57" y="1"/>
                  </a:cubicBezTo>
                  <a:close/>
                </a:path>
              </a:pathLst>
            </a:cu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602" name="Google Shape;2602;p23"/>
            <p:cNvSpPr/>
            <p:nvPr/>
          </p:nvSpPr>
          <p:spPr>
            <a:xfrm>
              <a:off x="1025700" y="2493950"/>
              <a:ext cx="11850" cy="11850"/>
            </a:xfrm>
            <a:custGeom>
              <a:rect b="b" l="l" r="r" t="t"/>
              <a:pathLst>
                <a:path extrusionOk="0" h="474" w="474">
                  <a:moveTo>
                    <a:pt x="233" y="112"/>
                  </a:moveTo>
                  <a:cubicBezTo>
                    <a:pt x="298" y="112"/>
                    <a:pt x="353" y="168"/>
                    <a:pt x="353" y="233"/>
                  </a:cubicBezTo>
                  <a:cubicBezTo>
                    <a:pt x="353" y="298"/>
                    <a:pt x="298" y="353"/>
                    <a:pt x="233" y="353"/>
                  </a:cubicBezTo>
                  <a:cubicBezTo>
                    <a:pt x="168" y="353"/>
                    <a:pt x="121" y="298"/>
                    <a:pt x="121" y="233"/>
                  </a:cubicBezTo>
                  <a:cubicBezTo>
                    <a:pt x="121" y="168"/>
                    <a:pt x="168" y="112"/>
                    <a:pt x="233" y="112"/>
                  </a:cubicBezTo>
                  <a:close/>
                  <a:moveTo>
                    <a:pt x="233" y="1"/>
                  </a:moveTo>
                  <a:cubicBezTo>
                    <a:pt x="103" y="1"/>
                    <a:pt x="1" y="103"/>
                    <a:pt x="1" y="233"/>
                  </a:cubicBezTo>
                  <a:cubicBezTo>
                    <a:pt x="1" y="363"/>
                    <a:pt x="103" y="474"/>
                    <a:pt x="233" y="474"/>
                  </a:cubicBezTo>
                  <a:cubicBezTo>
                    <a:pt x="362" y="474"/>
                    <a:pt x="474" y="363"/>
                    <a:pt x="474" y="233"/>
                  </a:cubicBezTo>
                  <a:cubicBezTo>
                    <a:pt x="474" y="103"/>
                    <a:pt x="362" y="1"/>
                    <a:pt x="233" y="1"/>
                  </a:cubicBezTo>
                  <a:close/>
                </a:path>
              </a:pathLst>
            </a:cu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603" name="Google Shape;2603;p23"/>
            <p:cNvSpPr/>
            <p:nvPr/>
          </p:nvSpPr>
          <p:spPr>
            <a:xfrm>
              <a:off x="1105250" y="2456625"/>
              <a:ext cx="2800" cy="126650"/>
            </a:xfrm>
            <a:custGeom>
              <a:rect b="b" l="l" r="r" t="t"/>
              <a:pathLst>
                <a:path extrusionOk="0" h="5066" w="112">
                  <a:moveTo>
                    <a:pt x="56" y="0"/>
                  </a:moveTo>
                  <a:cubicBezTo>
                    <a:pt x="19" y="0"/>
                    <a:pt x="1" y="28"/>
                    <a:pt x="1" y="56"/>
                  </a:cubicBezTo>
                  <a:lnTo>
                    <a:pt x="1" y="5000"/>
                  </a:lnTo>
                  <a:cubicBezTo>
                    <a:pt x="1" y="5038"/>
                    <a:pt x="19" y="5065"/>
                    <a:pt x="56" y="5065"/>
                  </a:cubicBezTo>
                  <a:cubicBezTo>
                    <a:pt x="84" y="5065"/>
                    <a:pt x="112" y="5038"/>
                    <a:pt x="112" y="5000"/>
                  </a:cubicBezTo>
                  <a:lnTo>
                    <a:pt x="112" y="56"/>
                  </a:lnTo>
                  <a:cubicBezTo>
                    <a:pt x="112" y="28"/>
                    <a:pt x="84" y="0"/>
                    <a:pt x="56" y="0"/>
                  </a:cubicBezTo>
                  <a:close/>
                </a:path>
              </a:pathLst>
            </a:cu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604" name="Google Shape;2604;p23"/>
            <p:cNvSpPr/>
            <p:nvPr/>
          </p:nvSpPr>
          <p:spPr>
            <a:xfrm>
              <a:off x="1058175" y="2480975"/>
              <a:ext cx="17875" cy="17875"/>
            </a:xfrm>
            <a:custGeom>
              <a:rect b="b" l="l" r="r" t="t"/>
              <a:pathLst>
                <a:path extrusionOk="0" h="715" w="715">
                  <a:moveTo>
                    <a:pt x="353" y="112"/>
                  </a:moveTo>
                  <a:cubicBezTo>
                    <a:pt x="483" y="112"/>
                    <a:pt x="594" y="223"/>
                    <a:pt x="594" y="353"/>
                  </a:cubicBezTo>
                  <a:cubicBezTo>
                    <a:pt x="594" y="483"/>
                    <a:pt x="483" y="594"/>
                    <a:pt x="353" y="594"/>
                  </a:cubicBezTo>
                  <a:cubicBezTo>
                    <a:pt x="223" y="594"/>
                    <a:pt x="112" y="483"/>
                    <a:pt x="112" y="353"/>
                  </a:cubicBezTo>
                  <a:cubicBezTo>
                    <a:pt x="112" y="223"/>
                    <a:pt x="223" y="112"/>
                    <a:pt x="353" y="112"/>
                  </a:cubicBezTo>
                  <a:close/>
                  <a:moveTo>
                    <a:pt x="353" y="0"/>
                  </a:moveTo>
                  <a:cubicBezTo>
                    <a:pt x="158" y="0"/>
                    <a:pt x="0" y="158"/>
                    <a:pt x="0" y="353"/>
                  </a:cubicBezTo>
                  <a:cubicBezTo>
                    <a:pt x="0" y="557"/>
                    <a:pt x="158" y="715"/>
                    <a:pt x="353" y="715"/>
                  </a:cubicBezTo>
                  <a:cubicBezTo>
                    <a:pt x="548" y="715"/>
                    <a:pt x="715" y="557"/>
                    <a:pt x="715" y="353"/>
                  </a:cubicBezTo>
                  <a:cubicBezTo>
                    <a:pt x="715" y="158"/>
                    <a:pt x="548" y="0"/>
                    <a:pt x="353" y="0"/>
                  </a:cubicBezTo>
                  <a:close/>
                </a:path>
              </a:pathLst>
            </a:cu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605" name="Google Shape;2605;p23"/>
            <p:cNvSpPr/>
            <p:nvPr/>
          </p:nvSpPr>
          <p:spPr>
            <a:xfrm>
              <a:off x="1146075" y="2496750"/>
              <a:ext cx="2800" cy="86050"/>
            </a:xfrm>
            <a:custGeom>
              <a:rect b="b" l="l" r="r" t="t"/>
              <a:pathLst>
                <a:path extrusionOk="0" h="3442" w="112">
                  <a:moveTo>
                    <a:pt x="56" y="0"/>
                  </a:moveTo>
                  <a:cubicBezTo>
                    <a:pt x="19" y="0"/>
                    <a:pt x="0" y="28"/>
                    <a:pt x="0" y="56"/>
                  </a:cubicBezTo>
                  <a:lnTo>
                    <a:pt x="0" y="3386"/>
                  </a:lnTo>
                  <a:cubicBezTo>
                    <a:pt x="0" y="3423"/>
                    <a:pt x="19" y="3442"/>
                    <a:pt x="56" y="3442"/>
                  </a:cubicBezTo>
                  <a:cubicBezTo>
                    <a:pt x="84" y="3442"/>
                    <a:pt x="112" y="3423"/>
                    <a:pt x="112" y="3386"/>
                  </a:cubicBezTo>
                  <a:lnTo>
                    <a:pt x="112" y="56"/>
                  </a:lnTo>
                  <a:cubicBezTo>
                    <a:pt x="112" y="28"/>
                    <a:pt x="84" y="0"/>
                    <a:pt x="56" y="0"/>
                  </a:cubicBezTo>
                  <a:close/>
                </a:path>
              </a:pathLst>
            </a:cu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606" name="Google Shape;2606;p23"/>
            <p:cNvSpPr/>
            <p:nvPr/>
          </p:nvSpPr>
          <p:spPr>
            <a:xfrm>
              <a:off x="1146525" y="2503225"/>
              <a:ext cx="37825" cy="33200"/>
            </a:xfrm>
            <a:custGeom>
              <a:rect b="b" l="l" r="r" t="t"/>
              <a:pathLst>
                <a:path extrusionOk="0" h="1328" w="1513">
                  <a:moveTo>
                    <a:pt x="1457" y="1"/>
                  </a:moveTo>
                  <a:cubicBezTo>
                    <a:pt x="1429" y="1"/>
                    <a:pt x="1402" y="19"/>
                    <a:pt x="1402" y="57"/>
                  </a:cubicBezTo>
                  <a:lnTo>
                    <a:pt x="1402" y="1216"/>
                  </a:lnTo>
                  <a:lnTo>
                    <a:pt x="56" y="1216"/>
                  </a:lnTo>
                  <a:cubicBezTo>
                    <a:pt x="19" y="1216"/>
                    <a:pt x="1" y="1244"/>
                    <a:pt x="1" y="1272"/>
                  </a:cubicBezTo>
                  <a:cubicBezTo>
                    <a:pt x="1" y="1309"/>
                    <a:pt x="19" y="1327"/>
                    <a:pt x="56" y="1327"/>
                  </a:cubicBezTo>
                  <a:lnTo>
                    <a:pt x="1457" y="1327"/>
                  </a:lnTo>
                  <a:cubicBezTo>
                    <a:pt x="1494" y="1327"/>
                    <a:pt x="1513" y="1309"/>
                    <a:pt x="1513" y="1272"/>
                  </a:cubicBezTo>
                  <a:lnTo>
                    <a:pt x="1513" y="57"/>
                  </a:lnTo>
                  <a:cubicBezTo>
                    <a:pt x="1513" y="19"/>
                    <a:pt x="1494" y="1"/>
                    <a:pt x="1457" y="1"/>
                  </a:cubicBezTo>
                  <a:close/>
                </a:path>
              </a:pathLst>
            </a:cu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607" name="Google Shape;2607;p23"/>
            <p:cNvSpPr/>
            <p:nvPr/>
          </p:nvSpPr>
          <p:spPr>
            <a:xfrm>
              <a:off x="1176925" y="2493950"/>
              <a:ext cx="11850" cy="11850"/>
            </a:xfrm>
            <a:custGeom>
              <a:rect b="b" l="l" r="r" t="t"/>
              <a:pathLst>
                <a:path extrusionOk="0" h="474" w="474">
                  <a:moveTo>
                    <a:pt x="241" y="112"/>
                  </a:moveTo>
                  <a:cubicBezTo>
                    <a:pt x="306" y="112"/>
                    <a:pt x="362" y="168"/>
                    <a:pt x="362" y="233"/>
                  </a:cubicBezTo>
                  <a:cubicBezTo>
                    <a:pt x="362" y="298"/>
                    <a:pt x="306" y="353"/>
                    <a:pt x="241" y="353"/>
                  </a:cubicBezTo>
                  <a:cubicBezTo>
                    <a:pt x="176" y="353"/>
                    <a:pt x="121" y="298"/>
                    <a:pt x="121" y="233"/>
                  </a:cubicBezTo>
                  <a:cubicBezTo>
                    <a:pt x="121" y="168"/>
                    <a:pt x="176" y="112"/>
                    <a:pt x="241" y="112"/>
                  </a:cubicBezTo>
                  <a:close/>
                  <a:moveTo>
                    <a:pt x="241" y="1"/>
                  </a:moveTo>
                  <a:cubicBezTo>
                    <a:pt x="111" y="1"/>
                    <a:pt x="0" y="103"/>
                    <a:pt x="0" y="233"/>
                  </a:cubicBezTo>
                  <a:cubicBezTo>
                    <a:pt x="0" y="363"/>
                    <a:pt x="111" y="474"/>
                    <a:pt x="241" y="474"/>
                  </a:cubicBezTo>
                  <a:cubicBezTo>
                    <a:pt x="371" y="474"/>
                    <a:pt x="473" y="363"/>
                    <a:pt x="473" y="233"/>
                  </a:cubicBezTo>
                  <a:cubicBezTo>
                    <a:pt x="473" y="103"/>
                    <a:pt x="371" y="1"/>
                    <a:pt x="241" y="1"/>
                  </a:cubicBezTo>
                  <a:close/>
                </a:path>
              </a:pathLst>
            </a:cu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608" name="Google Shape;2608;p23"/>
            <p:cNvSpPr/>
            <p:nvPr/>
          </p:nvSpPr>
          <p:spPr>
            <a:xfrm>
              <a:off x="1138650" y="2480975"/>
              <a:ext cx="17650" cy="17875"/>
            </a:xfrm>
            <a:custGeom>
              <a:rect b="b" l="l" r="r" t="t"/>
              <a:pathLst>
                <a:path extrusionOk="0" h="715" w="706">
                  <a:moveTo>
                    <a:pt x="353" y="112"/>
                  </a:moveTo>
                  <a:cubicBezTo>
                    <a:pt x="483" y="112"/>
                    <a:pt x="594" y="223"/>
                    <a:pt x="594" y="353"/>
                  </a:cubicBezTo>
                  <a:cubicBezTo>
                    <a:pt x="594" y="483"/>
                    <a:pt x="483" y="594"/>
                    <a:pt x="353" y="594"/>
                  </a:cubicBezTo>
                  <a:cubicBezTo>
                    <a:pt x="223" y="594"/>
                    <a:pt x="112" y="483"/>
                    <a:pt x="112" y="353"/>
                  </a:cubicBezTo>
                  <a:cubicBezTo>
                    <a:pt x="112" y="223"/>
                    <a:pt x="223" y="112"/>
                    <a:pt x="353" y="112"/>
                  </a:cubicBezTo>
                  <a:close/>
                  <a:moveTo>
                    <a:pt x="353" y="0"/>
                  </a:moveTo>
                  <a:cubicBezTo>
                    <a:pt x="158" y="0"/>
                    <a:pt x="0" y="158"/>
                    <a:pt x="0" y="353"/>
                  </a:cubicBezTo>
                  <a:cubicBezTo>
                    <a:pt x="0" y="557"/>
                    <a:pt x="158" y="715"/>
                    <a:pt x="353" y="715"/>
                  </a:cubicBezTo>
                  <a:cubicBezTo>
                    <a:pt x="548" y="715"/>
                    <a:pt x="705" y="557"/>
                    <a:pt x="705" y="353"/>
                  </a:cubicBezTo>
                  <a:cubicBezTo>
                    <a:pt x="705" y="158"/>
                    <a:pt x="548" y="0"/>
                    <a:pt x="353" y="0"/>
                  </a:cubicBezTo>
                  <a:close/>
                </a:path>
              </a:pathLst>
            </a:cu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609" name="Google Shape;2609;p23"/>
            <p:cNvSpPr/>
            <p:nvPr/>
          </p:nvSpPr>
          <p:spPr>
            <a:xfrm>
              <a:off x="1096450" y="2437825"/>
              <a:ext cx="20650" cy="20675"/>
            </a:xfrm>
            <a:custGeom>
              <a:rect b="b" l="l" r="r" t="t"/>
              <a:pathLst>
                <a:path extrusionOk="0" h="827" w="826">
                  <a:moveTo>
                    <a:pt x="408" y="122"/>
                  </a:moveTo>
                  <a:cubicBezTo>
                    <a:pt x="575" y="122"/>
                    <a:pt x="705" y="251"/>
                    <a:pt x="705" y="418"/>
                  </a:cubicBezTo>
                  <a:cubicBezTo>
                    <a:pt x="705" y="576"/>
                    <a:pt x="575" y="715"/>
                    <a:pt x="408" y="715"/>
                  </a:cubicBezTo>
                  <a:cubicBezTo>
                    <a:pt x="251" y="715"/>
                    <a:pt x="111" y="576"/>
                    <a:pt x="111" y="418"/>
                  </a:cubicBezTo>
                  <a:cubicBezTo>
                    <a:pt x="111" y="251"/>
                    <a:pt x="251" y="122"/>
                    <a:pt x="408" y="122"/>
                  </a:cubicBezTo>
                  <a:close/>
                  <a:moveTo>
                    <a:pt x="408" y="1"/>
                  </a:moveTo>
                  <a:cubicBezTo>
                    <a:pt x="186" y="1"/>
                    <a:pt x="0" y="186"/>
                    <a:pt x="0" y="418"/>
                  </a:cubicBezTo>
                  <a:cubicBezTo>
                    <a:pt x="0" y="641"/>
                    <a:pt x="186" y="827"/>
                    <a:pt x="408" y="827"/>
                  </a:cubicBezTo>
                  <a:cubicBezTo>
                    <a:pt x="640" y="827"/>
                    <a:pt x="826" y="641"/>
                    <a:pt x="826" y="418"/>
                  </a:cubicBezTo>
                  <a:cubicBezTo>
                    <a:pt x="826" y="186"/>
                    <a:pt x="640" y="1"/>
                    <a:pt x="408" y="1"/>
                  </a:cubicBezTo>
                  <a:close/>
                </a:path>
              </a:pathLst>
            </a:cu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grpSp>
      <p:sp>
        <p:nvSpPr>
          <p:cNvPr id="2610" name="Google Shape;2610;p23"/>
          <p:cNvSpPr/>
          <p:nvPr/>
        </p:nvSpPr>
        <p:spPr>
          <a:xfrm>
            <a:off x="5090160" y="4610100"/>
            <a:ext cx="5844540" cy="118110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611" name="Google Shape;2611;p23"/>
          <p:cNvSpPr txBox="1"/>
          <p:nvPr>
            <p:ph idx="1" type="subTitle"/>
          </p:nvPr>
        </p:nvSpPr>
        <p:spPr>
          <a:xfrm>
            <a:off x="5523527" y="2247900"/>
            <a:ext cx="5930800" cy="3326517"/>
          </a:xfrm>
          <a:prstGeom prst="rect">
            <a:avLst/>
          </a:prstGeom>
          <a:noFill/>
          <a:ln>
            <a:noFill/>
          </a:ln>
        </p:spPr>
        <p:txBody>
          <a:bodyPr anchorCtr="0" anchor="ctr" bIns="121900" lIns="121900" spcFirstLastPara="1" rIns="121900" wrap="square" tIns="121900">
            <a:noAutofit/>
          </a:bodyPr>
          <a:lstStyle/>
          <a:p>
            <a:pPr indent="0" lvl="0" marL="0" rtl="0" algn="l">
              <a:lnSpc>
                <a:spcPct val="100000"/>
              </a:lnSpc>
              <a:spcBef>
                <a:spcPts val="1333"/>
              </a:spcBef>
              <a:spcAft>
                <a:spcPts val="0"/>
              </a:spcAft>
              <a:buSzPts val="1200"/>
              <a:buNone/>
            </a:pPr>
            <a:r>
              <a:rPr b="1" lang="en-US" sz="2400" u="sng">
                <a:latin typeface="Sora"/>
                <a:ea typeface="Sora"/>
                <a:cs typeface="Sora"/>
                <a:sym typeface="Sora"/>
              </a:rPr>
              <a:t>Team B66</a:t>
            </a:r>
            <a:endParaRPr/>
          </a:p>
          <a:p>
            <a:pPr indent="-342900" lvl="0" marL="342900" rtl="0" algn="l">
              <a:lnSpc>
                <a:spcPct val="100000"/>
              </a:lnSpc>
              <a:spcBef>
                <a:spcPts val="1333"/>
              </a:spcBef>
              <a:spcAft>
                <a:spcPts val="0"/>
              </a:spcAft>
              <a:buSzPts val="1200"/>
              <a:buFont typeface="Noto Sans Symbols"/>
              <a:buChar char="▪"/>
            </a:pPr>
            <a:r>
              <a:rPr lang="en-US" sz="2400">
                <a:latin typeface="Sora"/>
                <a:ea typeface="Sora"/>
                <a:cs typeface="Sora"/>
                <a:sym typeface="Sora"/>
              </a:rPr>
              <a:t>Bryan Kee Tze Ren</a:t>
            </a:r>
            <a:endParaRPr/>
          </a:p>
          <a:p>
            <a:pPr indent="-342900" lvl="0" marL="342900" rtl="0" algn="l">
              <a:lnSpc>
                <a:spcPct val="100000"/>
              </a:lnSpc>
              <a:spcBef>
                <a:spcPts val="1333"/>
              </a:spcBef>
              <a:spcAft>
                <a:spcPts val="0"/>
              </a:spcAft>
              <a:buSzPts val="1200"/>
              <a:buFont typeface="Noto Sans Symbols"/>
              <a:buChar char="▪"/>
            </a:pPr>
            <a:r>
              <a:rPr lang="en-US" sz="2400">
                <a:latin typeface="Sora"/>
                <a:ea typeface="Sora"/>
                <a:cs typeface="Sora"/>
                <a:sym typeface="Sora"/>
              </a:rPr>
              <a:t>Soh Kai Le</a:t>
            </a:r>
            <a:endParaRPr/>
          </a:p>
          <a:p>
            <a:pPr indent="-342900" lvl="0" marL="342900" rtl="0" algn="l">
              <a:lnSpc>
                <a:spcPct val="100000"/>
              </a:lnSpc>
              <a:spcBef>
                <a:spcPts val="1333"/>
              </a:spcBef>
              <a:spcAft>
                <a:spcPts val="0"/>
              </a:spcAft>
              <a:buSzPts val="1200"/>
              <a:buFont typeface="Noto Sans Symbols"/>
              <a:buChar char="▪"/>
            </a:pPr>
            <a:r>
              <a:rPr lang="en-US" sz="2400">
                <a:latin typeface="Sora"/>
                <a:ea typeface="Sora"/>
                <a:cs typeface="Sora"/>
                <a:sym typeface="Sora"/>
              </a:rPr>
              <a:t>Li Qi Ying </a:t>
            </a:r>
            <a:endParaRPr/>
          </a:p>
          <a:p>
            <a:pPr indent="-342900" lvl="0" marL="342900" rtl="0" algn="l">
              <a:lnSpc>
                <a:spcPct val="100000"/>
              </a:lnSpc>
              <a:spcBef>
                <a:spcPts val="1333"/>
              </a:spcBef>
              <a:spcAft>
                <a:spcPts val="0"/>
              </a:spcAft>
              <a:buSzPts val="1200"/>
              <a:buFont typeface="Noto Sans Symbols"/>
              <a:buChar char="▪"/>
            </a:pPr>
            <a:r>
              <a:rPr lang="en-US" sz="2400">
                <a:latin typeface="Sora"/>
                <a:ea typeface="Sora"/>
                <a:cs typeface="Sora"/>
                <a:sym typeface="Sora"/>
              </a:rPr>
              <a:t>Nevin Allen Marian </a:t>
            </a:r>
            <a:endParaRPr/>
          </a:p>
          <a:p>
            <a:pPr indent="-285750" lvl="0" marL="285750" rtl="0" algn="l">
              <a:lnSpc>
                <a:spcPct val="100000"/>
              </a:lnSpc>
              <a:spcBef>
                <a:spcPts val="1333"/>
              </a:spcBef>
              <a:spcAft>
                <a:spcPts val="0"/>
              </a:spcAft>
              <a:buSzPts val="1200"/>
              <a:buFont typeface="Noto Sans Symbols"/>
              <a:buChar char="▪"/>
            </a:pPr>
            <a:r>
              <a:rPr lang="en-US" sz="2400">
                <a:latin typeface="Sora"/>
                <a:ea typeface="Sora"/>
                <a:cs typeface="Sora"/>
                <a:sym typeface="Sora"/>
              </a:rPr>
              <a:t>Chan Wei Wen Kevin</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74" name="Shape 1074"/>
        <p:cNvGrpSpPr/>
        <p:nvPr/>
      </p:nvGrpSpPr>
      <p:grpSpPr>
        <a:xfrm>
          <a:off x="0" y="0"/>
          <a:ext cx="0" cy="0"/>
          <a:chOff x="0" y="0"/>
          <a:chExt cx="0" cy="0"/>
        </a:xfrm>
      </p:grpSpPr>
      <p:sp>
        <p:nvSpPr>
          <p:cNvPr id="1075" name="Google Shape;1075;p3"/>
          <p:cNvSpPr txBox="1"/>
          <p:nvPr>
            <p:ph type="title"/>
          </p:nvPr>
        </p:nvSpPr>
        <p:spPr>
          <a:xfrm>
            <a:off x="5513885" y="2602989"/>
            <a:ext cx="5733600" cy="1122400"/>
          </a:xfrm>
          <a:prstGeom prst="rect">
            <a:avLst/>
          </a:prstGeom>
          <a:noFill/>
          <a:ln>
            <a:noFill/>
          </a:ln>
        </p:spPr>
        <p:txBody>
          <a:bodyPr anchorCtr="0" anchor="t" bIns="121900" lIns="121900" spcFirstLastPara="1" rIns="121900" wrap="square" tIns="121900">
            <a:noAutofit/>
          </a:bodyPr>
          <a:lstStyle/>
          <a:p>
            <a:pPr indent="0" lvl="0" marL="0" rtl="0" algn="l">
              <a:lnSpc>
                <a:spcPct val="100000"/>
              </a:lnSpc>
              <a:spcBef>
                <a:spcPts val="0"/>
              </a:spcBef>
              <a:spcAft>
                <a:spcPts val="0"/>
              </a:spcAft>
              <a:buSzPts val="3600"/>
              <a:buNone/>
            </a:pPr>
            <a:r>
              <a:rPr lang="en-US"/>
              <a:t>1. Problem Statement</a:t>
            </a:r>
            <a:endParaRPr/>
          </a:p>
        </p:txBody>
      </p:sp>
      <p:grpSp>
        <p:nvGrpSpPr>
          <p:cNvPr id="1076" name="Google Shape;1076;p3"/>
          <p:cNvGrpSpPr/>
          <p:nvPr/>
        </p:nvGrpSpPr>
        <p:grpSpPr>
          <a:xfrm>
            <a:off x="950983" y="1625534"/>
            <a:ext cx="3940494" cy="3284220"/>
            <a:chOff x="1136562" y="1210000"/>
            <a:chExt cx="2955371" cy="2463165"/>
          </a:xfrm>
        </p:grpSpPr>
        <p:sp>
          <p:nvSpPr>
            <p:cNvPr id="1077" name="Google Shape;1077;p3"/>
            <p:cNvSpPr/>
            <p:nvPr/>
          </p:nvSpPr>
          <p:spPr>
            <a:xfrm>
              <a:off x="1242583" y="1775187"/>
              <a:ext cx="115169" cy="115739"/>
            </a:xfrm>
            <a:custGeom>
              <a:rect b="b" l="l" r="r" t="t"/>
              <a:pathLst>
                <a:path extrusionOk="0" h="2033" w="2023">
                  <a:moveTo>
                    <a:pt x="1011" y="186"/>
                  </a:moveTo>
                  <a:lnTo>
                    <a:pt x="1299" y="706"/>
                  </a:lnTo>
                  <a:cubicBezTo>
                    <a:pt x="1299" y="715"/>
                    <a:pt x="1308" y="724"/>
                    <a:pt x="1318" y="734"/>
                  </a:cubicBezTo>
                  <a:lnTo>
                    <a:pt x="1846" y="1021"/>
                  </a:lnTo>
                  <a:lnTo>
                    <a:pt x="1318" y="1309"/>
                  </a:lnTo>
                  <a:cubicBezTo>
                    <a:pt x="1308" y="1309"/>
                    <a:pt x="1299" y="1318"/>
                    <a:pt x="1299" y="1327"/>
                  </a:cubicBezTo>
                  <a:lnTo>
                    <a:pt x="1011" y="1856"/>
                  </a:lnTo>
                  <a:lnTo>
                    <a:pt x="724" y="1327"/>
                  </a:lnTo>
                  <a:cubicBezTo>
                    <a:pt x="715" y="1318"/>
                    <a:pt x="705" y="1309"/>
                    <a:pt x="696" y="1299"/>
                  </a:cubicBezTo>
                  <a:lnTo>
                    <a:pt x="177" y="1021"/>
                  </a:lnTo>
                  <a:lnTo>
                    <a:pt x="696" y="734"/>
                  </a:lnTo>
                  <a:cubicBezTo>
                    <a:pt x="705" y="724"/>
                    <a:pt x="715" y="715"/>
                    <a:pt x="724" y="706"/>
                  </a:cubicBezTo>
                  <a:lnTo>
                    <a:pt x="1011" y="186"/>
                  </a:lnTo>
                  <a:close/>
                  <a:moveTo>
                    <a:pt x="1011" y="1"/>
                  </a:moveTo>
                  <a:cubicBezTo>
                    <a:pt x="993" y="1"/>
                    <a:pt x="974" y="19"/>
                    <a:pt x="956" y="38"/>
                  </a:cubicBezTo>
                  <a:lnTo>
                    <a:pt x="631" y="641"/>
                  </a:lnTo>
                  <a:lnTo>
                    <a:pt x="28" y="965"/>
                  </a:lnTo>
                  <a:cubicBezTo>
                    <a:pt x="10" y="975"/>
                    <a:pt x="0" y="993"/>
                    <a:pt x="0" y="1012"/>
                  </a:cubicBezTo>
                  <a:cubicBezTo>
                    <a:pt x="0" y="1040"/>
                    <a:pt x="10" y="1058"/>
                    <a:pt x="28" y="1068"/>
                  </a:cubicBezTo>
                  <a:lnTo>
                    <a:pt x="631" y="1401"/>
                  </a:lnTo>
                  <a:lnTo>
                    <a:pt x="956" y="2004"/>
                  </a:lnTo>
                  <a:cubicBezTo>
                    <a:pt x="965" y="2023"/>
                    <a:pt x="984" y="2032"/>
                    <a:pt x="1011" y="2032"/>
                  </a:cubicBezTo>
                  <a:cubicBezTo>
                    <a:pt x="1030" y="2032"/>
                    <a:pt x="1049" y="2023"/>
                    <a:pt x="1058" y="2004"/>
                  </a:cubicBezTo>
                  <a:lnTo>
                    <a:pt x="1392" y="1401"/>
                  </a:lnTo>
                  <a:lnTo>
                    <a:pt x="1995" y="1068"/>
                  </a:lnTo>
                  <a:cubicBezTo>
                    <a:pt x="2013" y="1058"/>
                    <a:pt x="2023" y="1040"/>
                    <a:pt x="2023" y="1021"/>
                  </a:cubicBezTo>
                  <a:cubicBezTo>
                    <a:pt x="2023" y="1003"/>
                    <a:pt x="2013" y="984"/>
                    <a:pt x="1995" y="965"/>
                  </a:cubicBezTo>
                  <a:lnTo>
                    <a:pt x="1392" y="641"/>
                  </a:lnTo>
                  <a:lnTo>
                    <a:pt x="1067" y="38"/>
                  </a:lnTo>
                  <a:cubicBezTo>
                    <a:pt x="1049" y="19"/>
                    <a:pt x="1030" y="1"/>
                    <a:pt x="1011" y="1"/>
                  </a:cubicBezTo>
                  <a:close/>
                </a:path>
              </a:pathLst>
            </a:custGeom>
            <a:solidFill>
              <a:schemeClr val="l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078" name="Google Shape;1078;p3"/>
            <p:cNvSpPr/>
            <p:nvPr/>
          </p:nvSpPr>
          <p:spPr>
            <a:xfrm>
              <a:off x="3894385" y="2105680"/>
              <a:ext cx="67690" cy="67633"/>
            </a:xfrm>
            <a:custGeom>
              <a:rect b="b" l="l" r="r" t="t"/>
              <a:pathLst>
                <a:path extrusionOk="0" h="1188" w="1189">
                  <a:moveTo>
                    <a:pt x="594" y="177"/>
                  </a:moveTo>
                  <a:lnTo>
                    <a:pt x="734" y="436"/>
                  </a:lnTo>
                  <a:cubicBezTo>
                    <a:pt x="743" y="446"/>
                    <a:pt x="752" y="455"/>
                    <a:pt x="761" y="455"/>
                  </a:cubicBezTo>
                  <a:lnTo>
                    <a:pt x="1012" y="594"/>
                  </a:lnTo>
                  <a:lnTo>
                    <a:pt x="752" y="733"/>
                  </a:lnTo>
                  <a:cubicBezTo>
                    <a:pt x="743" y="743"/>
                    <a:pt x="743" y="752"/>
                    <a:pt x="734" y="761"/>
                  </a:cubicBezTo>
                  <a:lnTo>
                    <a:pt x="594" y="1012"/>
                  </a:lnTo>
                  <a:lnTo>
                    <a:pt x="455" y="761"/>
                  </a:lnTo>
                  <a:cubicBezTo>
                    <a:pt x="446" y="752"/>
                    <a:pt x="437" y="743"/>
                    <a:pt x="427" y="733"/>
                  </a:cubicBezTo>
                  <a:lnTo>
                    <a:pt x="177" y="594"/>
                  </a:lnTo>
                  <a:lnTo>
                    <a:pt x="437" y="455"/>
                  </a:lnTo>
                  <a:cubicBezTo>
                    <a:pt x="446" y="446"/>
                    <a:pt x="446" y="446"/>
                    <a:pt x="455" y="436"/>
                  </a:cubicBezTo>
                  <a:lnTo>
                    <a:pt x="594" y="177"/>
                  </a:lnTo>
                  <a:close/>
                  <a:moveTo>
                    <a:pt x="594" y="0"/>
                  </a:moveTo>
                  <a:cubicBezTo>
                    <a:pt x="576" y="0"/>
                    <a:pt x="557" y="10"/>
                    <a:pt x="548" y="28"/>
                  </a:cubicBezTo>
                  <a:lnTo>
                    <a:pt x="362" y="362"/>
                  </a:lnTo>
                  <a:lnTo>
                    <a:pt x="29" y="548"/>
                  </a:lnTo>
                  <a:cubicBezTo>
                    <a:pt x="10" y="557"/>
                    <a:pt x="1" y="576"/>
                    <a:pt x="1" y="594"/>
                  </a:cubicBezTo>
                  <a:cubicBezTo>
                    <a:pt x="1" y="613"/>
                    <a:pt x="10" y="631"/>
                    <a:pt x="29" y="640"/>
                  </a:cubicBezTo>
                  <a:lnTo>
                    <a:pt x="362" y="826"/>
                  </a:lnTo>
                  <a:lnTo>
                    <a:pt x="539" y="1160"/>
                  </a:lnTo>
                  <a:cubicBezTo>
                    <a:pt x="548" y="1179"/>
                    <a:pt x="576" y="1188"/>
                    <a:pt x="594" y="1188"/>
                  </a:cubicBezTo>
                  <a:cubicBezTo>
                    <a:pt x="613" y="1188"/>
                    <a:pt x="632" y="1179"/>
                    <a:pt x="641" y="1160"/>
                  </a:cubicBezTo>
                  <a:lnTo>
                    <a:pt x="826" y="826"/>
                  </a:lnTo>
                  <a:lnTo>
                    <a:pt x="1160" y="650"/>
                  </a:lnTo>
                  <a:cubicBezTo>
                    <a:pt x="1179" y="640"/>
                    <a:pt x="1188" y="622"/>
                    <a:pt x="1188" y="594"/>
                  </a:cubicBezTo>
                  <a:cubicBezTo>
                    <a:pt x="1188" y="576"/>
                    <a:pt x="1179" y="557"/>
                    <a:pt x="1160" y="548"/>
                  </a:cubicBezTo>
                  <a:lnTo>
                    <a:pt x="826" y="362"/>
                  </a:lnTo>
                  <a:lnTo>
                    <a:pt x="650" y="28"/>
                  </a:lnTo>
                  <a:cubicBezTo>
                    <a:pt x="641" y="10"/>
                    <a:pt x="613" y="0"/>
                    <a:pt x="594" y="0"/>
                  </a:cubicBezTo>
                  <a:close/>
                </a:path>
              </a:pathLst>
            </a:custGeom>
            <a:solidFill>
              <a:schemeClr val="l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079" name="Google Shape;1079;p3"/>
            <p:cNvSpPr/>
            <p:nvPr/>
          </p:nvSpPr>
          <p:spPr>
            <a:xfrm>
              <a:off x="1136562" y="2953790"/>
              <a:ext cx="119382" cy="119439"/>
            </a:xfrm>
            <a:custGeom>
              <a:rect b="b" l="l" r="r" t="t"/>
              <a:pathLst>
                <a:path extrusionOk="0" h="2098" w="2097">
                  <a:moveTo>
                    <a:pt x="1048" y="177"/>
                  </a:moveTo>
                  <a:lnTo>
                    <a:pt x="1345" y="724"/>
                  </a:lnTo>
                  <a:cubicBezTo>
                    <a:pt x="1354" y="733"/>
                    <a:pt x="1364" y="743"/>
                    <a:pt x="1373" y="752"/>
                  </a:cubicBezTo>
                  <a:lnTo>
                    <a:pt x="1911" y="1049"/>
                  </a:lnTo>
                  <a:lnTo>
                    <a:pt x="1364" y="1346"/>
                  </a:lnTo>
                  <a:cubicBezTo>
                    <a:pt x="1354" y="1355"/>
                    <a:pt x="1345" y="1364"/>
                    <a:pt x="1345" y="1374"/>
                  </a:cubicBezTo>
                  <a:lnTo>
                    <a:pt x="1048" y="1912"/>
                  </a:lnTo>
                  <a:lnTo>
                    <a:pt x="752" y="1364"/>
                  </a:lnTo>
                  <a:cubicBezTo>
                    <a:pt x="742" y="1355"/>
                    <a:pt x="733" y="1355"/>
                    <a:pt x="724" y="1346"/>
                  </a:cubicBezTo>
                  <a:lnTo>
                    <a:pt x="176" y="1049"/>
                  </a:lnTo>
                  <a:lnTo>
                    <a:pt x="724" y="752"/>
                  </a:lnTo>
                  <a:cubicBezTo>
                    <a:pt x="733" y="743"/>
                    <a:pt x="742" y="733"/>
                    <a:pt x="752" y="724"/>
                  </a:cubicBezTo>
                  <a:lnTo>
                    <a:pt x="1048" y="177"/>
                  </a:lnTo>
                  <a:close/>
                  <a:moveTo>
                    <a:pt x="1048" y="1"/>
                  </a:moveTo>
                  <a:cubicBezTo>
                    <a:pt x="1030" y="1"/>
                    <a:pt x="1011" y="10"/>
                    <a:pt x="1002" y="28"/>
                  </a:cubicBezTo>
                  <a:lnTo>
                    <a:pt x="659" y="650"/>
                  </a:lnTo>
                  <a:lnTo>
                    <a:pt x="28" y="993"/>
                  </a:lnTo>
                  <a:cubicBezTo>
                    <a:pt x="9" y="1002"/>
                    <a:pt x="0" y="1021"/>
                    <a:pt x="0" y="1040"/>
                  </a:cubicBezTo>
                  <a:cubicBezTo>
                    <a:pt x="0" y="1067"/>
                    <a:pt x="9" y="1086"/>
                    <a:pt x="28" y="1095"/>
                  </a:cubicBezTo>
                  <a:lnTo>
                    <a:pt x="649" y="1438"/>
                  </a:lnTo>
                  <a:lnTo>
                    <a:pt x="993" y="2060"/>
                  </a:lnTo>
                  <a:cubicBezTo>
                    <a:pt x="1002" y="2079"/>
                    <a:pt x="1021" y="2097"/>
                    <a:pt x="1039" y="2097"/>
                  </a:cubicBezTo>
                  <a:cubicBezTo>
                    <a:pt x="1067" y="2097"/>
                    <a:pt x="1085" y="2079"/>
                    <a:pt x="1095" y="2060"/>
                  </a:cubicBezTo>
                  <a:lnTo>
                    <a:pt x="1438" y="1438"/>
                  </a:lnTo>
                  <a:lnTo>
                    <a:pt x="2060" y="1095"/>
                  </a:lnTo>
                  <a:cubicBezTo>
                    <a:pt x="2078" y="1086"/>
                    <a:pt x="2097" y="1067"/>
                    <a:pt x="2097" y="1049"/>
                  </a:cubicBezTo>
                  <a:cubicBezTo>
                    <a:pt x="2097" y="1030"/>
                    <a:pt x="2078" y="1012"/>
                    <a:pt x="2060" y="993"/>
                  </a:cubicBezTo>
                  <a:lnTo>
                    <a:pt x="1438" y="659"/>
                  </a:lnTo>
                  <a:lnTo>
                    <a:pt x="1104" y="28"/>
                  </a:lnTo>
                  <a:cubicBezTo>
                    <a:pt x="1085" y="10"/>
                    <a:pt x="1067" y="1"/>
                    <a:pt x="1048" y="1"/>
                  </a:cubicBezTo>
                  <a:close/>
                </a:path>
              </a:pathLst>
            </a:custGeom>
            <a:solidFill>
              <a:schemeClr val="l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080" name="Google Shape;1080;p3"/>
            <p:cNvSpPr/>
            <p:nvPr/>
          </p:nvSpPr>
          <p:spPr>
            <a:xfrm>
              <a:off x="3973063" y="3183813"/>
              <a:ext cx="118870" cy="118870"/>
            </a:xfrm>
            <a:custGeom>
              <a:rect b="b" l="l" r="r" t="t"/>
              <a:pathLst>
                <a:path extrusionOk="0" h="2088" w="2088">
                  <a:moveTo>
                    <a:pt x="1048" y="176"/>
                  </a:moveTo>
                  <a:lnTo>
                    <a:pt x="1345" y="724"/>
                  </a:lnTo>
                  <a:cubicBezTo>
                    <a:pt x="1345" y="733"/>
                    <a:pt x="1355" y="742"/>
                    <a:pt x="1364" y="742"/>
                  </a:cubicBezTo>
                  <a:lnTo>
                    <a:pt x="1911" y="1049"/>
                  </a:lnTo>
                  <a:lnTo>
                    <a:pt x="1364" y="1345"/>
                  </a:lnTo>
                  <a:cubicBezTo>
                    <a:pt x="1355" y="1345"/>
                    <a:pt x="1345" y="1355"/>
                    <a:pt x="1336" y="1364"/>
                  </a:cubicBezTo>
                  <a:lnTo>
                    <a:pt x="1039" y="1911"/>
                  </a:lnTo>
                  <a:lnTo>
                    <a:pt x="742" y="1364"/>
                  </a:lnTo>
                  <a:cubicBezTo>
                    <a:pt x="742" y="1355"/>
                    <a:pt x="733" y="1345"/>
                    <a:pt x="724" y="1345"/>
                  </a:cubicBezTo>
                  <a:lnTo>
                    <a:pt x="176" y="1039"/>
                  </a:lnTo>
                  <a:lnTo>
                    <a:pt x="724" y="742"/>
                  </a:lnTo>
                  <a:cubicBezTo>
                    <a:pt x="733" y="742"/>
                    <a:pt x="742" y="733"/>
                    <a:pt x="742" y="724"/>
                  </a:cubicBezTo>
                  <a:lnTo>
                    <a:pt x="1048" y="176"/>
                  </a:lnTo>
                  <a:close/>
                  <a:moveTo>
                    <a:pt x="1048" y="0"/>
                  </a:moveTo>
                  <a:cubicBezTo>
                    <a:pt x="1030" y="0"/>
                    <a:pt x="1011" y="10"/>
                    <a:pt x="993" y="28"/>
                  </a:cubicBezTo>
                  <a:lnTo>
                    <a:pt x="650" y="650"/>
                  </a:lnTo>
                  <a:lnTo>
                    <a:pt x="28" y="993"/>
                  </a:lnTo>
                  <a:cubicBezTo>
                    <a:pt x="9" y="1002"/>
                    <a:pt x="0" y="1021"/>
                    <a:pt x="0" y="1039"/>
                  </a:cubicBezTo>
                  <a:cubicBezTo>
                    <a:pt x="0" y="1058"/>
                    <a:pt x="9" y="1076"/>
                    <a:pt x="28" y="1095"/>
                  </a:cubicBezTo>
                  <a:lnTo>
                    <a:pt x="650" y="1438"/>
                  </a:lnTo>
                  <a:lnTo>
                    <a:pt x="993" y="2060"/>
                  </a:lnTo>
                  <a:cubicBezTo>
                    <a:pt x="1002" y="2078"/>
                    <a:pt x="1021" y="2087"/>
                    <a:pt x="1039" y="2087"/>
                  </a:cubicBezTo>
                  <a:cubicBezTo>
                    <a:pt x="1067" y="2087"/>
                    <a:pt x="1086" y="2078"/>
                    <a:pt x="1095" y="2060"/>
                  </a:cubicBezTo>
                  <a:lnTo>
                    <a:pt x="1438" y="1438"/>
                  </a:lnTo>
                  <a:lnTo>
                    <a:pt x="2060" y="1095"/>
                  </a:lnTo>
                  <a:cubicBezTo>
                    <a:pt x="2078" y="1086"/>
                    <a:pt x="2087" y="1067"/>
                    <a:pt x="2087" y="1049"/>
                  </a:cubicBezTo>
                  <a:cubicBezTo>
                    <a:pt x="2087" y="1021"/>
                    <a:pt x="2078" y="1002"/>
                    <a:pt x="2060" y="993"/>
                  </a:cubicBezTo>
                  <a:lnTo>
                    <a:pt x="1438" y="650"/>
                  </a:lnTo>
                  <a:lnTo>
                    <a:pt x="1095" y="28"/>
                  </a:lnTo>
                  <a:cubicBezTo>
                    <a:pt x="1086" y="10"/>
                    <a:pt x="1067" y="0"/>
                    <a:pt x="1048" y="0"/>
                  </a:cubicBezTo>
                  <a:close/>
                </a:path>
              </a:pathLst>
            </a:custGeom>
            <a:solidFill>
              <a:schemeClr val="l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081" name="Google Shape;1081;p3"/>
            <p:cNvSpPr/>
            <p:nvPr/>
          </p:nvSpPr>
          <p:spPr>
            <a:xfrm>
              <a:off x="3676213" y="1303478"/>
              <a:ext cx="6945" cy="42811"/>
            </a:xfrm>
            <a:custGeom>
              <a:rect b="b" l="l" r="r" t="t"/>
              <a:pathLst>
                <a:path extrusionOk="0" h="752" w="122">
                  <a:moveTo>
                    <a:pt x="66" y="0"/>
                  </a:moveTo>
                  <a:cubicBezTo>
                    <a:pt x="29" y="0"/>
                    <a:pt x="1" y="19"/>
                    <a:pt x="1" y="56"/>
                  </a:cubicBezTo>
                  <a:lnTo>
                    <a:pt x="1" y="696"/>
                  </a:lnTo>
                  <a:cubicBezTo>
                    <a:pt x="1" y="733"/>
                    <a:pt x="29" y="752"/>
                    <a:pt x="66" y="752"/>
                  </a:cubicBezTo>
                  <a:cubicBezTo>
                    <a:pt x="93" y="752"/>
                    <a:pt x="121" y="724"/>
                    <a:pt x="121" y="696"/>
                  </a:cubicBezTo>
                  <a:lnTo>
                    <a:pt x="121" y="56"/>
                  </a:lnTo>
                  <a:cubicBezTo>
                    <a:pt x="121" y="19"/>
                    <a:pt x="93" y="0"/>
                    <a:pt x="66" y="0"/>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082" name="Google Shape;1082;p3"/>
            <p:cNvSpPr/>
            <p:nvPr/>
          </p:nvSpPr>
          <p:spPr>
            <a:xfrm>
              <a:off x="3676213" y="1396955"/>
              <a:ext cx="6945" cy="43381"/>
            </a:xfrm>
            <a:custGeom>
              <a:rect b="b" l="l" r="r" t="t"/>
              <a:pathLst>
                <a:path extrusionOk="0" h="762" w="122">
                  <a:moveTo>
                    <a:pt x="66" y="0"/>
                  </a:moveTo>
                  <a:cubicBezTo>
                    <a:pt x="29" y="0"/>
                    <a:pt x="1" y="28"/>
                    <a:pt x="1" y="56"/>
                  </a:cubicBezTo>
                  <a:lnTo>
                    <a:pt x="1" y="696"/>
                  </a:lnTo>
                  <a:cubicBezTo>
                    <a:pt x="1" y="733"/>
                    <a:pt x="29" y="761"/>
                    <a:pt x="66" y="761"/>
                  </a:cubicBezTo>
                  <a:cubicBezTo>
                    <a:pt x="93" y="761"/>
                    <a:pt x="121" y="733"/>
                    <a:pt x="121" y="696"/>
                  </a:cubicBezTo>
                  <a:lnTo>
                    <a:pt x="121" y="56"/>
                  </a:lnTo>
                  <a:cubicBezTo>
                    <a:pt x="121" y="28"/>
                    <a:pt x="93" y="0"/>
                    <a:pt x="66" y="0"/>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083" name="Google Shape;1083;p3"/>
            <p:cNvSpPr/>
            <p:nvPr/>
          </p:nvSpPr>
          <p:spPr>
            <a:xfrm>
              <a:off x="3705247" y="1368434"/>
              <a:ext cx="42868" cy="6376"/>
            </a:xfrm>
            <a:custGeom>
              <a:rect b="b" l="l" r="r" t="t"/>
              <a:pathLst>
                <a:path extrusionOk="0" h="112" w="753">
                  <a:moveTo>
                    <a:pt x="57" y="0"/>
                  </a:moveTo>
                  <a:cubicBezTo>
                    <a:pt x="19" y="0"/>
                    <a:pt x="1" y="28"/>
                    <a:pt x="1" y="56"/>
                  </a:cubicBezTo>
                  <a:cubicBezTo>
                    <a:pt x="1" y="93"/>
                    <a:pt x="19" y="112"/>
                    <a:pt x="57" y="112"/>
                  </a:cubicBezTo>
                  <a:lnTo>
                    <a:pt x="697" y="112"/>
                  </a:lnTo>
                  <a:cubicBezTo>
                    <a:pt x="724" y="112"/>
                    <a:pt x="752" y="93"/>
                    <a:pt x="752" y="56"/>
                  </a:cubicBezTo>
                  <a:cubicBezTo>
                    <a:pt x="752" y="28"/>
                    <a:pt x="734" y="0"/>
                    <a:pt x="697" y="0"/>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084" name="Google Shape;1084;p3"/>
            <p:cNvSpPr/>
            <p:nvPr/>
          </p:nvSpPr>
          <p:spPr>
            <a:xfrm>
              <a:off x="3611257" y="1368434"/>
              <a:ext cx="43381" cy="6376"/>
            </a:xfrm>
            <a:custGeom>
              <a:rect b="b" l="l" r="r" t="t"/>
              <a:pathLst>
                <a:path extrusionOk="0" h="112" w="762">
                  <a:moveTo>
                    <a:pt x="56" y="0"/>
                  </a:moveTo>
                  <a:cubicBezTo>
                    <a:pt x="28" y="0"/>
                    <a:pt x="1" y="28"/>
                    <a:pt x="1" y="56"/>
                  </a:cubicBezTo>
                  <a:cubicBezTo>
                    <a:pt x="1" y="93"/>
                    <a:pt x="28" y="112"/>
                    <a:pt x="56" y="112"/>
                  </a:cubicBezTo>
                  <a:lnTo>
                    <a:pt x="706" y="112"/>
                  </a:lnTo>
                  <a:cubicBezTo>
                    <a:pt x="734" y="112"/>
                    <a:pt x="761" y="93"/>
                    <a:pt x="761" y="56"/>
                  </a:cubicBezTo>
                  <a:cubicBezTo>
                    <a:pt x="761" y="28"/>
                    <a:pt x="734" y="0"/>
                    <a:pt x="706" y="0"/>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085" name="Google Shape;1085;p3"/>
            <p:cNvSpPr/>
            <p:nvPr/>
          </p:nvSpPr>
          <p:spPr>
            <a:xfrm>
              <a:off x="3633459" y="1391661"/>
              <a:ext cx="25903" cy="25960"/>
            </a:xfrm>
            <a:custGeom>
              <a:rect b="b" l="l" r="r" t="t"/>
              <a:pathLst>
                <a:path extrusionOk="0" h="456" w="455">
                  <a:moveTo>
                    <a:pt x="0" y="455"/>
                  </a:moveTo>
                  <a:lnTo>
                    <a:pt x="455" y="1"/>
                  </a:lnTo>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086" name="Google Shape;1086;p3"/>
            <p:cNvSpPr/>
            <p:nvPr/>
          </p:nvSpPr>
          <p:spPr>
            <a:xfrm>
              <a:off x="3630271" y="1388757"/>
              <a:ext cx="32792" cy="32564"/>
            </a:xfrm>
            <a:custGeom>
              <a:rect b="b" l="l" r="r" t="t"/>
              <a:pathLst>
                <a:path extrusionOk="0" h="572" w="576">
                  <a:moveTo>
                    <a:pt x="512" y="1"/>
                  </a:moveTo>
                  <a:cubicBezTo>
                    <a:pt x="497" y="1"/>
                    <a:pt x="483" y="5"/>
                    <a:pt x="474" y="14"/>
                  </a:cubicBezTo>
                  <a:lnTo>
                    <a:pt x="19" y="469"/>
                  </a:lnTo>
                  <a:cubicBezTo>
                    <a:pt x="1" y="488"/>
                    <a:pt x="1" y="525"/>
                    <a:pt x="19" y="553"/>
                  </a:cubicBezTo>
                  <a:cubicBezTo>
                    <a:pt x="28" y="562"/>
                    <a:pt x="47" y="571"/>
                    <a:pt x="56" y="571"/>
                  </a:cubicBezTo>
                  <a:cubicBezTo>
                    <a:pt x="75" y="571"/>
                    <a:pt x="93" y="562"/>
                    <a:pt x="103" y="553"/>
                  </a:cubicBezTo>
                  <a:lnTo>
                    <a:pt x="557" y="98"/>
                  </a:lnTo>
                  <a:cubicBezTo>
                    <a:pt x="576" y="70"/>
                    <a:pt x="576" y="33"/>
                    <a:pt x="557" y="14"/>
                  </a:cubicBezTo>
                  <a:cubicBezTo>
                    <a:pt x="543" y="5"/>
                    <a:pt x="527" y="1"/>
                    <a:pt x="512" y="1"/>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087" name="Google Shape;1087;p3"/>
            <p:cNvSpPr/>
            <p:nvPr/>
          </p:nvSpPr>
          <p:spPr>
            <a:xfrm>
              <a:off x="3700009" y="1325623"/>
              <a:ext cx="25903" cy="25960"/>
            </a:xfrm>
            <a:custGeom>
              <a:rect b="b" l="l" r="r" t="t"/>
              <a:pathLst>
                <a:path extrusionOk="0" h="456" w="455">
                  <a:moveTo>
                    <a:pt x="0" y="456"/>
                  </a:moveTo>
                  <a:lnTo>
                    <a:pt x="455" y="1"/>
                  </a:lnTo>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088" name="Google Shape;1088;p3"/>
            <p:cNvSpPr/>
            <p:nvPr/>
          </p:nvSpPr>
          <p:spPr>
            <a:xfrm>
              <a:off x="3696309" y="1322378"/>
              <a:ext cx="33304" cy="32393"/>
            </a:xfrm>
            <a:custGeom>
              <a:rect b="b" l="l" r="r" t="t"/>
              <a:pathLst>
                <a:path extrusionOk="0" h="569" w="585">
                  <a:moveTo>
                    <a:pt x="519" y="0"/>
                  </a:moveTo>
                  <a:cubicBezTo>
                    <a:pt x="503" y="0"/>
                    <a:pt x="487" y="7"/>
                    <a:pt x="473" y="21"/>
                  </a:cubicBezTo>
                  <a:lnTo>
                    <a:pt x="28" y="466"/>
                  </a:lnTo>
                  <a:cubicBezTo>
                    <a:pt x="0" y="494"/>
                    <a:pt x="0" y="531"/>
                    <a:pt x="28" y="550"/>
                  </a:cubicBezTo>
                  <a:cubicBezTo>
                    <a:pt x="37" y="568"/>
                    <a:pt x="47" y="568"/>
                    <a:pt x="65" y="568"/>
                  </a:cubicBezTo>
                  <a:cubicBezTo>
                    <a:pt x="84" y="568"/>
                    <a:pt x="93" y="568"/>
                    <a:pt x="112" y="550"/>
                  </a:cubicBezTo>
                  <a:lnTo>
                    <a:pt x="557" y="95"/>
                  </a:lnTo>
                  <a:cubicBezTo>
                    <a:pt x="585" y="77"/>
                    <a:pt x="585" y="39"/>
                    <a:pt x="557" y="21"/>
                  </a:cubicBezTo>
                  <a:cubicBezTo>
                    <a:pt x="548" y="7"/>
                    <a:pt x="534" y="0"/>
                    <a:pt x="519" y="0"/>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089" name="Google Shape;1089;p3"/>
            <p:cNvSpPr/>
            <p:nvPr/>
          </p:nvSpPr>
          <p:spPr>
            <a:xfrm>
              <a:off x="3633459" y="1325623"/>
              <a:ext cx="25903" cy="25960"/>
            </a:xfrm>
            <a:custGeom>
              <a:rect b="b" l="l" r="r" t="t"/>
              <a:pathLst>
                <a:path extrusionOk="0" h="456" w="455">
                  <a:moveTo>
                    <a:pt x="0" y="1"/>
                  </a:moveTo>
                  <a:lnTo>
                    <a:pt x="455" y="456"/>
                  </a:lnTo>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090" name="Google Shape;1090;p3"/>
            <p:cNvSpPr/>
            <p:nvPr/>
          </p:nvSpPr>
          <p:spPr>
            <a:xfrm>
              <a:off x="3630271" y="1322378"/>
              <a:ext cx="32792" cy="32393"/>
            </a:xfrm>
            <a:custGeom>
              <a:rect b="b" l="l" r="r" t="t"/>
              <a:pathLst>
                <a:path extrusionOk="0" h="569" w="576">
                  <a:moveTo>
                    <a:pt x="61" y="0"/>
                  </a:moveTo>
                  <a:cubicBezTo>
                    <a:pt x="47" y="0"/>
                    <a:pt x="33" y="7"/>
                    <a:pt x="19" y="21"/>
                  </a:cubicBezTo>
                  <a:cubicBezTo>
                    <a:pt x="1" y="39"/>
                    <a:pt x="1" y="77"/>
                    <a:pt x="19" y="95"/>
                  </a:cubicBezTo>
                  <a:lnTo>
                    <a:pt x="474" y="550"/>
                  </a:lnTo>
                  <a:cubicBezTo>
                    <a:pt x="483" y="568"/>
                    <a:pt x="502" y="568"/>
                    <a:pt x="511" y="568"/>
                  </a:cubicBezTo>
                  <a:cubicBezTo>
                    <a:pt x="529" y="568"/>
                    <a:pt x="548" y="568"/>
                    <a:pt x="557" y="550"/>
                  </a:cubicBezTo>
                  <a:cubicBezTo>
                    <a:pt x="576" y="531"/>
                    <a:pt x="576" y="494"/>
                    <a:pt x="557" y="466"/>
                  </a:cubicBezTo>
                  <a:lnTo>
                    <a:pt x="103" y="21"/>
                  </a:lnTo>
                  <a:cubicBezTo>
                    <a:pt x="89" y="7"/>
                    <a:pt x="75" y="0"/>
                    <a:pt x="61" y="0"/>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091" name="Google Shape;1091;p3"/>
            <p:cNvSpPr/>
            <p:nvPr/>
          </p:nvSpPr>
          <p:spPr>
            <a:xfrm>
              <a:off x="3700009" y="1391661"/>
              <a:ext cx="25903" cy="25960"/>
            </a:xfrm>
            <a:custGeom>
              <a:rect b="b" l="l" r="r" t="t"/>
              <a:pathLst>
                <a:path extrusionOk="0" h="456" w="455">
                  <a:moveTo>
                    <a:pt x="0" y="1"/>
                  </a:moveTo>
                  <a:lnTo>
                    <a:pt x="455" y="455"/>
                  </a:lnTo>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092" name="Google Shape;1092;p3"/>
            <p:cNvSpPr/>
            <p:nvPr/>
          </p:nvSpPr>
          <p:spPr>
            <a:xfrm>
              <a:off x="3696309" y="1388757"/>
              <a:ext cx="33304" cy="32564"/>
            </a:xfrm>
            <a:custGeom>
              <a:rect b="b" l="l" r="r" t="t"/>
              <a:pathLst>
                <a:path extrusionOk="0" h="572" w="585">
                  <a:moveTo>
                    <a:pt x="66" y="1"/>
                  </a:moveTo>
                  <a:cubicBezTo>
                    <a:pt x="51" y="1"/>
                    <a:pt x="37" y="5"/>
                    <a:pt x="28" y="14"/>
                  </a:cubicBezTo>
                  <a:cubicBezTo>
                    <a:pt x="0" y="42"/>
                    <a:pt x="0" y="70"/>
                    <a:pt x="28" y="98"/>
                  </a:cubicBezTo>
                  <a:lnTo>
                    <a:pt x="483" y="553"/>
                  </a:lnTo>
                  <a:cubicBezTo>
                    <a:pt x="492" y="562"/>
                    <a:pt x="501" y="571"/>
                    <a:pt x="520" y="571"/>
                  </a:cubicBezTo>
                  <a:cubicBezTo>
                    <a:pt x="529" y="571"/>
                    <a:pt x="548" y="562"/>
                    <a:pt x="557" y="553"/>
                  </a:cubicBezTo>
                  <a:cubicBezTo>
                    <a:pt x="585" y="525"/>
                    <a:pt x="585" y="488"/>
                    <a:pt x="557" y="469"/>
                  </a:cubicBezTo>
                  <a:lnTo>
                    <a:pt x="112" y="14"/>
                  </a:lnTo>
                  <a:cubicBezTo>
                    <a:pt x="98" y="5"/>
                    <a:pt x="81" y="1"/>
                    <a:pt x="66" y="1"/>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093" name="Google Shape;1093;p3"/>
            <p:cNvSpPr/>
            <p:nvPr/>
          </p:nvSpPr>
          <p:spPr>
            <a:xfrm>
              <a:off x="4016308" y="1558007"/>
              <a:ext cx="51294" cy="51294"/>
            </a:xfrm>
            <a:custGeom>
              <a:rect b="b" l="l" r="r" t="t"/>
              <a:pathLst>
                <a:path extrusionOk="0" h="901" w="901">
                  <a:moveTo>
                    <a:pt x="455" y="121"/>
                  </a:moveTo>
                  <a:cubicBezTo>
                    <a:pt x="641" y="121"/>
                    <a:pt x="789" y="270"/>
                    <a:pt x="789" y="455"/>
                  </a:cubicBezTo>
                  <a:cubicBezTo>
                    <a:pt x="789" y="641"/>
                    <a:pt x="641" y="789"/>
                    <a:pt x="455" y="789"/>
                  </a:cubicBezTo>
                  <a:cubicBezTo>
                    <a:pt x="270" y="789"/>
                    <a:pt x="121" y="641"/>
                    <a:pt x="121" y="455"/>
                  </a:cubicBezTo>
                  <a:cubicBezTo>
                    <a:pt x="121" y="270"/>
                    <a:pt x="270" y="121"/>
                    <a:pt x="455" y="121"/>
                  </a:cubicBezTo>
                  <a:close/>
                  <a:moveTo>
                    <a:pt x="455" y="1"/>
                  </a:moveTo>
                  <a:cubicBezTo>
                    <a:pt x="205" y="1"/>
                    <a:pt x="1" y="205"/>
                    <a:pt x="1" y="455"/>
                  </a:cubicBezTo>
                  <a:cubicBezTo>
                    <a:pt x="1" y="706"/>
                    <a:pt x="205" y="901"/>
                    <a:pt x="455" y="901"/>
                  </a:cubicBezTo>
                  <a:cubicBezTo>
                    <a:pt x="697" y="901"/>
                    <a:pt x="901" y="706"/>
                    <a:pt x="901" y="455"/>
                  </a:cubicBezTo>
                  <a:cubicBezTo>
                    <a:pt x="901" y="205"/>
                    <a:pt x="697" y="1"/>
                    <a:pt x="455" y="1"/>
                  </a:cubicBezTo>
                  <a:close/>
                </a:path>
              </a:pathLst>
            </a:cu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094" name="Google Shape;1094;p3"/>
            <p:cNvSpPr/>
            <p:nvPr/>
          </p:nvSpPr>
          <p:spPr>
            <a:xfrm>
              <a:off x="1400299" y="2123105"/>
              <a:ext cx="32792" cy="32792"/>
            </a:xfrm>
            <a:custGeom>
              <a:rect b="b" l="l" r="r" t="t"/>
              <a:pathLst>
                <a:path extrusionOk="0" h="576" w="576">
                  <a:moveTo>
                    <a:pt x="288" y="111"/>
                  </a:moveTo>
                  <a:cubicBezTo>
                    <a:pt x="381" y="111"/>
                    <a:pt x="455" y="186"/>
                    <a:pt x="455" y="288"/>
                  </a:cubicBezTo>
                  <a:cubicBezTo>
                    <a:pt x="455" y="381"/>
                    <a:pt x="381" y="455"/>
                    <a:pt x="288" y="455"/>
                  </a:cubicBezTo>
                  <a:cubicBezTo>
                    <a:pt x="186" y="455"/>
                    <a:pt x="112" y="381"/>
                    <a:pt x="112" y="288"/>
                  </a:cubicBezTo>
                  <a:cubicBezTo>
                    <a:pt x="112" y="186"/>
                    <a:pt x="195" y="111"/>
                    <a:pt x="288" y="111"/>
                  </a:cubicBezTo>
                  <a:close/>
                  <a:moveTo>
                    <a:pt x="288" y="0"/>
                  </a:moveTo>
                  <a:cubicBezTo>
                    <a:pt x="130" y="0"/>
                    <a:pt x="0" y="121"/>
                    <a:pt x="0" y="288"/>
                  </a:cubicBezTo>
                  <a:cubicBezTo>
                    <a:pt x="0" y="445"/>
                    <a:pt x="130" y="575"/>
                    <a:pt x="288" y="575"/>
                  </a:cubicBezTo>
                  <a:cubicBezTo>
                    <a:pt x="446" y="575"/>
                    <a:pt x="576" y="445"/>
                    <a:pt x="576" y="288"/>
                  </a:cubicBezTo>
                  <a:cubicBezTo>
                    <a:pt x="576" y="121"/>
                    <a:pt x="446" y="0"/>
                    <a:pt x="288" y="0"/>
                  </a:cubicBezTo>
                  <a:close/>
                </a:path>
              </a:pathLst>
            </a:cu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095" name="Google Shape;1095;p3"/>
            <p:cNvSpPr/>
            <p:nvPr/>
          </p:nvSpPr>
          <p:spPr>
            <a:xfrm>
              <a:off x="2298923" y="1210000"/>
              <a:ext cx="32792" cy="32792"/>
            </a:xfrm>
            <a:custGeom>
              <a:rect b="b" l="l" r="r" t="t"/>
              <a:pathLst>
                <a:path extrusionOk="0" h="576" w="576">
                  <a:moveTo>
                    <a:pt x="288" y="121"/>
                  </a:moveTo>
                  <a:cubicBezTo>
                    <a:pt x="380" y="121"/>
                    <a:pt x="455" y="195"/>
                    <a:pt x="455" y="297"/>
                  </a:cubicBezTo>
                  <a:cubicBezTo>
                    <a:pt x="455" y="390"/>
                    <a:pt x="380" y="464"/>
                    <a:pt x="288" y="464"/>
                  </a:cubicBezTo>
                  <a:cubicBezTo>
                    <a:pt x="186" y="464"/>
                    <a:pt x="111" y="390"/>
                    <a:pt x="111" y="297"/>
                  </a:cubicBezTo>
                  <a:cubicBezTo>
                    <a:pt x="111" y="195"/>
                    <a:pt x="195" y="121"/>
                    <a:pt x="288" y="121"/>
                  </a:cubicBezTo>
                  <a:close/>
                  <a:moveTo>
                    <a:pt x="288" y="0"/>
                  </a:moveTo>
                  <a:cubicBezTo>
                    <a:pt x="130" y="0"/>
                    <a:pt x="0" y="130"/>
                    <a:pt x="0" y="288"/>
                  </a:cubicBezTo>
                  <a:cubicBezTo>
                    <a:pt x="0" y="455"/>
                    <a:pt x="130" y="576"/>
                    <a:pt x="288" y="576"/>
                  </a:cubicBezTo>
                  <a:cubicBezTo>
                    <a:pt x="445" y="576"/>
                    <a:pt x="575" y="455"/>
                    <a:pt x="575" y="288"/>
                  </a:cubicBezTo>
                  <a:cubicBezTo>
                    <a:pt x="575" y="130"/>
                    <a:pt x="445" y="0"/>
                    <a:pt x="288" y="0"/>
                  </a:cubicBezTo>
                  <a:close/>
                </a:path>
              </a:pathLst>
            </a:cu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096" name="Google Shape;1096;p3"/>
            <p:cNvSpPr/>
            <p:nvPr/>
          </p:nvSpPr>
          <p:spPr>
            <a:xfrm>
              <a:off x="2283609" y="1637253"/>
              <a:ext cx="584671" cy="391621"/>
            </a:xfrm>
            <a:custGeom>
              <a:rect b="b" l="l" r="r" t="t"/>
              <a:pathLst>
                <a:path extrusionOk="0" h="6879" w="10270">
                  <a:moveTo>
                    <a:pt x="9963" y="0"/>
                  </a:moveTo>
                  <a:lnTo>
                    <a:pt x="7607" y="1113"/>
                  </a:lnTo>
                  <a:lnTo>
                    <a:pt x="8600" y="1596"/>
                  </a:lnTo>
                  <a:lnTo>
                    <a:pt x="8321" y="2041"/>
                  </a:lnTo>
                  <a:lnTo>
                    <a:pt x="7505" y="3377"/>
                  </a:lnTo>
                  <a:cubicBezTo>
                    <a:pt x="6958" y="4267"/>
                    <a:pt x="6410" y="5158"/>
                    <a:pt x="5872" y="6058"/>
                  </a:cubicBezTo>
                  <a:lnTo>
                    <a:pt x="5826" y="6132"/>
                  </a:lnTo>
                  <a:lnTo>
                    <a:pt x="5390" y="5622"/>
                  </a:lnTo>
                  <a:lnTo>
                    <a:pt x="4360" y="4407"/>
                  </a:lnTo>
                  <a:lnTo>
                    <a:pt x="3330" y="3191"/>
                  </a:lnTo>
                  <a:lnTo>
                    <a:pt x="2811" y="2579"/>
                  </a:lnTo>
                  <a:lnTo>
                    <a:pt x="2551" y="2273"/>
                  </a:lnTo>
                  <a:lnTo>
                    <a:pt x="2523" y="2236"/>
                  </a:lnTo>
                  <a:lnTo>
                    <a:pt x="2505" y="2217"/>
                  </a:lnTo>
                  <a:lnTo>
                    <a:pt x="2486" y="2199"/>
                  </a:lnTo>
                  <a:lnTo>
                    <a:pt x="2468" y="2180"/>
                  </a:lnTo>
                  <a:cubicBezTo>
                    <a:pt x="2412" y="2115"/>
                    <a:pt x="2328" y="2069"/>
                    <a:pt x="2245" y="2041"/>
                  </a:cubicBezTo>
                  <a:cubicBezTo>
                    <a:pt x="2168" y="2013"/>
                    <a:pt x="2085" y="1998"/>
                    <a:pt x="2003" y="1998"/>
                  </a:cubicBezTo>
                  <a:cubicBezTo>
                    <a:pt x="1897" y="1998"/>
                    <a:pt x="1792" y="2022"/>
                    <a:pt x="1698" y="2069"/>
                  </a:cubicBezTo>
                  <a:cubicBezTo>
                    <a:pt x="1623" y="2106"/>
                    <a:pt x="1549" y="2162"/>
                    <a:pt x="1494" y="2227"/>
                  </a:cubicBezTo>
                  <a:cubicBezTo>
                    <a:pt x="1484" y="2245"/>
                    <a:pt x="1466" y="2264"/>
                    <a:pt x="1456" y="2282"/>
                  </a:cubicBezTo>
                  <a:lnTo>
                    <a:pt x="1447" y="2301"/>
                  </a:lnTo>
                  <a:lnTo>
                    <a:pt x="1438" y="2310"/>
                  </a:lnTo>
                  <a:lnTo>
                    <a:pt x="1419" y="2356"/>
                  </a:lnTo>
                  <a:lnTo>
                    <a:pt x="1317" y="2523"/>
                  </a:lnTo>
                  <a:lnTo>
                    <a:pt x="1132" y="2867"/>
                  </a:lnTo>
                  <a:lnTo>
                    <a:pt x="761" y="3553"/>
                  </a:lnTo>
                  <a:lnTo>
                    <a:pt x="0" y="4917"/>
                  </a:lnTo>
                  <a:lnTo>
                    <a:pt x="668" y="5195"/>
                  </a:lnTo>
                  <a:lnTo>
                    <a:pt x="1429" y="3831"/>
                  </a:lnTo>
                  <a:lnTo>
                    <a:pt x="1809" y="3145"/>
                  </a:lnTo>
                  <a:lnTo>
                    <a:pt x="1995" y="2811"/>
                  </a:lnTo>
                  <a:lnTo>
                    <a:pt x="2022" y="2755"/>
                  </a:lnTo>
                  <a:lnTo>
                    <a:pt x="2199" y="2969"/>
                  </a:lnTo>
                  <a:lnTo>
                    <a:pt x="2718" y="3572"/>
                  </a:lnTo>
                  <a:lnTo>
                    <a:pt x="3748" y="4787"/>
                  </a:lnTo>
                  <a:lnTo>
                    <a:pt x="4778" y="6002"/>
                  </a:lnTo>
                  <a:lnTo>
                    <a:pt x="5297" y="6614"/>
                  </a:lnTo>
                  <a:lnTo>
                    <a:pt x="5325" y="6652"/>
                  </a:lnTo>
                  <a:lnTo>
                    <a:pt x="5343" y="6670"/>
                  </a:lnTo>
                  <a:lnTo>
                    <a:pt x="5362" y="6689"/>
                  </a:lnTo>
                  <a:cubicBezTo>
                    <a:pt x="5381" y="6707"/>
                    <a:pt x="5390" y="6717"/>
                    <a:pt x="5408" y="6735"/>
                  </a:cubicBezTo>
                  <a:cubicBezTo>
                    <a:pt x="5473" y="6781"/>
                    <a:pt x="5557" y="6828"/>
                    <a:pt x="5640" y="6846"/>
                  </a:cubicBezTo>
                  <a:cubicBezTo>
                    <a:pt x="5708" y="6868"/>
                    <a:pt x="5778" y="6878"/>
                    <a:pt x="5848" y="6878"/>
                  </a:cubicBezTo>
                  <a:cubicBezTo>
                    <a:pt x="5961" y="6878"/>
                    <a:pt x="6072" y="6851"/>
                    <a:pt x="6169" y="6800"/>
                  </a:cubicBezTo>
                  <a:cubicBezTo>
                    <a:pt x="6243" y="6754"/>
                    <a:pt x="6317" y="6698"/>
                    <a:pt x="6364" y="6633"/>
                  </a:cubicBezTo>
                  <a:cubicBezTo>
                    <a:pt x="6373" y="6614"/>
                    <a:pt x="6392" y="6596"/>
                    <a:pt x="6401" y="6587"/>
                  </a:cubicBezTo>
                  <a:lnTo>
                    <a:pt x="6410" y="6559"/>
                  </a:lnTo>
                  <a:lnTo>
                    <a:pt x="6438" y="6522"/>
                  </a:lnTo>
                  <a:lnTo>
                    <a:pt x="6540" y="6355"/>
                  </a:lnTo>
                  <a:cubicBezTo>
                    <a:pt x="7078" y="5455"/>
                    <a:pt x="7607" y="4564"/>
                    <a:pt x="8145" y="3664"/>
                  </a:cubicBezTo>
                  <a:lnTo>
                    <a:pt x="8952" y="2319"/>
                  </a:lnTo>
                  <a:lnTo>
                    <a:pt x="9203" y="1902"/>
                  </a:lnTo>
                  <a:lnTo>
                    <a:pt x="10269" y="2486"/>
                  </a:lnTo>
                  <a:lnTo>
                    <a:pt x="9963" y="0"/>
                  </a:ln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097" name="Google Shape;1097;p3"/>
            <p:cNvSpPr/>
            <p:nvPr/>
          </p:nvSpPr>
          <p:spPr>
            <a:xfrm>
              <a:off x="2280933" y="1632471"/>
              <a:ext cx="591560" cy="399876"/>
            </a:xfrm>
            <a:custGeom>
              <a:rect b="b" l="l" r="r" t="t"/>
              <a:pathLst>
                <a:path extrusionOk="0" h="7024" w="10391">
                  <a:moveTo>
                    <a:pt x="10057" y="1"/>
                  </a:moveTo>
                  <a:lnTo>
                    <a:pt x="7515" y="1197"/>
                  </a:lnTo>
                  <a:lnTo>
                    <a:pt x="8563" y="1698"/>
                  </a:lnTo>
                  <a:lnTo>
                    <a:pt x="7506" y="3433"/>
                  </a:lnTo>
                  <a:cubicBezTo>
                    <a:pt x="7339" y="3702"/>
                    <a:pt x="7172" y="3971"/>
                    <a:pt x="7005" y="4240"/>
                  </a:cubicBezTo>
                  <a:cubicBezTo>
                    <a:pt x="6633" y="4852"/>
                    <a:pt x="6244" y="5483"/>
                    <a:pt x="5873" y="6105"/>
                  </a:cubicBezTo>
                  <a:lnTo>
                    <a:pt x="5864" y="6123"/>
                  </a:lnTo>
                  <a:lnTo>
                    <a:pt x="2645" y="2320"/>
                  </a:lnTo>
                  <a:lnTo>
                    <a:pt x="2561" y="2218"/>
                  </a:lnTo>
                  <a:cubicBezTo>
                    <a:pt x="2487" y="2153"/>
                    <a:pt x="2403" y="2097"/>
                    <a:pt x="2311" y="2069"/>
                  </a:cubicBezTo>
                  <a:cubicBezTo>
                    <a:pt x="2227" y="2038"/>
                    <a:pt x="2141" y="2023"/>
                    <a:pt x="2055" y="2023"/>
                  </a:cubicBezTo>
                  <a:cubicBezTo>
                    <a:pt x="1940" y="2023"/>
                    <a:pt x="1827" y="2049"/>
                    <a:pt x="1726" y="2097"/>
                  </a:cubicBezTo>
                  <a:cubicBezTo>
                    <a:pt x="1633" y="2144"/>
                    <a:pt x="1550" y="2209"/>
                    <a:pt x="1494" y="2274"/>
                  </a:cubicBezTo>
                  <a:cubicBezTo>
                    <a:pt x="1485" y="2292"/>
                    <a:pt x="1476" y="2311"/>
                    <a:pt x="1457" y="2338"/>
                  </a:cubicBezTo>
                  <a:lnTo>
                    <a:pt x="1" y="4973"/>
                  </a:lnTo>
                  <a:lnTo>
                    <a:pt x="103" y="5029"/>
                  </a:lnTo>
                  <a:lnTo>
                    <a:pt x="1513" y="2468"/>
                  </a:lnTo>
                  <a:lnTo>
                    <a:pt x="1559" y="2385"/>
                  </a:lnTo>
                  <a:cubicBezTo>
                    <a:pt x="1568" y="2376"/>
                    <a:pt x="1578" y="2366"/>
                    <a:pt x="1587" y="2348"/>
                  </a:cubicBezTo>
                  <a:cubicBezTo>
                    <a:pt x="1633" y="2292"/>
                    <a:pt x="1698" y="2236"/>
                    <a:pt x="1773" y="2199"/>
                  </a:cubicBezTo>
                  <a:cubicBezTo>
                    <a:pt x="1857" y="2157"/>
                    <a:pt x="1954" y="2136"/>
                    <a:pt x="2053" y="2136"/>
                  </a:cubicBezTo>
                  <a:cubicBezTo>
                    <a:pt x="2127" y="2136"/>
                    <a:pt x="2202" y="2148"/>
                    <a:pt x="2273" y="2171"/>
                  </a:cubicBezTo>
                  <a:cubicBezTo>
                    <a:pt x="2348" y="2199"/>
                    <a:pt x="2422" y="2246"/>
                    <a:pt x="2478" y="2301"/>
                  </a:cubicBezTo>
                  <a:lnTo>
                    <a:pt x="5882" y="6318"/>
                  </a:lnTo>
                  <a:lnTo>
                    <a:pt x="5966" y="6170"/>
                  </a:lnTo>
                  <a:cubicBezTo>
                    <a:pt x="6346" y="5548"/>
                    <a:pt x="6726" y="4917"/>
                    <a:pt x="7107" y="4305"/>
                  </a:cubicBezTo>
                  <a:cubicBezTo>
                    <a:pt x="7274" y="4036"/>
                    <a:pt x="7431" y="3767"/>
                    <a:pt x="7598" y="3489"/>
                  </a:cubicBezTo>
                  <a:lnTo>
                    <a:pt x="8730" y="1652"/>
                  </a:lnTo>
                  <a:lnTo>
                    <a:pt x="7784" y="1197"/>
                  </a:lnTo>
                  <a:lnTo>
                    <a:pt x="9964" y="177"/>
                  </a:lnTo>
                  <a:lnTo>
                    <a:pt x="10242" y="2468"/>
                  </a:lnTo>
                  <a:lnTo>
                    <a:pt x="9222" y="1912"/>
                  </a:lnTo>
                  <a:lnTo>
                    <a:pt x="8146" y="3721"/>
                  </a:lnTo>
                  <a:lnTo>
                    <a:pt x="7654" y="4537"/>
                  </a:lnTo>
                  <a:cubicBezTo>
                    <a:pt x="7292" y="5149"/>
                    <a:pt x="6912" y="5789"/>
                    <a:pt x="6531" y="6411"/>
                  </a:cubicBezTo>
                  <a:lnTo>
                    <a:pt x="6392" y="6634"/>
                  </a:lnTo>
                  <a:cubicBezTo>
                    <a:pt x="6383" y="6652"/>
                    <a:pt x="6374" y="6671"/>
                    <a:pt x="6364" y="6680"/>
                  </a:cubicBezTo>
                  <a:cubicBezTo>
                    <a:pt x="6318" y="6745"/>
                    <a:pt x="6253" y="6791"/>
                    <a:pt x="6188" y="6828"/>
                  </a:cubicBezTo>
                  <a:cubicBezTo>
                    <a:pt x="6100" y="6875"/>
                    <a:pt x="5997" y="6900"/>
                    <a:pt x="5891" y="6900"/>
                  </a:cubicBezTo>
                  <a:cubicBezTo>
                    <a:pt x="5830" y="6900"/>
                    <a:pt x="5767" y="6892"/>
                    <a:pt x="5706" y="6875"/>
                  </a:cubicBezTo>
                  <a:cubicBezTo>
                    <a:pt x="5632" y="6856"/>
                    <a:pt x="5557" y="6819"/>
                    <a:pt x="5492" y="6773"/>
                  </a:cubicBezTo>
                  <a:cubicBezTo>
                    <a:pt x="5483" y="6754"/>
                    <a:pt x="5465" y="6745"/>
                    <a:pt x="5455" y="6736"/>
                  </a:cubicBezTo>
                  <a:lnTo>
                    <a:pt x="2060" y="2737"/>
                  </a:lnTo>
                  <a:lnTo>
                    <a:pt x="659" y="5251"/>
                  </a:lnTo>
                  <a:lnTo>
                    <a:pt x="761" y="5307"/>
                  </a:lnTo>
                  <a:lnTo>
                    <a:pt x="2079" y="2941"/>
                  </a:lnTo>
                  <a:lnTo>
                    <a:pt x="5298" y="6736"/>
                  </a:lnTo>
                  <a:lnTo>
                    <a:pt x="5372" y="6819"/>
                  </a:lnTo>
                  <a:cubicBezTo>
                    <a:pt x="5390" y="6828"/>
                    <a:pt x="5400" y="6847"/>
                    <a:pt x="5418" y="6865"/>
                  </a:cubicBezTo>
                  <a:cubicBezTo>
                    <a:pt x="5492" y="6921"/>
                    <a:pt x="5585" y="6967"/>
                    <a:pt x="5678" y="6995"/>
                  </a:cubicBezTo>
                  <a:cubicBezTo>
                    <a:pt x="5743" y="7014"/>
                    <a:pt x="5817" y="7023"/>
                    <a:pt x="5882" y="7023"/>
                  </a:cubicBezTo>
                  <a:cubicBezTo>
                    <a:pt x="6012" y="7023"/>
                    <a:pt x="6133" y="6995"/>
                    <a:pt x="6244" y="6930"/>
                  </a:cubicBezTo>
                  <a:cubicBezTo>
                    <a:pt x="6327" y="6884"/>
                    <a:pt x="6402" y="6819"/>
                    <a:pt x="6457" y="6754"/>
                  </a:cubicBezTo>
                  <a:cubicBezTo>
                    <a:pt x="6467" y="6736"/>
                    <a:pt x="6485" y="6717"/>
                    <a:pt x="6494" y="6698"/>
                  </a:cubicBezTo>
                  <a:lnTo>
                    <a:pt x="6633" y="6467"/>
                  </a:lnTo>
                  <a:cubicBezTo>
                    <a:pt x="7014" y="5845"/>
                    <a:pt x="7394" y="5205"/>
                    <a:pt x="7756" y="4593"/>
                  </a:cubicBezTo>
                  <a:lnTo>
                    <a:pt x="8248" y="3776"/>
                  </a:lnTo>
                  <a:lnTo>
                    <a:pt x="9268" y="2060"/>
                  </a:lnTo>
                  <a:lnTo>
                    <a:pt x="10391" y="2682"/>
                  </a:lnTo>
                  <a:lnTo>
                    <a:pt x="10057" y="1"/>
                  </a:ln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098" name="Google Shape;1098;p3"/>
            <p:cNvSpPr/>
            <p:nvPr/>
          </p:nvSpPr>
          <p:spPr>
            <a:xfrm>
              <a:off x="1836771" y="1663668"/>
              <a:ext cx="289489" cy="289432"/>
            </a:xfrm>
            <a:custGeom>
              <a:rect b="b" l="l" r="r" t="t"/>
              <a:pathLst>
                <a:path extrusionOk="0" h="5084" w="5085">
                  <a:moveTo>
                    <a:pt x="2543" y="0"/>
                  </a:moveTo>
                  <a:cubicBezTo>
                    <a:pt x="1142" y="0"/>
                    <a:pt x="1" y="1141"/>
                    <a:pt x="1" y="2542"/>
                  </a:cubicBezTo>
                  <a:cubicBezTo>
                    <a:pt x="1" y="3952"/>
                    <a:pt x="1142" y="5084"/>
                    <a:pt x="2543" y="5084"/>
                  </a:cubicBezTo>
                  <a:cubicBezTo>
                    <a:pt x="3944" y="5084"/>
                    <a:pt x="5085" y="3952"/>
                    <a:pt x="5085" y="2542"/>
                  </a:cubicBezTo>
                  <a:lnTo>
                    <a:pt x="2543" y="2542"/>
                  </a:lnTo>
                  <a:lnTo>
                    <a:pt x="2543" y="0"/>
                  </a:lnTo>
                  <a:close/>
                </a:path>
              </a:pathLst>
            </a:custGeom>
            <a:solidFill>
              <a:schemeClr val="l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099" name="Google Shape;1099;p3"/>
            <p:cNvSpPr/>
            <p:nvPr/>
          </p:nvSpPr>
          <p:spPr>
            <a:xfrm>
              <a:off x="1833640" y="1660480"/>
              <a:ext cx="295808" cy="295808"/>
            </a:xfrm>
            <a:custGeom>
              <a:rect b="b" l="l" r="r" t="t"/>
              <a:pathLst>
                <a:path extrusionOk="0" h="5196" w="5196">
                  <a:moveTo>
                    <a:pt x="2542" y="121"/>
                  </a:moveTo>
                  <a:lnTo>
                    <a:pt x="2542" y="2598"/>
                  </a:lnTo>
                  <a:cubicBezTo>
                    <a:pt x="2542" y="2635"/>
                    <a:pt x="2570" y="2663"/>
                    <a:pt x="2598" y="2663"/>
                  </a:cubicBezTo>
                  <a:lnTo>
                    <a:pt x="5084" y="2663"/>
                  </a:lnTo>
                  <a:cubicBezTo>
                    <a:pt x="5047" y="3999"/>
                    <a:pt x="3952" y="5084"/>
                    <a:pt x="2598" y="5084"/>
                  </a:cubicBezTo>
                  <a:cubicBezTo>
                    <a:pt x="1234" y="5084"/>
                    <a:pt x="121" y="3971"/>
                    <a:pt x="121" y="2598"/>
                  </a:cubicBezTo>
                  <a:cubicBezTo>
                    <a:pt x="121" y="1253"/>
                    <a:pt x="1197" y="149"/>
                    <a:pt x="2542" y="121"/>
                  </a:cubicBezTo>
                  <a:close/>
                  <a:moveTo>
                    <a:pt x="2598" y="0"/>
                  </a:moveTo>
                  <a:cubicBezTo>
                    <a:pt x="1169" y="0"/>
                    <a:pt x="0" y="1169"/>
                    <a:pt x="0" y="2598"/>
                  </a:cubicBezTo>
                  <a:cubicBezTo>
                    <a:pt x="0" y="4036"/>
                    <a:pt x="1169" y="5195"/>
                    <a:pt x="2598" y="5195"/>
                  </a:cubicBezTo>
                  <a:cubicBezTo>
                    <a:pt x="4036" y="5195"/>
                    <a:pt x="5195" y="4036"/>
                    <a:pt x="5195" y="2598"/>
                  </a:cubicBezTo>
                  <a:cubicBezTo>
                    <a:pt x="5195" y="2570"/>
                    <a:pt x="5177" y="2542"/>
                    <a:pt x="5140" y="2542"/>
                  </a:cubicBezTo>
                  <a:lnTo>
                    <a:pt x="2653" y="2542"/>
                  </a:lnTo>
                  <a:lnTo>
                    <a:pt x="2653" y="56"/>
                  </a:lnTo>
                  <a:cubicBezTo>
                    <a:pt x="2653" y="28"/>
                    <a:pt x="2635" y="0"/>
                    <a:pt x="2598" y="0"/>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100" name="Google Shape;1100;p3"/>
            <p:cNvSpPr/>
            <p:nvPr/>
          </p:nvSpPr>
          <p:spPr>
            <a:xfrm>
              <a:off x="2020595" y="1692132"/>
              <a:ext cx="77653" cy="77709"/>
            </a:xfrm>
            <a:custGeom>
              <a:rect b="b" l="l" r="r" t="t"/>
              <a:pathLst>
                <a:path extrusionOk="0" h="1365" w="1364">
                  <a:moveTo>
                    <a:pt x="0" y="1"/>
                  </a:moveTo>
                  <a:lnTo>
                    <a:pt x="0" y="1365"/>
                  </a:lnTo>
                  <a:lnTo>
                    <a:pt x="1364" y="1365"/>
                  </a:lnTo>
                  <a:cubicBezTo>
                    <a:pt x="1364" y="604"/>
                    <a:pt x="752" y="1"/>
                    <a:pt x="0" y="1"/>
                  </a:cubicBezTo>
                  <a:close/>
                </a:path>
              </a:pathLst>
            </a:custGeom>
            <a:solidFill>
              <a:schemeClr val="dk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101" name="Google Shape;1101;p3"/>
            <p:cNvSpPr/>
            <p:nvPr/>
          </p:nvSpPr>
          <p:spPr>
            <a:xfrm>
              <a:off x="2017407" y="1688489"/>
              <a:ext cx="84029" cy="84541"/>
            </a:xfrm>
            <a:custGeom>
              <a:rect b="b" l="l" r="r" t="t"/>
              <a:pathLst>
                <a:path extrusionOk="0" h="1485" w="1476">
                  <a:moveTo>
                    <a:pt x="112" y="121"/>
                  </a:moveTo>
                  <a:cubicBezTo>
                    <a:pt x="789" y="148"/>
                    <a:pt x="1327" y="696"/>
                    <a:pt x="1355" y="1364"/>
                  </a:cubicBezTo>
                  <a:lnTo>
                    <a:pt x="112" y="1364"/>
                  </a:lnTo>
                  <a:lnTo>
                    <a:pt x="112" y="121"/>
                  </a:lnTo>
                  <a:close/>
                  <a:moveTo>
                    <a:pt x="1" y="0"/>
                  </a:moveTo>
                  <a:lnTo>
                    <a:pt x="1" y="1484"/>
                  </a:lnTo>
                  <a:lnTo>
                    <a:pt x="1476" y="1484"/>
                  </a:lnTo>
                  <a:lnTo>
                    <a:pt x="1476" y="1429"/>
                  </a:lnTo>
                  <a:cubicBezTo>
                    <a:pt x="1476" y="640"/>
                    <a:pt x="835" y="0"/>
                    <a:pt x="56" y="0"/>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102" name="Google Shape;1102;p3"/>
            <p:cNvSpPr/>
            <p:nvPr/>
          </p:nvSpPr>
          <p:spPr>
            <a:xfrm>
              <a:off x="2293116" y="1635146"/>
              <a:ext cx="584671" cy="391223"/>
            </a:xfrm>
            <a:custGeom>
              <a:rect b="b" l="l" r="r" t="t"/>
              <a:pathLst>
                <a:path extrusionOk="0" h="6872" w="10270">
                  <a:moveTo>
                    <a:pt x="9963" y="0"/>
                  </a:moveTo>
                  <a:lnTo>
                    <a:pt x="7598" y="1113"/>
                  </a:lnTo>
                  <a:lnTo>
                    <a:pt x="8600" y="1586"/>
                  </a:lnTo>
                  <a:lnTo>
                    <a:pt x="8321" y="2032"/>
                  </a:lnTo>
                  <a:lnTo>
                    <a:pt x="7505" y="3377"/>
                  </a:lnTo>
                  <a:cubicBezTo>
                    <a:pt x="6958" y="4267"/>
                    <a:pt x="6410" y="5158"/>
                    <a:pt x="5872" y="6048"/>
                  </a:cubicBezTo>
                  <a:lnTo>
                    <a:pt x="5826" y="6132"/>
                  </a:lnTo>
                  <a:lnTo>
                    <a:pt x="5390" y="5612"/>
                  </a:lnTo>
                  <a:lnTo>
                    <a:pt x="4351" y="4397"/>
                  </a:lnTo>
                  <a:lnTo>
                    <a:pt x="3321" y="3182"/>
                  </a:lnTo>
                  <a:lnTo>
                    <a:pt x="2811" y="2579"/>
                  </a:lnTo>
                  <a:lnTo>
                    <a:pt x="2551" y="2273"/>
                  </a:lnTo>
                  <a:lnTo>
                    <a:pt x="2514" y="2236"/>
                  </a:lnTo>
                  <a:lnTo>
                    <a:pt x="2505" y="2217"/>
                  </a:lnTo>
                  <a:lnTo>
                    <a:pt x="2486" y="2199"/>
                  </a:lnTo>
                  <a:lnTo>
                    <a:pt x="2468" y="2171"/>
                  </a:lnTo>
                  <a:cubicBezTo>
                    <a:pt x="2403" y="2115"/>
                    <a:pt x="2328" y="2069"/>
                    <a:pt x="2236" y="2032"/>
                  </a:cubicBezTo>
                  <a:cubicBezTo>
                    <a:pt x="2166" y="2005"/>
                    <a:pt x="2090" y="1992"/>
                    <a:pt x="2012" y="1992"/>
                  </a:cubicBezTo>
                  <a:cubicBezTo>
                    <a:pt x="1905" y="1992"/>
                    <a:pt x="1795" y="2016"/>
                    <a:pt x="1698" y="2060"/>
                  </a:cubicBezTo>
                  <a:cubicBezTo>
                    <a:pt x="1614" y="2097"/>
                    <a:pt x="1540" y="2162"/>
                    <a:pt x="1494" y="2227"/>
                  </a:cubicBezTo>
                  <a:cubicBezTo>
                    <a:pt x="1475" y="2245"/>
                    <a:pt x="1466" y="2254"/>
                    <a:pt x="1456" y="2273"/>
                  </a:cubicBezTo>
                  <a:lnTo>
                    <a:pt x="1438" y="2301"/>
                  </a:lnTo>
                  <a:lnTo>
                    <a:pt x="1438" y="2310"/>
                  </a:lnTo>
                  <a:lnTo>
                    <a:pt x="1410" y="2356"/>
                  </a:lnTo>
                  <a:lnTo>
                    <a:pt x="1317" y="2523"/>
                  </a:lnTo>
                  <a:lnTo>
                    <a:pt x="1132" y="2867"/>
                  </a:lnTo>
                  <a:lnTo>
                    <a:pt x="751" y="3544"/>
                  </a:lnTo>
                  <a:lnTo>
                    <a:pt x="0" y="4917"/>
                  </a:lnTo>
                  <a:lnTo>
                    <a:pt x="668" y="5186"/>
                  </a:lnTo>
                  <a:lnTo>
                    <a:pt x="1429" y="3822"/>
                  </a:lnTo>
                  <a:lnTo>
                    <a:pt x="1809" y="3145"/>
                  </a:lnTo>
                  <a:lnTo>
                    <a:pt x="1995" y="2802"/>
                  </a:lnTo>
                  <a:lnTo>
                    <a:pt x="2022" y="2755"/>
                  </a:lnTo>
                  <a:lnTo>
                    <a:pt x="2199" y="2959"/>
                  </a:lnTo>
                  <a:lnTo>
                    <a:pt x="2718" y="3572"/>
                  </a:lnTo>
                  <a:lnTo>
                    <a:pt x="3748" y="4787"/>
                  </a:lnTo>
                  <a:lnTo>
                    <a:pt x="4778" y="6002"/>
                  </a:lnTo>
                  <a:lnTo>
                    <a:pt x="5297" y="6605"/>
                  </a:lnTo>
                  <a:lnTo>
                    <a:pt x="5325" y="6651"/>
                  </a:lnTo>
                  <a:lnTo>
                    <a:pt x="5343" y="6661"/>
                  </a:lnTo>
                  <a:lnTo>
                    <a:pt x="5362" y="6689"/>
                  </a:lnTo>
                  <a:cubicBezTo>
                    <a:pt x="5371" y="6698"/>
                    <a:pt x="5390" y="6716"/>
                    <a:pt x="5408" y="6726"/>
                  </a:cubicBezTo>
                  <a:cubicBezTo>
                    <a:pt x="5473" y="6781"/>
                    <a:pt x="5557" y="6818"/>
                    <a:pt x="5640" y="6846"/>
                  </a:cubicBezTo>
                  <a:cubicBezTo>
                    <a:pt x="5703" y="6863"/>
                    <a:pt x="5769" y="6871"/>
                    <a:pt x="5834" y="6871"/>
                  </a:cubicBezTo>
                  <a:cubicBezTo>
                    <a:pt x="5951" y="6871"/>
                    <a:pt x="6068" y="6844"/>
                    <a:pt x="6169" y="6791"/>
                  </a:cubicBezTo>
                  <a:cubicBezTo>
                    <a:pt x="6243" y="6754"/>
                    <a:pt x="6308" y="6689"/>
                    <a:pt x="6364" y="6624"/>
                  </a:cubicBezTo>
                  <a:cubicBezTo>
                    <a:pt x="6373" y="6614"/>
                    <a:pt x="6382" y="6596"/>
                    <a:pt x="6392" y="6577"/>
                  </a:cubicBezTo>
                  <a:lnTo>
                    <a:pt x="6410" y="6559"/>
                  </a:lnTo>
                  <a:lnTo>
                    <a:pt x="6429" y="6512"/>
                  </a:lnTo>
                  <a:lnTo>
                    <a:pt x="6531" y="6345"/>
                  </a:lnTo>
                  <a:cubicBezTo>
                    <a:pt x="7078" y="5455"/>
                    <a:pt x="7607" y="4555"/>
                    <a:pt x="8145" y="3664"/>
                  </a:cubicBezTo>
                  <a:lnTo>
                    <a:pt x="8952" y="2319"/>
                  </a:lnTo>
                  <a:lnTo>
                    <a:pt x="9193" y="1902"/>
                  </a:lnTo>
                  <a:lnTo>
                    <a:pt x="10269" y="2486"/>
                  </a:lnTo>
                  <a:lnTo>
                    <a:pt x="10269" y="2486"/>
                  </a:lnTo>
                  <a:lnTo>
                    <a:pt x="9963" y="0"/>
                  </a:lnTo>
                  <a:close/>
                </a:path>
              </a:pathLst>
            </a:custGeom>
            <a:solidFill>
              <a:schemeClr val="dk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103" name="Google Shape;1103;p3"/>
            <p:cNvSpPr/>
            <p:nvPr/>
          </p:nvSpPr>
          <p:spPr>
            <a:xfrm>
              <a:off x="2290440" y="1629852"/>
              <a:ext cx="591047" cy="399819"/>
            </a:xfrm>
            <a:custGeom>
              <a:rect b="b" l="l" r="r" t="t"/>
              <a:pathLst>
                <a:path extrusionOk="0" h="7023" w="10382">
                  <a:moveTo>
                    <a:pt x="10057" y="0"/>
                  </a:moveTo>
                  <a:lnTo>
                    <a:pt x="7515" y="1206"/>
                  </a:lnTo>
                  <a:lnTo>
                    <a:pt x="8563" y="1707"/>
                  </a:lnTo>
                  <a:lnTo>
                    <a:pt x="7496" y="3433"/>
                  </a:lnTo>
                  <a:cubicBezTo>
                    <a:pt x="7329" y="3711"/>
                    <a:pt x="7162" y="3980"/>
                    <a:pt x="6995" y="4258"/>
                  </a:cubicBezTo>
                  <a:cubicBezTo>
                    <a:pt x="6624" y="4861"/>
                    <a:pt x="6244" y="5492"/>
                    <a:pt x="5864" y="6114"/>
                  </a:cubicBezTo>
                  <a:lnTo>
                    <a:pt x="5864" y="6123"/>
                  </a:lnTo>
                  <a:lnTo>
                    <a:pt x="2644" y="2329"/>
                  </a:lnTo>
                  <a:lnTo>
                    <a:pt x="2552" y="2227"/>
                  </a:lnTo>
                  <a:cubicBezTo>
                    <a:pt x="2487" y="2162"/>
                    <a:pt x="2403" y="2106"/>
                    <a:pt x="2301" y="2069"/>
                  </a:cubicBezTo>
                  <a:cubicBezTo>
                    <a:pt x="2222" y="2041"/>
                    <a:pt x="2138" y="2027"/>
                    <a:pt x="2053" y="2027"/>
                  </a:cubicBezTo>
                  <a:cubicBezTo>
                    <a:pt x="1939" y="2027"/>
                    <a:pt x="1823" y="2053"/>
                    <a:pt x="1717" y="2106"/>
                  </a:cubicBezTo>
                  <a:cubicBezTo>
                    <a:pt x="1633" y="2143"/>
                    <a:pt x="1550" y="2208"/>
                    <a:pt x="1494" y="2282"/>
                  </a:cubicBezTo>
                  <a:cubicBezTo>
                    <a:pt x="1485" y="2301"/>
                    <a:pt x="1466" y="2310"/>
                    <a:pt x="1457" y="2329"/>
                  </a:cubicBezTo>
                  <a:lnTo>
                    <a:pt x="1" y="4982"/>
                  </a:lnTo>
                  <a:lnTo>
                    <a:pt x="103" y="5038"/>
                  </a:lnTo>
                  <a:lnTo>
                    <a:pt x="1513" y="2477"/>
                  </a:lnTo>
                  <a:lnTo>
                    <a:pt x="1559" y="2394"/>
                  </a:lnTo>
                  <a:cubicBezTo>
                    <a:pt x="1568" y="2384"/>
                    <a:pt x="1578" y="2366"/>
                    <a:pt x="1587" y="2357"/>
                  </a:cubicBezTo>
                  <a:cubicBezTo>
                    <a:pt x="1633" y="2292"/>
                    <a:pt x="1698" y="2245"/>
                    <a:pt x="1772" y="2208"/>
                  </a:cubicBezTo>
                  <a:cubicBezTo>
                    <a:pt x="1857" y="2166"/>
                    <a:pt x="1954" y="2145"/>
                    <a:pt x="2051" y="2145"/>
                  </a:cubicBezTo>
                  <a:cubicBezTo>
                    <a:pt x="2124" y="2145"/>
                    <a:pt x="2197" y="2157"/>
                    <a:pt x="2264" y="2180"/>
                  </a:cubicBezTo>
                  <a:cubicBezTo>
                    <a:pt x="2348" y="2208"/>
                    <a:pt x="2413" y="2255"/>
                    <a:pt x="2468" y="2310"/>
                  </a:cubicBezTo>
                  <a:lnTo>
                    <a:pt x="5873" y="6327"/>
                  </a:lnTo>
                  <a:lnTo>
                    <a:pt x="5966" y="6179"/>
                  </a:lnTo>
                  <a:cubicBezTo>
                    <a:pt x="6337" y="5557"/>
                    <a:pt x="6726" y="4926"/>
                    <a:pt x="7097" y="4314"/>
                  </a:cubicBezTo>
                  <a:cubicBezTo>
                    <a:pt x="7264" y="4045"/>
                    <a:pt x="7431" y="3767"/>
                    <a:pt x="7598" y="3498"/>
                  </a:cubicBezTo>
                  <a:lnTo>
                    <a:pt x="8730" y="1661"/>
                  </a:lnTo>
                  <a:lnTo>
                    <a:pt x="7784" y="1206"/>
                  </a:lnTo>
                  <a:lnTo>
                    <a:pt x="9964" y="177"/>
                  </a:lnTo>
                  <a:lnTo>
                    <a:pt x="10242" y="2477"/>
                  </a:lnTo>
                  <a:lnTo>
                    <a:pt x="10242" y="2477"/>
                  </a:lnTo>
                  <a:lnTo>
                    <a:pt x="9222" y="1911"/>
                  </a:lnTo>
                  <a:lnTo>
                    <a:pt x="8146" y="3730"/>
                  </a:lnTo>
                  <a:cubicBezTo>
                    <a:pt x="7979" y="3999"/>
                    <a:pt x="7812" y="4277"/>
                    <a:pt x="7654" y="4546"/>
                  </a:cubicBezTo>
                  <a:cubicBezTo>
                    <a:pt x="7283" y="5158"/>
                    <a:pt x="6912" y="5789"/>
                    <a:pt x="6531" y="6411"/>
                  </a:cubicBezTo>
                  <a:lnTo>
                    <a:pt x="6392" y="6642"/>
                  </a:lnTo>
                  <a:cubicBezTo>
                    <a:pt x="6383" y="6661"/>
                    <a:pt x="6374" y="6670"/>
                    <a:pt x="6364" y="6689"/>
                  </a:cubicBezTo>
                  <a:cubicBezTo>
                    <a:pt x="6318" y="6744"/>
                    <a:pt x="6253" y="6800"/>
                    <a:pt x="6188" y="6837"/>
                  </a:cubicBezTo>
                  <a:cubicBezTo>
                    <a:pt x="6094" y="6884"/>
                    <a:pt x="5993" y="6909"/>
                    <a:pt x="5889" y="6909"/>
                  </a:cubicBezTo>
                  <a:cubicBezTo>
                    <a:pt x="5828" y="6909"/>
                    <a:pt x="5767" y="6901"/>
                    <a:pt x="5706" y="6884"/>
                  </a:cubicBezTo>
                  <a:cubicBezTo>
                    <a:pt x="5632" y="6865"/>
                    <a:pt x="5557" y="6828"/>
                    <a:pt x="5492" y="6772"/>
                  </a:cubicBezTo>
                  <a:cubicBezTo>
                    <a:pt x="5483" y="6763"/>
                    <a:pt x="5465" y="6754"/>
                    <a:pt x="5455" y="6735"/>
                  </a:cubicBezTo>
                  <a:lnTo>
                    <a:pt x="2060" y="2746"/>
                  </a:lnTo>
                  <a:lnTo>
                    <a:pt x="659" y="5251"/>
                  </a:lnTo>
                  <a:lnTo>
                    <a:pt x="761" y="5307"/>
                  </a:lnTo>
                  <a:lnTo>
                    <a:pt x="2079" y="2950"/>
                  </a:lnTo>
                  <a:lnTo>
                    <a:pt x="5298" y="6744"/>
                  </a:lnTo>
                  <a:lnTo>
                    <a:pt x="5372" y="6819"/>
                  </a:lnTo>
                  <a:cubicBezTo>
                    <a:pt x="5381" y="6837"/>
                    <a:pt x="5400" y="6856"/>
                    <a:pt x="5418" y="6865"/>
                  </a:cubicBezTo>
                  <a:cubicBezTo>
                    <a:pt x="5492" y="6930"/>
                    <a:pt x="5585" y="6976"/>
                    <a:pt x="5678" y="6995"/>
                  </a:cubicBezTo>
                  <a:cubicBezTo>
                    <a:pt x="5743" y="7013"/>
                    <a:pt x="5817" y="7023"/>
                    <a:pt x="5882" y="7023"/>
                  </a:cubicBezTo>
                  <a:cubicBezTo>
                    <a:pt x="6012" y="7023"/>
                    <a:pt x="6133" y="6995"/>
                    <a:pt x="6235" y="6939"/>
                  </a:cubicBezTo>
                  <a:cubicBezTo>
                    <a:pt x="6327" y="6893"/>
                    <a:pt x="6402" y="6828"/>
                    <a:pt x="6457" y="6754"/>
                  </a:cubicBezTo>
                  <a:cubicBezTo>
                    <a:pt x="6466" y="6744"/>
                    <a:pt x="6476" y="6717"/>
                    <a:pt x="6494" y="6707"/>
                  </a:cubicBezTo>
                  <a:lnTo>
                    <a:pt x="6633" y="6475"/>
                  </a:lnTo>
                  <a:cubicBezTo>
                    <a:pt x="7005" y="5854"/>
                    <a:pt x="7385" y="5223"/>
                    <a:pt x="7747" y="4611"/>
                  </a:cubicBezTo>
                  <a:cubicBezTo>
                    <a:pt x="7914" y="4333"/>
                    <a:pt x="8081" y="4054"/>
                    <a:pt x="8238" y="3785"/>
                  </a:cubicBezTo>
                  <a:lnTo>
                    <a:pt x="9268" y="2069"/>
                  </a:lnTo>
                  <a:lnTo>
                    <a:pt x="10381" y="2681"/>
                  </a:lnTo>
                  <a:lnTo>
                    <a:pt x="10057" y="0"/>
                  </a:ln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104" name="Google Shape;1104;p3"/>
            <p:cNvSpPr/>
            <p:nvPr/>
          </p:nvSpPr>
          <p:spPr>
            <a:xfrm>
              <a:off x="2999153" y="1568027"/>
              <a:ext cx="81410" cy="321711"/>
            </a:xfrm>
            <a:custGeom>
              <a:rect b="b" l="l" r="r" t="t"/>
              <a:pathLst>
                <a:path extrusionOk="0" h="5651" w="1430">
                  <a:moveTo>
                    <a:pt x="1" y="1"/>
                  </a:moveTo>
                  <a:lnTo>
                    <a:pt x="1" y="5650"/>
                  </a:lnTo>
                  <a:lnTo>
                    <a:pt x="1430" y="5650"/>
                  </a:lnTo>
                  <a:lnTo>
                    <a:pt x="1430" y="1"/>
                  </a:lnTo>
                  <a:close/>
                </a:path>
              </a:pathLst>
            </a:cu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105" name="Google Shape;1105;p3"/>
            <p:cNvSpPr/>
            <p:nvPr/>
          </p:nvSpPr>
          <p:spPr>
            <a:xfrm>
              <a:off x="2995509" y="1564383"/>
              <a:ext cx="88242" cy="328543"/>
            </a:xfrm>
            <a:custGeom>
              <a:rect b="b" l="l" r="r" t="t"/>
              <a:pathLst>
                <a:path extrusionOk="0" h="5771" w="1550">
                  <a:moveTo>
                    <a:pt x="1438" y="121"/>
                  </a:moveTo>
                  <a:lnTo>
                    <a:pt x="1438" y="5659"/>
                  </a:lnTo>
                  <a:lnTo>
                    <a:pt x="121" y="5659"/>
                  </a:lnTo>
                  <a:lnTo>
                    <a:pt x="121" y="121"/>
                  </a:lnTo>
                  <a:close/>
                  <a:moveTo>
                    <a:pt x="0" y="0"/>
                  </a:moveTo>
                  <a:lnTo>
                    <a:pt x="0" y="5770"/>
                  </a:lnTo>
                  <a:lnTo>
                    <a:pt x="1549" y="5770"/>
                  </a:lnTo>
                  <a:lnTo>
                    <a:pt x="1549" y="0"/>
                  </a:ln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106" name="Google Shape;1106;p3"/>
            <p:cNvSpPr/>
            <p:nvPr/>
          </p:nvSpPr>
          <p:spPr>
            <a:xfrm>
              <a:off x="3130147" y="1424964"/>
              <a:ext cx="81922" cy="464777"/>
            </a:xfrm>
            <a:custGeom>
              <a:rect b="b" l="l" r="r" t="t"/>
              <a:pathLst>
                <a:path extrusionOk="0" h="8164" w="1439">
                  <a:moveTo>
                    <a:pt x="1" y="0"/>
                  </a:moveTo>
                  <a:lnTo>
                    <a:pt x="1" y="8163"/>
                  </a:lnTo>
                  <a:lnTo>
                    <a:pt x="1438" y="8163"/>
                  </a:lnTo>
                  <a:lnTo>
                    <a:pt x="1438" y="0"/>
                  </a:lnTo>
                  <a:close/>
                </a:path>
              </a:pathLst>
            </a:cu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107" name="Google Shape;1107;p3"/>
            <p:cNvSpPr/>
            <p:nvPr/>
          </p:nvSpPr>
          <p:spPr>
            <a:xfrm>
              <a:off x="3126447" y="1421776"/>
              <a:ext cx="88811" cy="471153"/>
            </a:xfrm>
            <a:custGeom>
              <a:rect b="b" l="l" r="r" t="t"/>
              <a:pathLst>
                <a:path extrusionOk="0" h="8276" w="1560">
                  <a:moveTo>
                    <a:pt x="1439" y="112"/>
                  </a:moveTo>
                  <a:lnTo>
                    <a:pt x="1439" y="8164"/>
                  </a:lnTo>
                  <a:lnTo>
                    <a:pt x="121" y="8164"/>
                  </a:lnTo>
                  <a:lnTo>
                    <a:pt x="121" y="112"/>
                  </a:lnTo>
                  <a:close/>
                  <a:moveTo>
                    <a:pt x="66" y="0"/>
                  </a:moveTo>
                  <a:cubicBezTo>
                    <a:pt x="28" y="0"/>
                    <a:pt x="1" y="19"/>
                    <a:pt x="1" y="56"/>
                  </a:cubicBezTo>
                  <a:lnTo>
                    <a:pt x="1" y="8219"/>
                  </a:lnTo>
                  <a:cubicBezTo>
                    <a:pt x="1" y="8257"/>
                    <a:pt x="28" y="8275"/>
                    <a:pt x="66" y="8275"/>
                  </a:cubicBezTo>
                  <a:lnTo>
                    <a:pt x="1494" y="8275"/>
                  </a:lnTo>
                  <a:cubicBezTo>
                    <a:pt x="1531" y="8275"/>
                    <a:pt x="1559" y="8257"/>
                    <a:pt x="1559" y="8219"/>
                  </a:cubicBezTo>
                  <a:lnTo>
                    <a:pt x="1559" y="56"/>
                  </a:lnTo>
                  <a:cubicBezTo>
                    <a:pt x="1559" y="19"/>
                    <a:pt x="1531" y="0"/>
                    <a:pt x="1494" y="0"/>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108" name="Google Shape;1108;p3"/>
            <p:cNvSpPr/>
            <p:nvPr/>
          </p:nvSpPr>
          <p:spPr>
            <a:xfrm>
              <a:off x="3248446" y="1621939"/>
              <a:ext cx="81922" cy="267799"/>
            </a:xfrm>
            <a:custGeom>
              <a:rect b="b" l="l" r="r" t="t"/>
              <a:pathLst>
                <a:path extrusionOk="0" h="4704" w="1439">
                  <a:moveTo>
                    <a:pt x="1" y="0"/>
                  </a:moveTo>
                  <a:lnTo>
                    <a:pt x="1" y="4703"/>
                  </a:lnTo>
                  <a:lnTo>
                    <a:pt x="1438" y="4703"/>
                  </a:lnTo>
                  <a:lnTo>
                    <a:pt x="1438" y="0"/>
                  </a:lnTo>
                  <a:close/>
                </a:path>
              </a:pathLst>
            </a:cu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109" name="Google Shape;1109;p3"/>
            <p:cNvSpPr/>
            <p:nvPr/>
          </p:nvSpPr>
          <p:spPr>
            <a:xfrm>
              <a:off x="3244746" y="1618751"/>
              <a:ext cx="88811" cy="274175"/>
            </a:xfrm>
            <a:custGeom>
              <a:rect b="b" l="l" r="r" t="t"/>
              <a:pathLst>
                <a:path extrusionOk="0" h="4816" w="1560">
                  <a:moveTo>
                    <a:pt x="1439" y="112"/>
                  </a:moveTo>
                  <a:lnTo>
                    <a:pt x="1439" y="4704"/>
                  </a:lnTo>
                  <a:lnTo>
                    <a:pt x="121" y="4704"/>
                  </a:lnTo>
                  <a:lnTo>
                    <a:pt x="121" y="112"/>
                  </a:lnTo>
                  <a:close/>
                  <a:moveTo>
                    <a:pt x="1" y="1"/>
                  </a:moveTo>
                  <a:lnTo>
                    <a:pt x="1" y="4815"/>
                  </a:lnTo>
                  <a:lnTo>
                    <a:pt x="1559" y="4815"/>
                  </a:lnTo>
                  <a:lnTo>
                    <a:pt x="1559" y="1"/>
                  </a:ln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110" name="Google Shape;1110;p3"/>
            <p:cNvSpPr/>
            <p:nvPr/>
          </p:nvSpPr>
          <p:spPr>
            <a:xfrm>
              <a:off x="1773408" y="1427298"/>
              <a:ext cx="375055" cy="118642"/>
            </a:xfrm>
            <a:custGeom>
              <a:rect b="b" l="l" r="r" t="t"/>
              <a:pathLst>
                <a:path extrusionOk="0" h="2084" w="6588">
                  <a:moveTo>
                    <a:pt x="67" y="1"/>
                  </a:moveTo>
                  <a:cubicBezTo>
                    <a:pt x="52" y="1"/>
                    <a:pt x="38" y="5"/>
                    <a:pt x="29" y="15"/>
                  </a:cubicBezTo>
                  <a:cubicBezTo>
                    <a:pt x="1" y="42"/>
                    <a:pt x="1" y="80"/>
                    <a:pt x="29" y="98"/>
                  </a:cubicBezTo>
                  <a:lnTo>
                    <a:pt x="1930" y="2065"/>
                  </a:lnTo>
                  <a:cubicBezTo>
                    <a:pt x="1940" y="2074"/>
                    <a:pt x="1958" y="2083"/>
                    <a:pt x="1967" y="2083"/>
                  </a:cubicBezTo>
                  <a:cubicBezTo>
                    <a:pt x="1986" y="2083"/>
                    <a:pt x="1995" y="2074"/>
                    <a:pt x="2014" y="2065"/>
                  </a:cubicBezTo>
                  <a:lnTo>
                    <a:pt x="4064" y="135"/>
                  </a:lnTo>
                  <a:lnTo>
                    <a:pt x="6485" y="2009"/>
                  </a:lnTo>
                  <a:cubicBezTo>
                    <a:pt x="6496" y="2016"/>
                    <a:pt x="6506" y="2019"/>
                    <a:pt x="6517" y="2019"/>
                  </a:cubicBezTo>
                  <a:cubicBezTo>
                    <a:pt x="6534" y="2019"/>
                    <a:pt x="6551" y="2011"/>
                    <a:pt x="6569" y="2000"/>
                  </a:cubicBezTo>
                  <a:cubicBezTo>
                    <a:pt x="6587" y="1972"/>
                    <a:pt x="6578" y="1935"/>
                    <a:pt x="6550" y="1916"/>
                  </a:cubicBezTo>
                  <a:lnTo>
                    <a:pt x="4101" y="15"/>
                  </a:lnTo>
                  <a:cubicBezTo>
                    <a:pt x="4087" y="5"/>
                    <a:pt x="4073" y="1"/>
                    <a:pt x="4060" y="1"/>
                  </a:cubicBezTo>
                  <a:cubicBezTo>
                    <a:pt x="4048" y="1"/>
                    <a:pt x="4036" y="5"/>
                    <a:pt x="4027" y="15"/>
                  </a:cubicBezTo>
                  <a:lnTo>
                    <a:pt x="1977" y="1944"/>
                  </a:lnTo>
                  <a:lnTo>
                    <a:pt x="112" y="15"/>
                  </a:lnTo>
                  <a:cubicBezTo>
                    <a:pt x="98" y="5"/>
                    <a:pt x="82" y="1"/>
                    <a:pt x="67" y="1"/>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111" name="Google Shape;1111;p3"/>
            <p:cNvSpPr/>
            <p:nvPr/>
          </p:nvSpPr>
          <p:spPr>
            <a:xfrm>
              <a:off x="1747562" y="1401168"/>
              <a:ext cx="59207" cy="59207"/>
            </a:xfrm>
            <a:custGeom>
              <a:rect b="b" l="l" r="r" t="t"/>
              <a:pathLst>
                <a:path extrusionOk="0" h="1040" w="1040">
                  <a:moveTo>
                    <a:pt x="520" y="1"/>
                  </a:moveTo>
                  <a:cubicBezTo>
                    <a:pt x="232" y="1"/>
                    <a:pt x="0" y="232"/>
                    <a:pt x="0" y="520"/>
                  </a:cubicBezTo>
                  <a:cubicBezTo>
                    <a:pt x="0" y="808"/>
                    <a:pt x="232" y="1040"/>
                    <a:pt x="520" y="1040"/>
                  </a:cubicBezTo>
                  <a:cubicBezTo>
                    <a:pt x="807" y="1040"/>
                    <a:pt x="1039" y="808"/>
                    <a:pt x="1039" y="520"/>
                  </a:cubicBezTo>
                  <a:cubicBezTo>
                    <a:pt x="1039" y="232"/>
                    <a:pt x="807" y="1"/>
                    <a:pt x="520" y="1"/>
                  </a:cubicBezTo>
                  <a:close/>
                </a:path>
              </a:pathLst>
            </a:cu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112" name="Google Shape;1112;p3"/>
            <p:cNvSpPr/>
            <p:nvPr/>
          </p:nvSpPr>
          <p:spPr>
            <a:xfrm>
              <a:off x="1744374" y="1397467"/>
              <a:ext cx="66096" cy="66096"/>
            </a:xfrm>
            <a:custGeom>
              <a:rect b="b" l="l" r="r" t="t"/>
              <a:pathLst>
                <a:path extrusionOk="0" h="1161" w="1161">
                  <a:moveTo>
                    <a:pt x="576" y="121"/>
                  </a:moveTo>
                  <a:cubicBezTo>
                    <a:pt x="835" y="121"/>
                    <a:pt x="1040" y="325"/>
                    <a:pt x="1040" y="585"/>
                  </a:cubicBezTo>
                  <a:cubicBezTo>
                    <a:pt x="1040" y="836"/>
                    <a:pt x="835" y="1049"/>
                    <a:pt x="576" y="1049"/>
                  </a:cubicBezTo>
                  <a:cubicBezTo>
                    <a:pt x="325" y="1049"/>
                    <a:pt x="112" y="836"/>
                    <a:pt x="112" y="585"/>
                  </a:cubicBezTo>
                  <a:cubicBezTo>
                    <a:pt x="112" y="325"/>
                    <a:pt x="325" y="121"/>
                    <a:pt x="576" y="121"/>
                  </a:cubicBezTo>
                  <a:close/>
                  <a:moveTo>
                    <a:pt x="576" y="1"/>
                  </a:moveTo>
                  <a:cubicBezTo>
                    <a:pt x="260" y="1"/>
                    <a:pt x="1" y="260"/>
                    <a:pt x="1" y="585"/>
                  </a:cubicBezTo>
                  <a:cubicBezTo>
                    <a:pt x="1" y="900"/>
                    <a:pt x="260" y="1160"/>
                    <a:pt x="576" y="1160"/>
                  </a:cubicBezTo>
                  <a:cubicBezTo>
                    <a:pt x="900" y="1160"/>
                    <a:pt x="1160" y="900"/>
                    <a:pt x="1160" y="585"/>
                  </a:cubicBezTo>
                  <a:cubicBezTo>
                    <a:pt x="1160" y="260"/>
                    <a:pt x="900" y="1"/>
                    <a:pt x="576" y="1"/>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113" name="Google Shape;1113;p3"/>
            <p:cNvSpPr/>
            <p:nvPr/>
          </p:nvSpPr>
          <p:spPr>
            <a:xfrm>
              <a:off x="1975166" y="1401168"/>
              <a:ext cx="59207" cy="59207"/>
            </a:xfrm>
            <a:custGeom>
              <a:rect b="b" l="l" r="r" t="t"/>
              <a:pathLst>
                <a:path extrusionOk="0" h="1040" w="1040">
                  <a:moveTo>
                    <a:pt x="520" y="1"/>
                  </a:moveTo>
                  <a:cubicBezTo>
                    <a:pt x="232" y="1"/>
                    <a:pt x="0" y="232"/>
                    <a:pt x="0" y="520"/>
                  </a:cubicBezTo>
                  <a:cubicBezTo>
                    <a:pt x="0" y="808"/>
                    <a:pt x="232" y="1040"/>
                    <a:pt x="520" y="1040"/>
                  </a:cubicBezTo>
                  <a:cubicBezTo>
                    <a:pt x="808" y="1040"/>
                    <a:pt x="1039" y="808"/>
                    <a:pt x="1039" y="520"/>
                  </a:cubicBezTo>
                  <a:cubicBezTo>
                    <a:pt x="1039" y="232"/>
                    <a:pt x="808" y="1"/>
                    <a:pt x="520" y="1"/>
                  </a:cubicBezTo>
                  <a:close/>
                </a:path>
              </a:pathLst>
            </a:custGeom>
            <a:solidFill>
              <a:schemeClr val="dk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114" name="Google Shape;1114;p3"/>
            <p:cNvSpPr/>
            <p:nvPr/>
          </p:nvSpPr>
          <p:spPr>
            <a:xfrm>
              <a:off x="1971465" y="1397467"/>
              <a:ext cx="66096" cy="66096"/>
            </a:xfrm>
            <a:custGeom>
              <a:rect b="b" l="l" r="r" t="t"/>
              <a:pathLst>
                <a:path extrusionOk="0" h="1161" w="1161">
                  <a:moveTo>
                    <a:pt x="585" y="121"/>
                  </a:moveTo>
                  <a:cubicBezTo>
                    <a:pt x="835" y="121"/>
                    <a:pt x="1049" y="325"/>
                    <a:pt x="1049" y="585"/>
                  </a:cubicBezTo>
                  <a:cubicBezTo>
                    <a:pt x="1049" y="836"/>
                    <a:pt x="835" y="1049"/>
                    <a:pt x="585" y="1049"/>
                  </a:cubicBezTo>
                  <a:cubicBezTo>
                    <a:pt x="325" y="1049"/>
                    <a:pt x="121" y="836"/>
                    <a:pt x="121" y="585"/>
                  </a:cubicBezTo>
                  <a:cubicBezTo>
                    <a:pt x="121" y="325"/>
                    <a:pt x="325" y="121"/>
                    <a:pt x="585" y="121"/>
                  </a:cubicBezTo>
                  <a:close/>
                  <a:moveTo>
                    <a:pt x="585" y="1"/>
                  </a:moveTo>
                  <a:cubicBezTo>
                    <a:pt x="260" y="1"/>
                    <a:pt x="1" y="260"/>
                    <a:pt x="1" y="585"/>
                  </a:cubicBezTo>
                  <a:cubicBezTo>
                    <a:pt x="1" y="900"/>
                    <a:pt x="270" y="1160"/>
                    <a:pt x="585" y="1160"/>
                  </a:cubicBezTo>
                  <a:cubicBezTo>
                    <a:pt x="900" y="1160"/>
                    <a:pt x="1160" y="900"/>
                    <a:pt x="1160" y="585"/>
                  </a:cubicBezTo>
                  <a:cubicBezTo>
                    <a:pt x="1160" y="260"/>
                    <a:pt x="900" y="1"/>
                    <a:pt x="585" y="1"/>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115" name="Google Shape;1115;p3"/>
            <p:cNvSpPr/>
            <p:nvPr/>
          </p:nvSpPr>
          <p:spPr>
            <a:xfrm>
              <a:off x="1855785" y="1509447"/>
              <a:ext cx="59776" cy="59207"/>
            </a:xfrm>
            <a:custGeom>
              <a:rect b="b" l="l" r="r" t="t"/>
              <a:pathLst>
                <a:path extrusionOk="0" h="1040" w="1050">
                  <a:moveTo>
                    <a:pt x="520" y="0"/>
                  </a:moveTo>
                  <a:cubicBezTo>
                    <a:pt x="233" y="0"/>
                    <a:pt x="1" y="232"/>
                    <a:pt x="1" y="520"/>
                  </a:cubicBezTo>
                  <a:cubicBezTo>
                    <a:pt x="1" y="807"/>
                    <a:pt x="233" y="1039"/>
                    <a:pt x="520" y="1039"/>
                  </a:cubicBezTo>
                  <a:cubicBezTo>
                    <a:pt x="808" y="1039"/>
                    <a:pt x="1049" y="807"/>
                    <a:pt x="1049" y="520"/>
                  </a:cubicBezTo>
                  <a:cubicBezTo>
                    <a:pt x="1049" y="232"/>
                    <a:pt x="808" y="0"/>
                    <a:pt x="520" y="0"/>
                  </a:cubicBezTo>
                  <a:close/>
                </a:path>
              </a:pathLst>
            </a:custGeom>
            <a:solidFill>
              <a:schemeClr val="dk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116" name="Google Shape;1116;p3"/>
            <p:cNvSpPr/>
            <p:nvPr/>
          </p:nvSpPr>
          <p:spPr>
            <a:xfrm>
              <a:off x="1852654" y="1505747"/>
              <a:ext cx="66039" cy="66039"/>
            </a:xfrm>
            <a:custGeom>
              <a:rect b="b" l="l" r="r" t="t"/>
              <a:pathLst>
                <a:path extrusionOk="0" h="1160" w="1160">
                  <a:moveTo>
                    <a:pt x="575" y="121"/>
                  </a:moveTo>
                  <a:cubicBezTo>
                    <a:pt x="835" y="121"/>
                    <a:pt x="1039" y="325"/>
                    <a:pt x="1039" y="585"/>
                  </a:cubicBezTo>
                  <a:cubicBezTo>
                    <a:pt x="1039" y="835"/>
                    <a:pt x="835" y="1049"/>
                    <a:pt x="575" y="1049"/>
                  </a:cubicBezTo>
                  <a:cubicBezTo>
                    <a:pt x="325" y="1049"/>
                    <a:pt x="112" y="835"/>
                    <a:pt x="112" y="585"/>
                  </a:cubicBezTo>
                  <a:cubicBezTo>
                    <a:pt x="112" y="325"/>
                    <a:pt x="325" y="121"/>
                    <a:pt x="575" y="121"/>
                  </a:cubicBezTo>
                  <a:close/>
                  <a:moveTo>
                    <a:pt x="575" y="0"/>
                  </a:moveTo>
                  <a:cubicBezTo>
                    <a:pt x="260" y="0"/>
                    <a:pt x="0" y="269"/>
                    <a:pt x="0" y="585"/>
                  </a:cubicBezTo>
                  <a:cubicBezTo>
                    <a:pt x="0" y="900"/>
                    <a:pt x="260" y="1160"/>
                    <a:pt x="575" y="1160"/>
                  </a:cubicBezTo>
                  <a:cubicBezTo>
                    <a:pt x="900" y="1160"/>
                    <a:pt x="1160" y="900"/>
                    <a:pt x="1160" y="585"/>
                  </a:cubicBezTo>
                  <a:cubicBezTo>
                    <a:pt x="1160" y="269"/>
                    <a:pt x="900" y="0"/>
                    <a:pt x="575" y="0"/>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117" name="Google Shape;1117;p3"/>
            <p:cNvSpPr/>
            <p:nvPr/>
          </p:nvSpPr>
          <p:spPr>
            <a:xfrm>
              <a:off x="2110373" y="1414888"/>
              <a:ext cx="362872" cy="228745"/>
            </a:xfrm>
            <a:custGeom>
              <a:rect b="b" l="l" r="r" t="t"/>
              <a:pathLst>
                <a:path extrusionOk="0" h="4018" w="6374">
                  <a:moveTo>
                    <a:pt x="3275" y="1"/>
                  </a:moveTo>
                  <a:cubicBezTo>
                    <a:pt x="2477" y="1"/>
                    <a:pt x="1819" y="585"/>
                    <a:pt x="1689" y="1346"/>
                  </a:cubicBezTo>
                  <a:lnTo>
                    <a:pt x="1234" y="1346"/>
                  </a:lnTo>
                  <a:cubicBezTo>
                    <a:pt x="557" y="1346"/>
                    <a:pt x="0" y="1940"/>
                    <a:pt x="0" y="2682"/>
                  </a:cubicBezTo>
                  <a:cubicBezTo>
                    <a:pt x="0" y="3415"/>
                    <a:pt x="557" y="4018"/>
                    <a:pt x="1234" y="4018"/>
                  </a:cubicBezTo>
                  <a:lnTo>
                    <a:pt x="5149" y="4018"/>
                  </a:lnTo>
                  <a:cubicBezTo>
                    <a:pt x="5826" y="4018"/>
                    <a:pt x="6373" y="3415"/>
                    <a:pt x="6373" y="2682"/>
                  </a:cubicBezTo>
                  <a:cubicBezTo>
                    <a:pt x="6373" y="1940"/>
                    <a:pt x="5826" y="1346"/>
                    <a:pt x="5149" y="1346"/>
                  </a:cubicBezTo>
                  <a:lnTo>
                    <a:pt x="4861" y="1346"/>
                  </a:lnTo>
                  <a:cubicBezTo>
                    <a:pt x="4731" y="585"/>
                    <a:pt x="4073" y="1"/>
                    <a:pt x="3275" y="1"/>
                  </a:cubicBezTo>
                  <a:close/>
                </a:path>
              </a:pathLst>
            </a:cu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118" name="Google Shape;1118;p3"/>
            <p:cNvSpPr/>
            <p:nvPr/>
          </p:nvSpPr>
          <p:spPr>
            <a:xfrm>
              <a:off x="2107185" y="1411757"/>
              <a:ext cx="369760" cy="235064"/>
            </a:xfrm>
            <a:custGeom>
              <a:rect b="b" l="l" r="r" t="t"/>
              <a:pathLst>
                <a:path extrusionOk="0" h="4129" w="6495">
                  <a:moveTo>
                    <a:pt x="3331" y="111"/>
                  </a:moveTo>
                  <a:cubicBezTo>
                    <a:pt x="4092" y="111"/>
                    <a:pt x="4732" y="659"/>
                    <a:pt x="4862" y="1410"/>
                  </a:cubicBezTo>
                  <a:cubicBezTo>
                    <a:pt x="4862" y="1438"/>
                    <a:pt x="4889" y="1457"/>
                    <a:pt x="4917" y="1457"/>
                  </a:cubicBezTo>
                  <a:lnTo>
                    <a:pt x="5205" y="1457"/>
                  </a:lnTo>
                  <a:cubicBezTo>
                    <a:pt x="5854" y="1457"/>
                    <a:pt x="6374" y="2032"/>
                    <a:pt x="6374" y="2737"/>
                  </a:cubicBezTo>
                  <a:cubicBezTo>
                    <a:pt x="6374" y="3442"/>
                    <a:pt x="5854" y="4017"/>
                    <a:pt x="5205" y="4017"/>
                  </a:cubicBezTo>
                  <a:lnTo>
                    <a:pt x="1290" y="4017"/>
                  </a:lnTo>
                  <a:cubicBezTo>
                    <a:pt x="641" y="4017"/>
                    <a:pt x="121" y="3442"/>
                    <a:pt x="121" y="2737"/>
                  </a:cubicBezTo>
                  <a:cubicBezTo>
                    <a:pt x="121" y="2032"/>
                    <a:pt x="641" y="1457"/>
                    <a:pt x="1290" y="1457"/>
                  </a:cubicBezTo>
                  <a:lnTo>
                    <a:pt x="1745" y="1457"/>
                  </a:lnTo>
                  <a:cubicBezTo>
                    <a:pt x="1772" y="1457"/>
                    <a:pt x="1791" y="1438"/>
                    <a:pt x="1800" y="1401"/>
                  </a:cubicBezTo>
                  <a:cubicBezTo>
                    <a:pt x="1930" y="659"/>
                    <a:pt x="2570" y="111"/>
                    <a:pt x="3331" y="111"/>
                  </a:cubicBezTo>
                  <a:close/>
                  <a:moveTo>
                    <a:pt x="3331" y="0"/>
                  </a:moveTo>
                  <a:cubicBezTo>
                    <a:pt x="2533" y="0"/>
                    <a:pt x="1847" y="557"/>
                    <a:pt x="1698" y="1336"/>
                  </a:cubicBezTo>
                  <a:lnTo>
                    <a:pt x="1290" y="1336"/>
                  </a:lnTo>
                  <a:cubicBezTo>
                    <a:pt x="576" y="1336"/>
                    <a:pt x="1" y="1967"/>
                    <a:pt x="1" y="2737"/>
                  </a:cubicBezTo>
                  <a:cubicBezTo>
                    <a:pt x="1" y="3507"/>
                    <a:pt x="576" y="4128"/>
                    <a:pt x="1290" y="4128"/>
                  </a:cubicBezTo>
                  <a:lnTo>
                    <a:pt x="5205" y="4128"/>
                  </a:lnTo>
                  <a:cubicBezTo>
                    <a:pt x="5919" y="4128"/>
                    <a:pt x="6494" y="3507"/>
                    <a:pt x="6494" y="2737"/>
                  </a:cubicBezTo>
                  <a:cubicBezTo>
                    <a:pt x="6494" y="1967"/>
                    <a:pt x="5910" y="1336"/>
                    <a:pt x="5205" y="1336"/>
                  </a:cubicBezTo>
                  <a:lnTo>
                    <a:pt x="4964" y="1336"/>
                  </a:lnTo>
                  <a:cubicBezTo>
                    <a:pt x="4806" y="557"/>
                    <a:pt x="4129" y="0"/>
                    <a:pt x="3331" y="0"/>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119" name="Google Shape;1119;p3"/>
            <p:cNvSpPr/>
            <p:nvPr/>
          </p:nvSpPr>
          <p:spPr>
            <a:xfrm>
              <a:off x="2591482" y="1337806"/>
              <a:ext cx="278900" cy="261821"/>
            </a:xfrm>
            <a:custGeom>
              <a:rect b="b" l="l" r="r" t="t"/>
              <a:pathLst>
                <a:path extrusionOk="0" h="4599" w="4899">
                  <a:moveTo>
                    <a:pt x="93" y="0"/>
                  </a:moveTo>
                  <a:cubicBezTo>
                    <a:pt x="47" y="0"/>
                    <a:pt x="0" y="47"/>
                    <a:pt x="0" y="93"/>
                  </a:cubicBezTo>
                  <a:lnTo>
                    <a:pt x="0" y="3321"/>
                  </a:lnTo>
                  <a:cubicBezTo>
                    <a:pt x="0" y="3368"/>
                    <a:pt x="47" y="3414"/>
                    <a:pt x="93" y="3414"/>
                  </a:cubicBezTo>
                  <a:lnTo>
                    <a:pt x="1308" y="3414"/>
                  </a:lnTo>
                  <a:cubicBezTo>
                    <a:pt x="1364" y="3414"/>
                    <a:pt x="1401" y="3451"/>
                    <a:pt x="1401" y="3507"/>
                  </a:cubicBezTo>
                  <a:lnTo>
                    <a:pt x="1392" y="4509"/>
                  </a:lnTo>
                  <a:cubicBezTo>
                    <a:pt x="1392" y="4560"/>
                    <a:pt x="1441" y="4598"/>
                    <a:pt x="1489" y="4598"/>
                  </a:cubicBezTo>
                  <a:cubicBezTo>
                    <a:pt x="1511" y="4598"/>
                    <a:pt x="1532" y="4591"/>
                    <a:pt x="1550" y="4574"/>
                  </a:cubicBezTo>
                  <a:lnTo>
                    <a:pt x="2811" y="3433"/>
                  </a:lnTo>
                  <a:cubicBezTo>
                    <a:pt x="2830" y="3414"/>
                    <a:pt x="2848" y="3405"/>
                    <a:pt x="2876" y="3405"/>
                  </a:cubicBezTo>
                  <a:lnTo>
                    <a:pt x="4806" y="3405"/>
                  </a:lnTo>
                  <a:cubicBezTo>
                    <a:pt x="4852" y="3405"/>
                    <a:pt x="4898" y="3368"/>
                    <a:pt x="4898" y="3321"/>
                  </a:cubicBezTo>
                  <a:lnTo>
                    <a:pt x="4898" y="93"/>
                  </a:lnTo>
                  <a:cubicBezTo>
                    <a:pt x="4898" y="47"/>
                    <a:pt x="4852" y="0"/>
                    <a:pt x="4806" y="0"/>
                  </a:cubicBezTo>
                  <a:close/>
                </a:path>
              </a:pathLst>
            </a:custGeom>
            <a:solidFill>
              <a:schemeClr val="l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120" name="Google Shape;1120;p3"/>
            <p:cNvSpPr/>
            <p:nvPr/>
          </p:nvSpPr>
          <p:spPr>
            <a:xfrm>
              <a:off x="2588294" y="1334618"/>
              <a:ext cx="285276" cy="268368"/>
            </a:xfrm>
            <a:custGeom>
              <a:rect b="b" l="l" r="r" t="t"/>
              <a:pathLst>
                <a:path extrusionOk="0" h="4714" w="5011">
                  <a:moveTo>
                    <a:pt x="4862" y="112"/>
                  </a:moveTo>
                  <a:cubicBezTo>
                    <a:pt x="4880" y="112"/>
                    <a:pt x="4899" y="131"/>
                    <a:pt x="4899" y="149"/>
                  </a:cubicBezTo>
                  <a:lnTo>
                    <a:pt x="4899" y="3368"/>
                  </a:lnTo>
                  <a:cubicBezTo>
                    <a:pt x="4899" y="3396"/>
                    <a:pt x="4880" y="3405"/>
                    <a:pt x="4862" y="3405"/>
                  </a:cubicBezTo>
                  <a:lnTo>
                    <a:pt x="2932" y="3405"/>
                  </a:lnTo>
                  <a:cubicBezTo>
                    <a:pt x="2895" y="3405"/>
                    <a:pt x="2858" y="3424"/>
                    <a:pt x="2830" y="3442"/>
                  </a:cubicBezTo>
                  <a:lnTo>
                    <a:pt x="1568" y="4583"/>
                  </a:lnTo>
                  <a:cubicBezTo>
                    <a:pt x="1559" y="4593"/>
                    <a:pt x="1552" y="4595"/>
                    <a:pt x="1546" y="4595"/>
                  </a:cubicBezTo>
                  <a:cubicBezTo>
                    <a:pt x="1541" y="4595"/>
                    <a:pt x="1536" y="4593"/>
                    <a:pt x="1531" y="4593"/>
                  </a:cubicBezTo>
                  <a:cubicBezTo>
                    <a:pt x="1522" y="4593"/>
                    <a:pt x="1513" y="4583"/>
                    <a:pt x="1513" y="4565"/>
                  </a:cubicBezTo>
                  <a:lnTo>
                    <a:pt x="1522" y="3563"/>
                  </a:lnTo>
                  <a:cubicBezTo>
                    <a:pt x="1522" y="3517"/>
                    <a:pt x="1504" y="3479"/>
                    <a:pt x="1476" y="3452"/>
                  </a:cubicBezTo>
                  <a:cubicBezTo>
                    <a:pt x="1448" y="3424"/>
                    <a:pt x="1411" y="3405"/>
                    <a:pt x="1364" y="3405"/>
                  </a:cubicBezTo>
                  <a:lnTo>
                    <a:pt x="149" y="3405"/>
                  </a:lnTo>
                  <a:cubicBezTo>
                    <a:pt x="131" y="3405"/>
                    <a:pt x="112" y="3396"/>
                    <a:pt x="112" y="3377"/>
                  </a:cubicBezTo>
                  <a:lnTo>
                    <a:pt x="112" y="149"/>
                  </a:lnTo>
                  <a:cubicBezTo>
                    <a:pt x="112" y="131"/>
                    <a:pt x="131" y="121"/>
                    <a:pt x="149" y="121"/>
                  </a:cubicBezTo>
                  <a:lnTo>
                    <a:pt x="149" y="112"/>
                  </a:lnTo>
                  <a:close/>
                  <a:moveTo>
                    <a:pt x="149" y="1"/>
                  </a:moveTo>
                  <a:cubicBezTo>
                    <a:pt x="66" y="1"/>
                    <a:pt x="1" y="66"/>
                    <a:pt x="1" y="149"/>
                  </a:cubicBezTo>
                  <a:lnTo>
                    <a:pt x="1" y="3368"/>
                  </a:lnTo>
                  <a:cubicBezTo>
                    <a:pt x="1" y="3452"/>
                    <a:pt x="66" y="3526"/>
                    <a:pt x="149" y="3526"/>
                  </a:cubicBezTo>
                  <a:lnTo>
                    <a:pt x="1364" y="3526"/>
                  </a:lnTo>
                  <a:cubicBezTo>
                    <a:pt x="1374" y="3526"/>
                    <a:pt x="1383" y="3526"/>
                    <a:pt x="1392" y="3535"/>
                  </a:cubicBezTo>
                  <a:cubicBezTo>
                    <a:pt x="1401" y="3535"/>
                    <a:pt x="1401" y="3544"/>
                    <a:pt x="1401" y="3554"/>
                  </a:cubicBezTo>
                  <a:lnTo>
                    <a:pt x="1392" y="4556"/>
                  </a:lnTo>
                  <a:cubicBezTo>
                    <a:pt x="1392" y="4620"/>
                    <a:pt x="1429" y="4676"/>
                    <a:pt x="1485" y="4695"/>
                  </a:cubicBezTo>
                  <a:cubicBezTo>
                    <a:pt x="1504" y="4704"/>
                    <a:pt x="1522" y="4713"/>
                    <a:pt x="1541" y="4713"/>
                  </a:cubicBezTo>
                  <a:cubicBezTo>
                    <a:pt x="1578" y="4713"/>
                    <a:pt x="1615" y="4695"/>
                    <a:pt x="1643" y="4676"/>
                  </a:cubicBezTo>
                  <a:lnTo>
                    <a:pt x="2904" y="3535"/>
                  </a:lnTo>
                  <a:cubicBezTo>
                    <a:pt x="2914" y="3526"/>
                    <a:pt x="2923" y="3526"/>
                    <a:pt x="2932" y="3526"/>
                  </a:cubicBezTo>
                  <a:lnTo>
                    <a:pt x="4862" y="3526"/>
                  </a:lnTo>
                  <a:cubicBezTo>
                    <a:pt x="4945" y="3526"/>
                    <a:pt x="5010" y="3452"/>
                    <a:pt x="5010" y="3368"/>
                  </a:cubicBezTo>
                  <a:lnTo>
                    <a:pt x="5010" y="149"/>
                  </a:lnTo>
                  <a:cubicBezTo>
                    <a:pt x="5010" y="66"/>
                    <a:pt x="4945" y="1"/>
                    <a:pt x="4862" y="1"/>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121" name="Google Shape;1121;p3"/>
            <p:cNvSpPr/>
            <p:nvPr/>
          </p:nvSpPr>
          <p:spPr>
            <a:xfrm>
              <a:off x="2649038" y="1416482"/>
              <a:ext cx="40705" cy="40705"/>
            </a:xfrm>
            <a:custGeom>
              <a:rect b="b" l="l" r="r" t="t"/>
              <a:pathLst>
                <a:path extrusionOk="0" h="715" w="715">
                  <a:moveTo>
                    <a:pt x="362" y="121"/>
                  </a:moveTo>
                  <a:cubicBezTo>
                    <a:pt x="492" y="121"/>
                    <a:pt x="603" y="232"/>
                    <a:pt x="603" y="362"/>
                  </a:cubicBezTo>
                  <a:cubicBezTo>
                    <a:pt x="603" y="492"/>
                    <a:pt x="492" y="604"/>
                    <a:pt x="362" y="604"/>
                  </a:cubicBezTo>
                  <a:cubicBezTo>
                    <a:pt x="223" y="604"/>
                    <a:pt x="121" y="492"/>
                    <a:pt x="121" y="362"/>
                  </a:cubicBezTo>
                  <a:cubicBezTo>
                    <a:pt x="121" y="232"/>
                    <a:pt x="223" y="121"/>
                    <a:pt x="362" y="121"/>
                  </a:cubicBezTo>
                  <a:close/>
                  <a:moveTo>
                    <a:pt x="362" y="1"/>
                  </a:moveTo>
                  <a:cubicBezTo>
                    <a:pt x="158" y="1"/>
                    <a:pt x="1" y="168"/>
                    <a:pt x="1" y="362"/>
                  </a:cubicBezTo>
                  <a:cubicBezTo>
                    <a:pt x="1" y="557"/>
                    <a:pt x="158" y="715"/>
                    <a:pt x="362" y="715"/>
                  </a:cubicBezTo>
                  <a:cubicBezTo>
                    <a:pt x="557" y="715"/>
                    <a:pt x="715" y="557"/>
                    <a:pt x="715" y="362"/>
                  </a:cubicBezTo>
                  <a:cubicBezTo>
                    <a:pt x="715" y="168"/>
                    <a:pt x="557" y="1"/>
                    <a:pt x="362" y="1"/>
                  </a:cubicBezTo>
                  <a:close/>
                </a:path>
              </a:pathLst>
            </a:cu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122" name="Google Shape;1122;p3"/>
            <p:cNvSpPr/>
            <p:nvPr/>
          </p:nvSpPr>
          <p:spPr>
            <a:xfrm>
              <a:off x="2712400" y="1416482"/>
              <a:ext cx="40762" cy="40705"/>
            </a:xfrm>
            <a:custGeom>
              <a:rect b="b" l="l" r="r" t="t"/>
              <a:pathLst>
                <a:path extrusionOk="0" h="715" w="716">
                  <a:moveTo>
                    <a:pt x="363" y="121"/>
                  </a:moveTo>
                  <a:cubicBezTo>
                    <a:pt x="492" y="121"/>
                    <a:pt x="604" y="232"/>
                    <a:pt x="604" y="362"/>
                  </a:cubicBezTo>
                  <a:cubicBezTo>
                    <a:pt x="604" y="492"/>
                    <a:pt x="492" y="604"/>
                    <a:pt x="363" y="604"/>
                  </a:cubicBezTo>
                  <a:cubicBezTo>
                    <a:pt x="223" y="604"/>
                    <a:pt x="121" y="492"/>
                    <a:pt x="121" y="362"/>
                  </a:cubicBezTo>
                  <a:cubicBezTo>
                    <a:pt x="121" y="232"/>
                    <a:pt x="223" y="121"/>
                    <a:pt x="363" y="121"/>
                  </a:cubicBezTo>
                  <a:close/>
                  <a:moveTo>
                    <a:pt x="363" y="1"/>
                  </a:moveTo>
                  <a:cubicBezTo>
                    <a:pt x="168" y="1"/>
                    <a:pt x="1" y="168"/>
                    <a:pt x="1" y="362"/>
                  </a:cubicBezTo>
                  <a:cubicBezTo>
                    <a:pt x="1" y="557"/>
                    <a:pt x="168" y="715"/>
                    <a:pt x="363" y="715"/>
                  </a:cubicBezTo>
                  <a:cubicBezTo>
                    <a:pt x="557" y="715"/>
                    <a:pt x="715" y="557"/>
                    <a:pt x="715" y="362"/>
                  </a:cubicBezTo>
                  <a:cubicBezTo>
                    <a:pt x="715" y="168"/>
                    <a:pt x="557" y="1"/>
                    <a:pt x="363" y="1"/>
                  </a:cubicBezTo>
                  <a:close/>
                </a:path>
              </a:pathLst>
            </a:cu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123" name="Google Shape;1123;p3"/>
            <p:cNvSpPr/>
            <p:nvPr/>
          </p:nvSpPr>
          <p:spPr>
            <a:xfrm>
              <a:off x="2775250" y="1416482"/>
              <a:ext cx="40705" cy="40705"/>
            </a:xfrm>
            <a:custGeom>
              <a:rect b="b" l="l" r="r" t="t"/>
              <a:pathLst>
                <a:path extrusionOk="0" h="715" w="715">
                  <a:moveTo>
                    <a:pt x="362" y="121"/>
                  </a:moveTo>
                  <a:cubicBezTo>
                    <a:pt x="492" y="121"/>
                    <a:pt x="604" y="232"/>
                    <a:pt x="604" y="362"/>
                  </a:cubicBezTo>
                  <a:cubicBezTo>
                    <a:pt x="604" y="492"/>
                    <a:pt x="492" y="604"/>
                    <a:pt x="362" y="604"/>
                  </a:cubicBezTo>
                  <a:cubicBezTo>
                    <a:pt x="223" y="604"/>
                    <a:pt x="121" y="492"/>
                    <a:pt x="121" y="362"/>
                  </a:cubicBezTo>
                  <a:cubicBezTo>
                    <a:pt x="121" y="232"/>
                    <a:pt x="223" y="121"/>
                    <a:pt x="362" y="121"/>
                  </a:cubicBezTo>
                  <a:close/>
                  <a:moveTo>
                    <a:pt x="362" y="1"/>
                  </a:moveTo>
                  <a:cubicBezTo>
                    <a:pt x="158" y="1"/>
                    <a:pt x="1" y="168"/>
                    <a:pt x="1" y="362"/>
                  </a:cubicBezTo>
                  <a:cubicBezTo>
                    <a:pt x="1" y="557"/>
                    <a:pt x="158" y="715"/>
                    <a:pt x="362" y="715"/>
                  </a:cubicBezTo>
                  <a:cubicBezTo>
                    <a:pt x="557" y="715"/>
                    <a:pt x="715" y="557"/>
                    <a:pt x="715" y="362"/>
                  </a:cubicBezTo>
                  <a:cubicBezTo>
                    <a:pt x="715" y="168"/>
                    <a:pt x="557" y="1"/>
                    <a:pt x="362" y="1"/>
                  </a:cubicBezTo>
                  <a:close/>
                </a:path>
              </a:pathLst>
            </a:cu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124" name="Google Shape;1124;p3"/>
            <p:cNvSpPr/>
            <p:nvPr/>
          </p:nvSpPr>
          <p:spPr>
            <a:xfrm>
              <a:off x="1404791" y="1554307"/>
              <a:ext cx="264098" cy="247873"/>
            </a:xfrm>
            <a:custGeom>
              <a:rect b="b" l="l" r="r" t="t"/>
              <a:pathLst>
                <a:path extrusionOk="0" h="4354" w="4639">
                  <a:moveTo>
                    <a:pt x="93" y="1"/>
                  </a:moveTo>
                  <a:cubicBezTo>
                    <a:pt x="38" y="1"/>
                    <a:pt x="1" y="38"/>
                    <a:pt x="1" y="94"/>
                  </a:cubicBezTo>
                  <a:lnTo>
                    <a:pt x="1" y="3136"/>
                  </a:lnTo>
                  <a:cubicBezTo>
                    <a:pt x="1" y="3192"/>
                    <a:pt x="38" y="3229"/>
                    <a:pt x="93" y="3229"/>
                  </a:cubicBezTo>
                  <a:lnTo>
                    <a:pt x="1912" y="3229"/>
                  </a:lnTo>
                  <a:cubicBezTo>
                    <a:pt x="1939" y="3229"/>
                    <a:pt x="1958" y="3238"/>
                    <a:pt x="1977" y="3248"/>
                  </a:cubicBezTo>
                  <a:lnTo>
                    <a:pt x="3173" y="4333"/>
                  </a:lnTo>
                  <a:cubicBezTo>
                    <a:pt x="3190" y="4347"/>
                    <a:pt x="3210" y="4353"/>
                    <a:pt x="3231" y="4353"/>
                  </a:cubicBezTo>
                  <a:cubicBezTo>
                    <a:pt x="3277" y="4353"/>
                    <a:pt x="3322" y="4320"/>
                    <a:pt x="3322" y="4268"/>
                  </a:cubicBezTo>
                  <a:lnTo>
                    <a:pt x="3312" y="3313"/>
                  </a:lnTo>
                  <a:cubicBezTo>
                    <a:pt x="3312" y="3266"/>
                    <a:pt x="3350" y="3229"/>
                    <a:pt x="3396" y="3229"/>
                  </a:cubicBezTo>
                  <a:lnTo>
                    <a:pt x="4555" y="3229"/>
                  </a:lnTo>
                  <a:cubicBezTo>
                    <a:pt x="4602" y="3229"/>
                    <a:pt x="4639" y="3192"/>
                    <a:pt x="4639" y="3136"/>
                  </a:cubicBezTo>
                  <a:lnTo>
                    <a:pt x="4639" y="94"/>
                  </a:lnTo>
                  <a:cubicBezTo>
                    <a:pt x="4639" y="38"/>
                    <a:pt x="4602" y="1"/>
                    <a:pt x="4555" y="1"/>
                  </a:cubicBezTo>
                  <a:close/>
                </a:path>
              </a:pathLst>
            </a:custGeom>
            <a:solidFill>
              <a:schemeClr val="l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125" name="Google Shape;1125;p3"/>
            <p:cNvSpPr/>
            <p:nvPr/>
          </p:nvSpPr>
          <p:spPr>
            <a:xfrm>
              <a:off x="1401603" y="1551176"/>
              <a:ext cx="270474" cy="254079"/>
            </a:xfrm>
            <a:custGeom>
              <a:rect b="b" l="l" r="r" t="t"/>
              <a:pathLst>
                <a:path extrusionOk="0" h="4463" w="4751">
                  <a:moveTo>
                    <a:pt x="4611" y="111"/>
                  </a:moveTo>
                  <a:cubicBezTo>
                    <a:pt x="4621" y="111"/>
                    <a:pt x="4639" y="130"/>
                    <a:pt x="4639" y="139"/>
                  </a:cubicBezTo>
                  <a:lnTo>
                    <a:pt x="4639" y="3191"/>
                  </a:lnTo>
                  <a:cubicBezTo>
                    <a:pt x="4639" y="3210"/>
                    <a:pt x="4621" y="3219"/>
                    <a:pt x="4611" y="3219"/>
                  </a:cubicBezTo>
                  <a:lnTo>
                    <a:pt x="3452" y="3219"/>
                  </a:lnTo>
                  <a:cubicBezTo>
                    <a:pt x="3415" y="3219"/>
                    <a:pt x="3378" y="3238"/>
                    <a:pt x="3350" y="3266"/>
                  </a:cubicBezTo>
                  <a:cubicBezTo>
                    <a:pt x="3322" y="3293"/>
                    <a:pt x="3313" y="3330"/>
                    <a:pt x="3313" y="3368"/>
                  </a:cubicBezTo>
                  <a:lnTo>
                    <a:pt x="3313" y="4323"/>
                  </a:lnTo>
                  <a:cubicBezTo>
                    <a:pt x="3313" y="4342"/>
                    <a:pt x="3303" y="4342"/>
                    <a:pt x="3294" y="4351"/>
                  </a:cubicBezTo>
                  <a:cubicBezTo>
                    <a:pt x="3294" y="4351"/>
                    <a:pt x="3276" y="4351"/>
                    <a:pt x="3266" y="4342"/>
                  </a:cubicBezTo>
                  <a:lnTo>
                    <a:pt x="2070" y="3266"/>
                  </a:lnTo>
                  <a:cubicBezTo>
                    <a:pt x="2042" y="3238"/>
                    <a:pt x="2005" y="3228"/>
                    <a:pt x="1968" y="3228"/>
                  </a:cubicBezTo>
                  <a:lnTo>
                    <a:pt x="149" y="3228"/>
                  </a:lnTo>
                  <a:cubicBezTo>
                    <a:pt x="131" y="3228"/>
                    <a:pt x="112" y="3210"/>
                    <a:pt x="112" y="3191"/>
                  </a:cubicBezTo>
                  <a:lnTo>
                    <a:pt x="112" y="149"/>
                  </a:lnTo>
                  <a:cubicBezTo>
                    <a:pt x="112" y="130"/>
                    <a:pt x="131" y="111"/>
                    <a:pt x="149" y="111"/>
                  </a:cubicBezTo>
                  <a:close/>
                  <a:moveTo>
                    <a:pt x="140" y="0"/>
                  </a:moveTo>
                  <a:cubicBezTo>
                    <a:pt x="66" y="0"/>
                    <a:pt x="1" y="65"/>
                    <a:pt x="1" y="139"/>
                  </a:cubicBezTo>
                  <a:lnTo>
                    <a:pt x="1" y="3191"/>
                  </a:lnTo>
                  <a:cubicBezTo>
                    <a:pt x="1" y="3275"/>
                    <a:pt x="66" y="3340"/>
                    <a:pt x="140" y="3340"/>
                  </a:cubicBezTo>
                  <a:lnTo>
                    <a:pt x="1968" y="3340"/>
                  </a:lnTo>
                  <a:cubicBezTo>
                    <a:pt x="1977" y="3340"/>
                    <a:pt x="1986" y="3340"/>
                    <a:pt x="1986" y="3349"/>
                  </a:cubicBezTo>
                  <a:lnTo>
                    <a:pt x="3192" y="4425"/>
                  </a:lnTo>
                  <a:cubicBezTo>
                    <a:pt x="3220" y="4453"/>
                    <a:pt x="3248" y="4462"/>
                    <a:pt x="3285" y="4462"/>
                  </a:cubicBezTo>
                  <a:cubicBezTo>
                    <a:pt x="3303" y="4462"/>
                    <a:pt x="3322" y="4462"/>
                    <a:pt x="3350" y="4453"/>
                  </a:cubicBezTo>
                  <a:cubicBezTo>
                    <a:pt x="3396" y="4425"/>
                    <a:pt x="3433" y="4379"/>
                    <a:pt x="3433" y="4314"/>
                  </a:cubicBezTo>
                  <a:lnTo>
                    <a:pt x="3424" y="3368"/>
                  </a:lnTo>
                  <a:cubicBezTo>
                    <a:pt x="3424" y="3358"/>
                    <a:pt x="3424" y="3349"/>
                    <a:pt x="3433" y="3349"/>
                  </a:cubicBezTo>
                  <a:cubicBezTo>
                    <a:pt x="3433" y="3349"/>
                    <a:pt x="3443" y="3340"/>
                    <a:pt x="3452" y="3340"/>
                  </a:cubicBezTo>
                  <a:lnTo>
                    <a:pt x="4602" y="3340"/>
                  </a:lnTo>
                  <a:cubicBezTo>
                    <a:pt x="4686" y="3340"/>
                    <a:pt x="4751" y="3275"/>
                    <a:pt x="4751" y="3191"/>
                  </a:cubicBezTo>
                  <a:lnTo>
                    <a:pt x="4751" y="139"/>
                  </a:lnTo>
                  <a:cubicBezTo>
                    <a:pt x="4751" y="65"/>
                    <a:pt x="4686" y="0"/>
                    <a:pt x="4602" y="0"/>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126" name="Google Shape;1126;p3"/>
            <p:cNvSpPr/>
            <p:nvPr/>
          </p:nvSpPr>
          <p:spPr>
            <a:xfrm>
              <a:off x="1575351" y="1628770"/>
              <a:ext cx="39168" cy="39168"/>
            </a:xfrm>
            <a:custGeom>
              <a:rect b="b" l="l" r="r" t="t"/>
              <a:pathLst>
                <a:path extrusionOk="0" h="688" w="688">
                  <a:moveTo>
                    <a:pt x="344" y="112"/>
                  </a:moveTo>
                  <a:cubicBezTo>
                    <a:pt x="474" y="112"/>
                    <a:pt x="567" y="214"/>
                    <a:pt x="567" y="344"/>
                  </a:cubicBezTo>
                  <a:cubicBezTo>
                    <a:pt x="567" y="465"/>
                    <a:pt x="465" y="567"/>
                    <a:pt x="344" y="567"/>
                  </a:cubicBezTo>
                  <a:cubicBezTo>
                    <a:pt x="214" y="567"/>
                    <a:pt x="122" y="465"/>
                    <a:pt x="122" y="344"/>
                  </a:cubicBezTo>
                  <a:cubicBezTo>
                    <a:pt x="122" y="214"/>
                    <a:pt x="224" y="112"/>
                    <a:pt x="344" y="112"/>
                  </a:cubicBezTo>
                  <a:close/>
                  <a:moveTo>
                    <a:pt x="344" y="1"/>
                  </a:moveTo>
                  <a:cubicBezTo>
                    <a:pt x="159" y="1"/>
                    <a:pt x="1" y="149"/>
                    <a:pt x="1" y="344"/>
                  </a:cubicBezTo>
                  <a:cubicBezTo>
                    <a:pt x="1" y="530"/>
                    <a:pt x="159" y="687"/>
                    <a:pt x="344" y="687"/>
                  </a:cubicBezTo>
                  <a:cubicBezTo>
                    <a:pt x="530" y="687"/>
                    <a:pt x="687" y="530"/>
                    <a:pt x="687" y="344"/>
                  </a:cubicBezTo>
                  <a:cubicBezTo>
                    <a:pt x="687" y="149"/>
                    <a:pt x="530" y="1"/>
                    <a:pt x="344" y="1"/>
                  </a:cubicBezTo>
                  <a:close/>
                </a:path>
              </a:pathLst>
            </a:cu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127" name="Google Shape;1127;p3"/>
            <p:cNvSpPr/>
            <p:nvPr/>
          </p:nvSpPr>
          <p:spPr>
            <a:xfrm>
              <a:off x="1515177" y="1628770"/>
              <a:ext cx="39111" cy="39168"/>
            </a:xfrm>
            <a:custGeom>
              <a:rect b="b" l="l" r="r" t="t"/>
              <a:pathLst>
                <a:path extrusionOk="0" h="688" w="687">
                  <a:moveTo>
                    <a:pt x="344" y="112"/>
                  </a:moveTo>
                  <a:cubicBezTo>
                    <a:pt x="474" y="112"/>
                    <a:pt x="576" y="214"/>
                    <a:pt x="576" y="344"/>
                  </a:cubicBezTo>
                  <a:cubicBezTo>
                    <a:pt x="576" y="465"/>
                    <a:pt x="474" y="567"/>
                    <a:pt x="344" y="567"/>
                  </a:cubicBezTo>
                  <a:cubicBezTo>
                    <a:pt x="223" y="567"/>
                    <a:pt x="121" y="465"/>
                    <a:pt x="121" y="344"/>
                  </a:cubicBezTo>
                  <a:cubicBezTo>
                    <a:pt x="121" y="214"/>
                    <a:pt x="223" y="112"/>
                    <a:pt x="344" y="112"/>
                  </a:cubicBezTo>
                  <a:close/>
                  <a:moveTo>
                    <a:pt x="344" y="1"/>
                  </a:moveTo>
                  <a:cubicBezTo>
                    <a:pt x="158" y="1"/>
                    <a:pt x="0" y="149"/>
                    <a:pt x="0" y="344"/>
                  </a:cubicBezTo>
                  <a:cubicBezTo>
                    <a:pt x="0" y="530"/>
                    <a:pt x="158" y="687"/>
                    <a:pt x="344" y="687"/>
                  </a:cubicBezTo>
                  <a:cubicBezTo>
                    <a:pt x="538" y="687"/>
                    <a:pt x="687" y="530"/>
                    <a:pt x="687" y="344"/>
                  </a:cubicBezTo>
                  <a:cubicBezTo>
                    <a:pt x="687" y="149"/>
                    <a:pt x="538" y="1"/>
                    <a:pt x="344" y="1"/>
                  </a:cubicBezTo>
                  <a:close/>
                </a:path>
              </a:pathLst>
            </a:cu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128" name="Google Shape;1128;p3"/>
            <p:cNvSpPr/>
            <p:nvPr/>
          </p:nvSpPr>
          <p:spPr>
            <a:xfrm>
              <a:off x="1456028" y="1628770"/>
              <a:ext cx="39111" cy="39168"/>
            </a:xfrm>
            <a:custGeom>
              <a:rect b="b" l="l" r="r" t="t"/>
              <a:pathLst>
                <a:path extrusionOk="0" h="688" w="687">
                  <a:moveTo>
                    <a:pt x="344" y="112"/>
                  </a:moveTo>
                  <a:cubicBezTo>
                    <a:pt x="464" y="112"/>
                    <a:pt x="566" y="214"/>
                    <a:pt x="566" y="344"/>
                  </a:cubicBezTo>
                  <a:cubicBezTo>
                    <a:pt x="566" y="465"/>
                    <a:pt x="464" y="567"/>
                    <a:pt x="344" y="567"/>
                  </a:cubicBezTo>
                  <a:cubicBezTo>
                    <a:pt x="214" y="567"/>
                    <a:pt x="112" y="465"/>
                    <a:pt x="112" y="344"/>
                  </a:cubicBezTo>
                  <a:cubicBezTo>
                    <a:pt x="112" y="214"/>
                    <a:pt x="214" y="112"/>
                    <a:pt x="344" y="112"/>
                  </a:cubicBezTo>
                  <a:close/>
                  <a:moveTo>
                    <a:pt x="344" y="1"/>
                  </a:moveTo>
                  <a:cubicBezTo>
                    <a:pt x="149" y="1"/>
                    <a:pt x="0" y="149"/>
                    <a:pt x="0" y="344"/>
                  </a:cubicBezTo>
                  <a:cubicBezTo>
                    <a:pt x="0" y="530"/>
                    <a:pt x="158" y="687"/>
                    <a:pt x="344" y="687"/>
                  </a:cubicBezTo>
                  <a:cubicBezTo>
                    <a:pt x="529" y="687"/>
                    <a:pt x="687" y="530"/>
                    <a:pt x="687" y="344"/>
                  </a:cubicBezTo>
                  <a:cubicBezTo>
                    <a:pt x="687" y="149"/>
                    <a:pt x="529" y="1"/>
                    <a:pt x="344" y="1"/>
                  </a:cubicBezTo>
                  <a:close/>
                </a:path>
              </a:pathLst>
            </a:cu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129" name="Google Shape;1129;p3"/>
            <p:cNvSpPr/>
            <p:nvPr/>
          </p:nvSpPr>
          <p:spPr>
            <a:xfrm>
              <a:off x="3635565" y="1627062"/>
              <a:ext cx="216049" cy="210413"/>
            </a:xfrm>
            <a:custGeom>
              <a:rect b="b" l="l" r="r" t="t"/>
              <a:pathLst>
                <a:path extrusionOk="0" h="3696" w="3795">
                  <a:moveTo>
                    <a:pt x="1842" y="1"/>
                  </a:moveTo>
                  <a:cubicBezTo>
                    <a:pt x="849" y="1"/>
                    <a:pt x="35" y="795"/>
                    <a:pt x="0" y="1784"/>
                  </a:cubicBezTo>
                  <a:cubicBezTo>
                    <a:pt x="0" y="1821"/>
                    <a:pt x="28" y="1849"/>
                    <a:pt x="65" y="1849"/>
                  </a:cubicBezTo>
                  <a:lnTo>
                    <a:pt x="1846" y="1849"/>
                  </a:lnTo>
                  <a:lnTo>
                    <a:pt x="1846" y="3621"/>
                  </a:lnTo>
                  <a:cubicBezTo>
                    <a:pt x="1846" y="3658"/>
                    <a:pt x="1874" y="3695"/>
                    <a:pt x="1911" y="3695"/>
                  </a:cubicBezTo>
                  <a:cubicBezTo>
                    <a:pt x="2969" y="3649"/>
                    <a:pt x="3795" y="2730"/>
                    <a:pt x="3674" y="1636"/>
                  </a:cubicBezTo>
                  <a:cubicBezTo>
                    <a:pt x="3581" y="791"/>
                    <a:pt x="2895" y="105"/>
                    <a:pt x="2051" y="12"/>
                  </a:cubicBezTo>
                  <a:cubicBezTo>
                    <a:pt x="1980" y="4"/>
                    <a:pt x="1911" y="1"/>
                    <a:pt x="1842" y="1"/>
                  </a:cubicBezTo>
                  <a:close/>
                </a:path>
              </a:pathLst>
            </a:custGeom>
            <a:solidFill>
              <a:schemeClr val="l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130" name="Google Shape;1130;p3"/>
            <p:cNvSpPr/>
            <p:nvPr/>
          </p:nvSpPr>
          <p:spPr>
            <a:xfrm>
              <a:off x="3631865" y="1623760"/>
              <a:ext cx="219750" cy="216846"/>
            </a:xfrm>
            <a:custGeom>
              <a:rect b="b" l="l" r="r" t="t"/>
              <a:pathLst>
                <a:path extrusionOk="0" h="3809" w="3860">
                  <a:moveTo>
                    <a:pt x="1902" y="117"/>
                  </a:moveTo>
                  <a:cubicBezTo>
                    <a:pt x="1976" y="117"/>
                    <a:pt x="2041" y="117"/>
                    <a:pt x="2106" y="126"/>
                  </a:cubicBezTo>
                  <a:cubicBezTo>
                    <a:pt x="2932" y="219"/>
                    <a:pt x="3591" y="877"/>
                    <a:pt x="3683" y="1703"/>
                  </a:cubicBezTo>
                  <a:cubicBezTo>
                    <a:pt x="3739" y="2204"/>
                    <a:pt x="3591" y="2696"/>
                    <a:pt x="3257" y="3076"/>
                  </a:cubicBezTo>
                  <a:cubicBezTo>
                    <a:pt x="2941" y="3447"/>
                    <a:pt x="2468" y="3670"/>
                    <a:pt x="1976" y="3688"/>
                  </a:cubicBezTo>
                  <a:lnTo>
                    <a:pt x="1976" y="3753"/>
                  </a:lnTo>
                  <a:lnTo>
                    <a:pt x="1967" y="3679"/>
                  </a:lnTo>
                  <a:lnTo>
                    <a:pt x="1967" y="1907"/>
                  </a:lnTo>
                  <a:cubicBezTo>
                    <a:pt x="1967" y="1870"/>
                    <a:pt x="1939" y="1851"/>
                    <a:pt x="1902" y="1851"/>
                  </a:cubicBezTo>
                  <a:lnTo>
                    <a:pt x="121" y="1842"/>
                  </a:lnTo>
                  <a:cubicBezTo>
                    <a:pt x="140" y="1341"/>
                    <a:pt x="362" y="877"/>
                    <a:pt x="743" y="553"/>
                  </a:cubicBezTo>
                  <a:cubicBezTo>
                    <a:pt x="1067" y="265"/>
                    <a:pt x="1475" y="117"/>
                    <a:pt x="1902" y="117"/>
                  </a:cubicBezTo>
                  <a:close/>
                  <a:moveTo>
                    <a:pt x="1889" y="0"/>
                  </a:moveTo>
                  <a:cubicBezTo>
                    <a:pt x="1436" y="0"/>
                    <a:pt x="1007" y="159"/>
                    <a:pt x="659" y="460"/>
                  </a:cubicBezTo>
                  <a:cubicBezTo>
                    <a:pt x="260" y="812"/>
                    <a:pt x="19" y="1304"/>
                    <a:pt x="0" y="1833"/>
                  </a:cubicBezTo>
                  <a:cubicBezTo>
                    <a:pt x="0" y="1870"/>
                    <a:pt x="19" y="1898"/>
                    <a:pt x="38" y="1926"/>
                  </a:cubicBezTo>
                  <a:cubicBezTo>
                    <a:pt x="65" y="1944"/>
                    <a:pt x="93" y="1963"/>
                    <a:pt x="130" y="1963"/>
                  </a:cubicBezTo>
                  <a:lnTo>
                    <a:pt x="1846" y="1963"/>
                  </a:lnTo>
                  <a:lnTo>
                    <a:pt x="1846" y="3679"/>
                  </a:lnTo>
                  <a:cubicBezTo>
                    <a:pt x="1846" y="3716"/>
                    <a:pt x="1865" y="3744"/>
                    <a:pt x="1884" y="3772"/>
                  </a:cubicBezTo>
                  <a:cubicBezTo>
                    <a:pt x="1911" y="3790"/>
                    <a:pt x="1939" y="3809"/>
                    <a:pt x="1976" y="3809"/>
                  </a:cubicBezTo>
                  <a:cubicBezTo>
                    <a:pt x="2505" y="3790"/>
                    <a:pt x="3006" y="3549"/>
                    <a:pt x="3349" y="3150"/>
                  </a:cubicBezTo>
                  <a:cubicBezTo>
                    <a:pt x="3693" y="2742"/>
                    <a:pt x="3860" y="2222"/>
                    <a:pt x="3795" y="1684"/>
                  </a:cubicBezTo>
                  <a:cubicBezTo>
                    <a:pt x="3702" y="812"/>
                    <a:pt x="2997" y="107"/>
                    <a:pt x="2125" y="15"/>
                  </a:cubicBezTo>
                  <a:cubicBezTo>
                    <a:pt x="2046" y="5"/>
                    <a:pt x="1967" y="0"/>
                    <a:pt x="1889" y="0"/>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131" name="Google Shape;1131;p3"/>
            <p:cNvSpPr/>
            <p:nvPr/>
          </p:nvSpPr>
          <p:spPr>
            <a:xfrm>
              <a:off x="3607556" y="1751851"/>
              <a:ext cx="113063" cy="113120"/>
            </a:xfrm>
            <a:custGeom>
              <a:rect b="b" l="l" r="r" t="t"/>
              <a:pathLst>
                <a:path extrusionOk="0" h="1987" w="1986">
                  <a:moveTo>
                    <a:pt x="75" y="0"/>
                  </a:moveTo>
                  <a:cubicBezTo>
                    <a:pt x="38" y="0"/>
                    <a:pt x="1" y="47"/>
                    <a:pt x="1" y="84"/>
                  </a:cubicBezTo>
                  <a:cubicBezTo>
                    <a:pt x="38" y="1123"/>
                    <a:pt x="873" y="1948"/>
                    <a:pt x="1902" y="1985"/>
                  </a:cubicBezTo>
                  <a:cubicBezTo>
                    <a:pt x="1907" y="1986"/>
                    <a:pt x="1912" y="1987"/>
                    <a:pt x="1917" y="1987"/>
                  </a:cubicBezTo>
                  <a:cubicBezTo>
                    <a:pt x="1956" y="1987"/>
                    <a:pt x="1986" y="1953"/>
                    <a:pt x="1986" y="1911"/>
                  </a:cubicBezTo>
                  <a:lnTo>
                    <a:pt x="1986" y="84"/>
                  </a:lnTo>
                  <a:cubicBezTo>
                    <a:pt x="1986" y="37"/>
                    <a:pt x="1949" y="0"/>
                    <a:pt x="1902" y="0"/>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132" name="Google Shape;1132;p3"/>
            <p:cNvSpPr/>
            <p:nvPr/>
          </p:nvSpPr>
          <p:spPr>
            <a:xfrm>
              <a:off x="3603856" y="1748663"/>
              <a:ext cx="119952" cy="119952"/>
            </a:xfrm>
            <a:custGeom>
              <a:rect b="b" l="l" r="r" t="t"/>
              <a:pathLst>
                <a:path extrusionOk="0" h="2107" w="2107">
                  <a:moveTo>
                    <a:pt x="1967" y="121"/>
                  </a:moveTo>
                  <a:cubicBezTo>
                    <a:pt x="1977" y="121"/>
                    <a:pt x="1986" y="130"/>
                    <a:pt x="1986" y="140"/>
                  </a:cubicBezTo>
                  <a:lnTo>
                    <a:pt x="1986" y="1967"/>
                  </a:lnTo>
                  <a:cubicBezTo>
                    <a:pt x="1986" y="1967"/>
                    <a:pt x="1986" y="1977"/>
                    <a:pt x="1986" y="1986"/>
                  </a:cubicBezTo>
                  <a:lnTo>
                    <a:pt x="1967" y="1986"/>
                  </a:lnTo>
                  <a:cubicBezTo>
                    <a:pt x="975" y="1949"/>
                    <a:pt x="158" y="1132"/>
                    <a:pt x="121" y="140"/>
                  </a:cubicBezTo>
                  <a:cubicBezTo>
                    <a:pt x="121" y="130"/>
                    <a:pt x="121" y="130"/>
                    <a:pt x="131" y="121"/>
                  </a:cubicBezTo>
                  <a:close/>
                  <a:moveTo>
                    <a:pt x="140" y="1"/>
                  </a:moveTo>
                  <a:cubicBezTo>
                    <a:pt x="103" y="1"/>
                    <a:pt x="66" y="19"/>
                    <a:pt x="47" y="47"/>
                  </a:cubicBezTo>
                  <a:cubicBezTo>
                    <a:pt x="19" y="75"/>
                    <a:pt x="1" y="112"/>
                    <a:pt x="1" y="149"/>
                  </a:cubicBezTo>
                  <a:cubicBezTo>
                    <a:pt x="47" y="1197"/>
                    <a:pt x="910" y="2060"/>
                    <a:pt x="1967" y="2106"/>
                  </a:cubicBezTo>
                  <a:cubicBezTo>
                    <a:pt x="2005" y="2106"/>
                    <a:pt x="2042" y="2088"/>
                    <a:pt x="2060" y="2069"/>
                  </a:cubicBezTo>
                  <a:cubicBezTo>
                    <a:pt x="2088" y="2041"/>
                    <a:pt x="2107" y="2004"/>
                    <a:pt x="2107" y="1967"/>
                  </a:cubicBezTo>
                  <a:lnTo>
                    <a:pt x="2107" y="140"/>
                  </a:lnTo>
                  <a:cubicBezTo>
                    <a:pt x="2107" y="66"/>
                    <a:pt x="2042" y="1"/>
                    <a:pt x="1967" y="1"/>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133" name="Google Shape;1133;p3"/>
            <p:cNvSpPr/>
            <p:nvPr/>
          </p:nvSpPr>
          <p:spPr>
            <a:xfrm>
              <a:off x="3402155" y="1499940"/>
              <a:ext cx="160030" cy="159518"/>
            </a:xfrm>
            <a:custGeom>
              <a:rect b="b" l="l" r="r" t="t"/>
              <a:pathLst>
                <a:path extrusionOk="0" h="2802" w="2811">
                  <a:moveTo>
                    <a:pt x="1410" y="0"/>
                  </a:moveTo>
                  <a:cubicBezTo>
                    <a:pt x="631" y="0"/>
                    <a:pt x="0" y="631"/>
                    <a:pt x="0" y="1401"/>
                  </a:cubicBezTo>
                  <a:cubicBezTo>
                    <a:pt x="0" y="2180"/>
                    <a:pt x="631" y="2802"/>
                    <a:pt x="1410" y="2802"/>
                  </a:cubicBezTo>
                  <a:cubicBezTo>
                    <a:pt x="2180" y="2802"/>
                    <a:pt x="2811" y="2180"/>
                    <a:pt x="2811" y="1401"/>
                  </a:cubicBezTo>
                  <a:cubicBezTo>
                    <a:pt x="2811" y="631"/>
                    <a:pt x="2180" y="0"/>
                    <a:pt x="1410" y="0"/>
                  </a:cubicBezTo>
                  <a:close/>
                </a:path>
              </a:pathLst>
            </a:cu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134" name="Google Shape;1134;p3"/>
            <p:cNvSpPr/>
            <p:nvPr/>
          </p:nvSpPr>
          <p:spPr>
            <a:xfrm>
              <a:off x="3398967" y="1496752"/>
              <a:ext cx="166406" cy="166406"/>
            </a:xfrm>
            <a:custGeom>
              <a:rect b="b" l="l" r="r" t="t"/>
              <a:pathLst>
                <a:path extrusionOk="0" h="2923" w="2923">
                  <a:moveTo>
                    <a:pt x="1466" y="121"/>
                  </a:moveTo>
                  <a:cubicBezTo>
                    <a:pt x="2208" y="121"/>
                    <a:pt x="2811" y="724"/>
                    <a:pt x="2811" y="1457"/>
                  </a:cubicBezTo>
                  <a:cubicBezTo>
                    <a:pt x="2811" y="2199"/>
                    <a:pt x="2208" y="2802"/>
                    <a:pt x="1466" y="2802"/>
                  </a:cubicBezTo>
                  <a:cubicBezTo>
                    <a:pt x="724" y="2802"/>
                    <a:pt x="121" y="2199"/>
                    <a:pt x="121" y="1457"/>
                  </a:cubicBezTo>
                  <a:cubicBezTo>
                    <a:pt x="121" y="724"/>
                    <a:pt x="724" y="121"/>
                    <a:pt x="1466" y="121"/>
                  </a:cubicBezTo>
                  <a:close/>
                  <a:moveTo>
                    <a:pt x="1466" y="1"/>
                  </a:moveTo>
                  <a:cubicBezTo>
                    <a:pt x="659" y="1"/>
                    <a:pt x="0" y="659"/>
                    <a:pt x="0" y="1457"/>
                  </a:cubicBezTo>
                  <a:cubicBezTo>
                    <a:pt x="0" y="2264"/>
                    <a:pt x="659" y="2923"/>
                    <a:pt x="1466" y="2923"/>
                  </a:cubicBezTo>
                  <a:cubicBezTo>
                    <a:pt x="2264" y="2923"/>
                    <a:pt x="2923" y="2264"/>
                    <a:pt x="2923" y="1457"/>
                  </a:cubicBezTo>
                  <a:cubicBezTo>
                    <a:pt x="2923" y="659"/>
                    <a:pt x="2264" y="1"/>
                    <a:pt x="1466" y="1"/>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135" name="Google Shape;1135;p3"/>
            <p:cNvSpPr/>
            <p:nvPr/>
          </p:nvSpPr>
          <p:spPr>
            <a:xfrm>
              <a:off x="3445422" y="1520263"/>
              <a:ext cx="116763" cy="82719"/>
            </a:xfrm>
            <a:custGeom>
              <a:rect b="b" l="l" r="r" t="t"/>
              <a:pathLst>
                <a:path extrusionOk="0" h="1453" w="2051">
                  <a:moveTo>
                    <a:pt x="1985" y="0"/>
                  </a:moveTo>
                  <a:cubicBezTo>
                    <a:pt x="1970" y="0"/>
                    <a:pt x="1954" y="5"/>
                    <a:pt x="1940" y="14"/>
                  </a:cubicBezTo>
                  <a:lnTo>
                    <a:pt x="632" y="1322"/>
                  </a:lnTo>
                  <a:cubicBezTo>
                    <a:pt x="627" y="1327"/>
                    <a:pt x="622" y="1329"/>
                    <a:pt x="618" y="1329"/>
                  </a:cubicBezTo>
                  <a:cubicBezTo>
                    <a:pt x="613" y="1329"/>
                    <a:pt x="608" y="1327"/>
                    <a:pt x="604" y="1322"/>
                  </a:cubicBezTo>
                  <a:lnTo>
                    <a:pt x="103" y="821"/>
                  </a:lnTo>
                  <a:cubicBezTo>
                    <a:pt x="94" y="812"/>
                    <a:pt x="80" y="808"/>
                    <a:pt x="65" y="808"/>
                  </a:cubicBezTo>
                  <a:cubicBezTo>
                    <a:pt x="49" y="808"/>
                    <a:pt x="33" y="812"/>
                    <a:pt x="19" y="821"/>
                  </a:cubicBezTo>
                  <a:cubicBezTo>
                    <a:pt x="1" y="849"/>
                    <a:pt x="1" y="886"/>
                    <a:pt x="19" y="905"/>
                  </a:cubicBezTo>
                  <a:lnTo>
                    <a:pt x="520" y="1406"/>
                  </a:lnTo>
                  <a:cubicBezTo>
                    <a:pt x="548" y="1434"/>
                    <a:pt x="585" y="1452"/>
                    <a:pt x="622" y="1452"/>
                  </a:cubicBezTo>
                  <a:cubicBezTo>
                    <a:pt x="650" y="1452"/>
                    <a:pt x="687" y="1434"/>
                    <a:pt x="715" y="1406"/>
                  </a:cubicBezTo>
                  <a:lnTo>
                    <a:pt x="2023" y="98"/>
                  </a:lnTo>
                  <a:cubicBezTo>
                    <a:pt x="2051" y="70"/>
                    <a:pt x="2051" y="42"/>
                    <a:pt x="2023" y="14"/>
                  </a:cubicBezTo>
                  <a:cubicBezTo>
                    <a:pt x="2014" y="5"/>
                    <a:pt x="2000" y="0"/>
                    <a:pt x="1985" y="0"/>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136" name="Google Shape;1136;p3"/>
            <p:cNvSpPr/>
            <p:nvPr/>
          </p:nvSpPr>
          <p:spPr>
            <a:xfrm>
              <a:off x="2567173" y="3127542"/>
              <a:ext cx="89836" cy="89323"/>
            </a:xfrm>
            <a:custGeom>
              <a:rect b="b" l="l" r="r" t="t"/>
              <a:pathLst>
                <a:path extrusionOk="0" h="1569" w="1578">
                  <a:moveTo>
                    <a:pt x="789" y="1"/>
                  </a:moveTo>
                  <a:cubicBezTo>
                    <a:pt x="353" y="1"/>
                    <a:pt x="1" y="353"/>
                    <a:pt x="1" y="780"/>
                  </a:cubicBezTo>
                  <a:cubicBezTo>
                    <a:pt x="1" y="1216"/>
                    <a:pt x="353" y="1569"/>
                    <a:pt x="789" y="1569"/>
                  </a:cubicBezTo>
                  <a:cubicBezTo>
                    <a:pt x="1225" y="1569"/>
                    <a:pt x="1578" y="1216"/>
                    <a:pt x="1578" y="780"/>
                  </a:cubicBezTo>
                  <a:cubicBezTo>
                    <a:pt x="1578" y="353"/>
                    <a:pt x="1225" y="1"/>
                    <a:pt x="789" y="1"/>
                  </a:cubicBezTo>
                  <a:close/>
                </a:path>
              </a:pathLst>
            </a:custGeom>
            <a:solidFill>
              <a:srgbClr val="01004C"/>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137" name="Google Shape;1137;p3"/>
            <p:cNvSpPr/>
            <p:nvPr/>
          </p:nvSpPr>
          <p:spPr>
            <a:xfrm>
              <a:off x="2563985" y="3123841"/>
              <a:ext cx="96212" cy="96212"/>
            </a:xfrm>
            <a:custGeom>
              <a:rect b="b" l="l" r="r" t="t"/>
              <a:pathLst>
                <a:path extrusionOk="0" h="1690" w="1690">
                  <a:moveTo>
                    <a:pt x="845" y="122"/>
                  </a:moveTo>
                  <a:cubicBezTo>
                    <a:pt x="1244" y="122"/>
                    <a:pt x="1578" y="446"/>
                    <a:pt x="1578" y="845"/>
                  </a:cubicBezTo>
                  <a:cubicBezTo>
                    <a:pt x="1578" y="1244"/>
                    <a:pt x="1244" y="1578"/>
                    <a:pt x="845" y="1578"/>
                  </a:cubicBezTo>
                  <a:cubicBezTo>
                    <a:pt x="446" y="1578"/>
                    <a:pt x="122" y="1244"/>
                    <a:pt x="122" y="845"/>
                  </a:cubicBezTo>
                  <a:cubicBezTo>
                    <a:pt x="122" y="446"/>
                    <a:pt x="446" y="122"/>
                    <a:pt x="845" y="122"/>
                  </a:cubicBezTo>
                  <a:close/>
                  <a:moveTo>
                    <a:pt x="845" y="1"/>
                  </a:moveTo>
                  <a:cubicBezTo>
                    <a:pt x="381" y="1"/>
                    <a:pt x="1" y="381"/>
                    <a:pt x="1" y="845"/>
                  </a:cubicBezTo>
                  <a:cubicBezTo>
                    <a:pt x="1" y="1309"/>
                    <a:pt x="381" y="1689"/>
                    <a:pt x="845" y="1689"/>
                  </a:cubicBezTo>
                  <a:cubicBezTo>
                    <a:pt x="1309" y="1689"/>
                    <a:pt x="1689" y="1318"/>
                    <a:pt x="1689" y="845"/>
                  </a:cubicBezTo>
                  <a:cubicBezTo>
                    <a:pt x="1689" y="381"/>
                    <a:pt x="1309" y="1"/>
                    <a:pt x="845" y="1"/>
                  </a:cubicBezTo>
                  <a:close/>
                </a:path>
              </a:pathLst>
            </a:custGeom>
            <a:solidFill>
              <a:srgbClr val="FFFFFF"/>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138" name="Google Shape;1138;p3"/>
            <p:cNvSpPr/>
            <p:nvPr/>
          </p:nvSpPr>
          <p:spPr>
            <a:xfrm>
              <a:off x="1555312" y="1878575"/>
              <a:ext cx="2115690" cy="1276541"/>
            </a:xfrm>
            <a:custGeom>
              <a:rect b="b" l="l" r="r" t="t"/>
              <a:pathLst>
                <a:path extrusionOk="0" h="22423" w="37163">
                  <a:moveTo>
                    <a:pt x="1188" y="1"/>
                  </a:moveTo>
                  <a:cubicBezTo>
                    <a:pt x="529" y="1"/>
                    <a:pt x="0" y="502"/>
                    <a:pt x="0" y="1114"/>
                  </a:cubicBezTo>
                  <a:lnTo>
                    <a:pt x="0" y="21300"/>
                  </a:lnTo>
                  <a:cubicBezTo>
                    <a:pt x="0" y="21921"/>
                    <a:pt x="529" y="22422"/>
                    <a:pt x="1188" y="22422"/>
                  </a:cubicBezTo>
                  <a:lnTo>
                    <a:pt x="35975" y="22422"/>
                  </a:lnTo>
                  <a:cubicBezTo>
                    <a:pt x="36625" y="22422"/>
                    <a:pt x="37163" y="21921"/>
                    <a:pt x="37163" y="21300"/>
                  </a:cubicBezTo>
                  <a:lnTo>
                    <a:pt x="37163" y="1114"/>
                  </a:lnTo>
                  <a:cubicBezTo>
                    <a:pt x="37163" y="502"/>
                    <a:pt x="36625" y="1"/>
                    <a:pt x="35975" y="1"/>
                  </a:cubicBezTo>
                  <a:close/>
                </a:path>
              </a:pathLst>
            </a:custGeom>
            <a:solidFill>
              <a:schemeClr val="accen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139" name="Google Shape;1139;p3"/>
            <p:cNvSpPr/>
            <p:nvPr/>
          </p:nvSpPr>
          <p:spPr>
            <a:xfrm>
              <a:off x="1552124" y="1875387"/>
              <a:ext cx="2122066" cy="1282861"/>
            </a:xfrm>
            <a:custGeom>
              <a:rect b="b" l="l" r="r" t="t"/>
              <a:pathLst>
                <a:path extrusionOk="0" h="22534" w="37275">
                  <a:moveTo>
                    <a:pt x="36022" y="112"/>
                  </a:moveTo>
                  <a:cubicBezTo>
                    <a:pt x="36653" y="112"/>
                    <a:pt x="37163" y="585"/>
                    <a:pt x="37163" y="1170"/>
                  </a:cubicBezTo>
                  <a:lnTo>
                    <a:pt x="37163" y="21356"/>
                  </a:lnTo>
                  <a:cubicBezTo>
                    <a:pt x="37163" y="21940"/>
                    <a:pt x="36653" y="22413"/>
                    <a:pt x="36022" y="22413"/>
                  </a:cubicBezTo>
                  <a:lnTo>
                    <a:pt x="1244" y="22413"/>
                  </a:lnTo>
                  <a:cubicBezTo>
                    <a:pt x="622" y="22413"/>
                    <a:pt x="112" y="21940"/>
                    <a:pt x="112" y="21356"/>
                  </a:cubicBezTo>
                  <a:lnTo>
                    <a:pt x="112" y="1170"/>
                  </a:lnTo>
                  <a:cubicBezTo>
                    <a:pt x="112" y="585"/>
                    <a:pt x="622" y="112"/>
                    <a:pt x="1244" y="112"/>
                  </a:cubicBezTo>
                  <a:close/>
                  <a:moveTo>
                    <a:pt x="1244" y="1"/>
                  </a:moveTo>
                  <a:cubicBezTo>
                    <a:pt x="557" y="1"/>
                    <a:pt x="1" y="530"/>
                    <a:pt x="1" y="1170"/>
                  </a:cubicBezTo>
                  <a:lnTo>
                    <a:pt x="1" y="21356"/>
                  </a:lnTo>
                  <a:cubicBezTo>
                    <a:pt x="1" y="22005"/>
                    <a:pt x="557" y="22534"/>
                    <a:pt x="1244" y="22534"/>
                  </a:cubicBezTo>
                  <a:lnTo>
                    <a:pt x="36031" y="22534"/>
                  </a:lnTo>
                  <a:cubicBezTo>
                    <a:pt x="36718" y="22534"/>
                    <a:pt x="37275" y="22005"/>
                    <a:pt x="37275" y="21356"/>
                  </a:cubicBezTo>
                  <a:lnTo>
                    <a:pt x="37275" y="1170"/>
                  </a:lnTo>
                  <a:cubicBezTo>
                    <a:pt x="37275" y="530"/>
                    <a:pt x="36718" y="1"/>
                    <a:pt x="36031" y="1"/>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140" name="Google Shape;1140;p3"/>
            <p:cNvSpPr/>
            <p:nvPr/>
          </p:nvSpPr>
          <p:spPr>
            <a:xfrm>
              <a:off x="1656191" y="1985772"/>
              <a:ext cx="1891272" cy="1092771"/>
            </a:xfrm>
            <a:custGeom>
              <a:rect b="b" l="l" r="r" t="t"/>
              <a:pathLst>
                <a:path extrusionOk="0" h="19195" w="33221">
                  <a:moveTo>
                    <a:pt x="0" y="1"/>
                  </a:moveTo>
                  <a:lnTo>
                    <a:pt x="0" y="19194"/>
                  </a:lnTo>
                  <a:lnTo>
                    <a:pt x="33220" y="19194"/>
                  </a:lnTo>
                  <a:lnTo>
                    <a:pt x="33220" y="1"/>
                  </a:lnTo>
                  <a:close/>
                </a:path>
              </a:pathLst>
            </a:cu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141" name="Google Shape;1141;p3"/>
            <p:cNvSpPr/>
            <p:nvPr/>
          </p:nvSpPr>
          <p:spPr>
            <a:xfrm>
              <a:off x="1652491" y="1982641"/>
              <a:ext cx="1898103" cy="1099603"/>
            </a:xfrm>
            <a:custGeom>
              <a:rect b="b" l="l" r="r" t="t"/>
              <a:pathLst>
                <a:path extrusionOk="0" h="19315" w="33341">
                  <a:moveTo>
                    <a:pt x="33230" y="111"/>
                  </a:moveTo>
                  <a:lnTo>
                    <a:pt x="33230" y="19194"/>
                  </a:lnTo>
                  <a:lnTo>
                    <a:pt x="121" y="19194"/>
                  </a:lnTo>
                  <a:lnTo>
                    <a:pt x="121" y="111"/>
                  </a:lnTo>
                  <a:close/>
                  <a:moveTo>
                    <a:pt x="0" y="0"/>
                  </a:moveTo>
                  <a:lnTo>
                    <a:pt x="0" y="19314"/>
                  </a:lnTo>
                  <a:lnTo>
                    <a:pt x="33341" y="19314"/>
                  </a:lnTo>
                  <a:lnTo>
                    <a:pt x="33341" y="0"/>
                  </a:ln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142" name="Google Shape;1142;p3"/>
            <p:cNvSpPr/>
            <p:nvPr/>
          </p:nvSpPr>
          <p:spPr>
            <a:xfrm>
              <a:off x="2594670" y="1910284"/>
              <a:ext cx="36492" cy="35980"/>
            </a:xfrm>
            <a:custGeom>
              <a:rect b="b" l="l" r="r" t="t"/>
              <a:pathLst>
                <a:path extrusionOk="0" h="632" w="641">
                  <a:moveTo>
                    <a:pt x="325" y="0"/>
                  </a:moveTo>
                  <a:cubicBezTo>
                    <a:pt x="148" y="0"/>
                    <a:pt x="0" y="139"/>
                    <a:pt x="0" y="316"/>
                  </a:cubicBezTo>
                  <a:cubicBezTo>
                    <a:pt x="0" y="492"/>
                    <a:pt x="148" y="631"/>
                    <a:pt x="325" y="631"/>
                  </a:cubicBezTo>
                  <a:cubicBezTo>
                    <a:pt x="501" y="631"/>
                    <a:pt x="640" y="492"/>
                    <a:pt x="640" y="316"/>
                  </a:cubicBezTo>
                  <a:cubicBezTo>
                    <a:pt x="640" y="139"/>
                    <a:pt x="501" y="0"/>
                    <a:pt x="325" y="0"/>
                  </a:cubicBezTo>
                  <a:close/>
                </a:path>
              </a:pathLst>
            </a:cu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143" name="Google Shape;1143;p3"/>
            <p:cNvSpPr/>
            <p:nvPr/>
          </p:nvSpPr>
          <p:spPr>
            <a:xfrm>
              <a:off x="2591482" y="1906584"/>
              <a:ext cx="43381" cy="43324"/>
            </a:xfrm>
            <a:custGeom>
              <a:rect b="b" l="l" r="r" t="t"/>
              <a:pathLst>
                <a:path extrusionOk="0" h="761" w="762">
                  <a:moveTo>
                    <a:pt x="381" y="121"/>
                  </a:moveTo>
                  <a:cubicBezTo>
                    <a:pt x="520" y="121"/>
                    <a:pt x="640" y="232"/>
                    <a:pt x="640" y="381"/>
                  </a:cubicBezTo>
                  <a:cubicBezTo>
                    <a:pt x="640" y="520"/>
                    <a:pt x="520" y="640"/>
                    <a:pt x="381" y="640"/>
                  </a:cubicBezTo>
                  <a:cubicBezTo>
                    <a:pt x="232" y="640"/>
                    <a:pt x="121" y="520"/>
                    <a:pt x="121" y="381"/>
                  </a:cubicBezTo>
                  <a:cubicBezTo>
                    <a:pt x="121" y="232"/>
                    <a:pt x="232" y="121"/>
                    <a:pt x="381" y="121"/>
                  </a:cubicBezTo>
                  <a:close/>
                  <a:moveTo>
                    <a:pt x="381" y="0"/>
                  </a:moveTo>
                  <a:cubicBezTo>
                    <a:pt x="177" y="0"/>
                    <a:pt x="0" y="177"/>
                    <a:pt x="0" y="381"/>
                  </a:cubicBezTo>
                  <a:cubicBezTo>
                    <a:pt x="0" y="585"/>
                    <a:pt x="177" y="761"/>
                    <a:pt x="381" y="761"/>
                  </a:cubicBezTo>
                  <a:cubicBezTo>
                    <a:pt x="585" y="761"/>
                    <a:pt x="752" y="585"/>
                    <a:pt x="761" y="381"/>
                  </a:cubicBezTo>
                  <a:cubicBezTo>
                    <a:pt x="761" y="177"/>
                    <a:pt x="585" y="0"/>
                    <a:pt x="381" y="0"/>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144" name="Google Shape;1144;p3"/>
            <p:cNvSpPr/>
            <p:nvPr/>
          </p:nvSpPr>
          <p:spPr>
            <a:xfrm>
              <a:off x="2306266" y="3242140"/>
              <a:ext cx="603173" cy="368166"/>
            </a:xfrm>
            <a:custGeom>
              <a:rect b="b" l="l" r="r" t="t"/>
              <a:pathLst>
                <a:path extrusionOk="0" h="6467" w="10595">
                  <a:moveTo>
                    <a:pt x="1263" y="1"/>
                  </a:moveTo>
                  <a:lnTo>
                    <a:pt x="1263" y="66"/>
                  </a:lnTo>
                  <a:lnTo>
                    <a:pt x="836" y="66"/>
                  </a:lnTo>
                  <a:cubicBezTo>
                    <a:pt x="762" y="1105"/>
                    <a:pt x="446" y="5307"/>
                    <a:pt x="1" y="6467"/>
                  </a:cubicBezTo>
                  <a:lnTo>
                    <a:pt x="10595" y="6467"/>
                  </a:lnTo>
                  <a:cubicBezTo>
                    <a:pt x="10140" y="5307"/>
                    <a:pt x="9834" y="1105"/>
                    <a:pt x="9760" y="66"/>
                  </a:cubicBezTo>
                  <a:lnTo>
                    <a:pt x="9333" y="66"/>
                  </a:lnTo>
                  <a:lnTo>
                    <a:pt x="9333" y="1"/>
                  </a:lnTo>
                  <a:lnTo>
                    <a:pt x="5298" y="29"/>
                  </a:lnTo>
                  <a:lnTo>
                    <a:pt x="1263" y="1"/>
                  </a:lnTo>
                  <a:close/>
                </a:path>
              </a:pathLst>
            </a:custGeom>
            <a:solidFill>
              <a:srgbClr val="CFCFE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145" name="Google Shape;1145;p3"/>
            <p:cNvSpPr/>
            <p:nvPr/>
          </p:nvSpPr>
          <p:spPr>
            <a:xfrm>
              <a:off x="2302566" y="3239009"/>
              <a:ext cx="610574" cy="374486"/>
            </a:xfrm>
            <a:custGeom>
              <a:rect b="b" l="l" r="r" t="t"/>
              <a:pathLst>
                <a:path extrusionOk="0" h="6578" w="10725">
                  <a:moveTo>
                    <a:pt x="9343" y="112"/>
                  </a:moveTo>
                  <a:lnTo>
                    <a:pt x="9343" y="121"/>
                  </a:lnTo>
                  <a:cubicBezTo>
                    <a:pt x="9343" y="149"/>
                    <a:pt x="9370" y="177"/>
                    <a:pt x="9398" y="177"/>
                  </a:cubicBezTo>
                  <a:lnTo>
                    <a:pt x="9769" y="177"/>
                  </a:lnTo>
                  <a:cubicBezTo>
                    <a:pt x="9862" y="1429"/>
                    <a:pt x="10159" y="5242"/>
                    <a:pt x="10576" y="6466"/>
                  </a:cubicBezTo>
                  <a:lnTo>
                    <a:pt x="149" y="6466"/>
                  </a:lnTo>
                  <a:cubicBezTo>
                    <a:pt x="567" y="5242"/>
                    <a:pt x="864" y="1429"/>
                    <a:pt x="947" y="177"/>
                  </a:cubicBezTo>
                  <a:lnTo>
                    <a:pt x="1318" y="177"/>
                  </a:lnTo>
                  <a:cubicBezTo>
                    <a:pt x="1355" y="177"/>
                    <a:pt x="1383" y="149"/>
                    <a:pt x="1383" y="121"/>
                  </a:cubicBezTo>
                  <a:lnTo>
                    <a:pt x="1383" y="112"/>
                  </a:lnTo>
                  <a:lnTo>
                    <a:pt x="5363" y="149"/>
                  </a:lnTo>
                  <a:lnTo>
                    <a:pt x="9343" y="112"/>
                  </a:lnTo>
                  <a:close/>
                  <a:moveTo>
                    <a:pt x="1328" y="0"/>
                  </a:moveTo>
                  <a:cubicBezTo>
                    <a:pt x="1309" y="0"/>
                    <a:pt x="1290" y="0"/>
                    <a:pt x="1281" y="10"/>
                  </a:cubicBezTo>
                  <a:cubicBezTo>
                    <a:pt x="1272" y="28"/>
                    <a:pt x="1263" y="37"/>
                    <a:pt x="1263" y="56"/>
                  </a:cubicBezTo>
                  <a:lnTo>
                    <a:pt x="1263" y="65"/>
                  </a:lnTo>
                  <a:lnTo>
                    <a:pt x="892" y="65"/>
                  </a:lnTo>
                  <a:cubicBezTo>
                    <a:pt x="864" y="65"/>
                    <a:pt x="836" y="93"/>
                    <a:pt x="836" y="121"/>
                  </a:cubicBezTo>
                  <a:cubicBezTo>
                    <a:pt x="752" y="1327"/>
                    <a:pt x="446" y="5371"/>
                    <a:pt x="10" y="6503"/>
                  </a:cubicBezTo>
                  <a:cubicBezTo>
                    <a:pt x="1" y="6522"/>
                    <a:pt x="1" y="6540"/>
                    <a:pt x="10" y="6559"/>
                  </a:cubicBezTo>
                  <a:cubicBezTo>
                    <a:pt x="29" y="6568"/>
                    <a:pt x="38" y="6577"/>
                    <a:pt x="66" y="6577"/>
                  </a:cubicBezTo>
                  <a:lnTo>
                    <a:pt x="10660" y="6577"/>
                  </a:lnTo>
                  <a:cubicBezTo>
                    <a:pt x="10678" y="6577"/>
                    <a:pt x="10697" y="6568"/>
                    <a:pt x="10706" y="6559"/>
                  </a:cubicBezTo>
                  <a:cubicBezTo>
                    <a:pt x="10716" y="6540"/>
                    <a:pt x="10725" y="6522"/>
                    <a:pt x="10716" y="6503"/>
                  </a:cubicBezTo>
                  <a:cubicBezTo>
                    <a:pt x="10280" y="5371"/>
                    <a:pt x="9973" y="1327"/>
                    <a:pt x="9890" y="121"/>
                  </a:cubicBezTo>
                  <a:cubicBezTo>
                    <a:pt x="9881" y="84"/>
                    <a:pt x="9862" y="65"/>
                    <a:pt x="9825" y="65"/>
                  </a:cubicBezTo>
                  <a:lnTo>
                    <a:pt x="9454" y="65"/>
                  </a:lnTo>
                  <a:lnTo>
                    <a:pt x="9454" y="56"/>
                  </a:lnTo>
                  <a:cubicBezTo>
                    <a:pt x="9454" y="37"/>
                    <a:pt x="9445" y="19"/>
                    <a:pt x="9435" y="10"/>
                  </a:cubicBezTo>
                  <a:cubicBezTo>
                    <a:pt x="9426" y="0"/>
                    <a:pt x="9417" y="0"/>
                    <a:pt x="9398" y="0"/>
                  </a:cubicBezTo>
                  <a:lnTo>
                    <a:pt x="5363" y="28"/>
                  </a:lnTo>
                  <a:lnTo>
                    <a:pt x="1328" y="0"/>
                  </a:lnTo>
                  <a:close/>
                </a:path>
              </a:pathLst>
            </a:custGeom>
            <a:solidFill>
              <a:srgbClr val="01004C"/>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146" name="Google Shape;1146;p3"/>
            <p:cNvSpPr/>
            <p:nvPr/>
          </p:nvSpPr>
          <p:spPr>
            <a:xfrm>
              <a:off x="2306266" y="3242140"/>
              <a:ext cx="603173" cy="368166"/>
            </a:xfrm>
            <a:custGeom>
              <a:rect b="b" l="l" r="r" t="t"/>
              <a:pathLst>
                <a:path extrusionOk="0" h="6467" w="10595">
                  <a:moveTo>
                    <a:pt x="1263" y="1"/>
                  </a:moveTo>
                  <a:lnTo>
                    <a:pt x="1263" y="66"/>
                  </a:lnTo>
                  <a:lnTo>
                    <a:pt x="836" y="66"/>
                  </a:lnTo>
                  <a:cubicBezTo>
                    <a:pt x="762" y="1105"/>
                    <a:pt x="446" y="5307"/>
                    <a:pt x="1" y="6467"/>
                  </a:cubicBezTo>
                  <a:lnTo>
                    <a:pt x="10595" y="6467"/>
                  </a:lnTo>
                  <a:cubicBezTo>
                    <a:pt x="10140" y="5307"/>
                    <a:pt x="9834" y="1105"/>
                    <a:pt x="9760" y="66"/>
                  </a:cubicBezTo>
                  <a:lnTo>
                    <a:pt x="9333" y="66"/>
                  </a:lnTo>
                  <a:lnTo>
                    <a:pt x="9333" y="1"/>
                  </a:lnTo>
                  <a:lnTo>
                    <a:pt x="5298" y="29"/>
                  </a:lnTo>
                  <a:lnTo>
                    <a:pt x="1263" y="1"/>
                  </a:lnTo>
                  <a:close/>
                </a:path>
              </a:pathLst>
            </a:custGeom>
            <a:solidFill>
              <a:schemeClr val="accen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147" name="Google Shape;1147;p3"/>
            <p:cNvSpPr/>
            <p:nvPr/>
          </p:nvSpPr>
          <p:spPr>
            <a:xfrm>
              <a:off x="2302566" y="3239009"/>
              <a:ext cx="610574" cy="374486"/>
            </a:xfrm>
            <a:custGeom>
              <a:rect b="b" l="l" r="r" t="t"/>
              <a:pathLst>
                <a:path extrusionOk="0" h="6578" w="10725">
                  <a:moveTo>
                    <a:pt x="9343" y="112"/>
                  </a:moveTo>
                  <a:lnTo>
                    <a:pt x="9343" y="121"/>
                  </a:lnTo>
                  <a:cubicBezTo>
                    <a:pt x="9343" y="149"/>
                    <a:pt x="9370" y="177"/>
                    <a:pt x="9398" y="177"/>
                  </a:cubicBezTo>
                  <a:lnTo>
                    <a:pt x="9769" y="177"/>
                  </a:lnTo>
                  <a:cubicBezTo>
                    <a:pt x="9862" y="1429"/>
                    <a:pt x="10159" y="5242"/>
                    <a:pt x="10576" y="6466"/>
                  </a:cubicBezTo>
                  <a:lnTo>
                    <a:pt x="149" y="6466"/>
                  </a:lnTo>
                  <a:cubicBezTo>
                    <a:pt x="567" y="5242"/>
                    <a:pt x="864" y="1429"/>
                    <a:pt x="947" y="177"/>
                  </a:cubicBezTo>
                  <a:lnTo>
                    <a:pt x="1318" y="177"/>
                  </a:lnTo>
                  <a:cubicBezTo>
                    <a:pt x="1355" y="177"/>
                    <a:pt x="1383" y="149"/>
                    <a:pt x="1383" y="121"/>
                  </a:cubicBezTo>
                  <a:lnTo>
                    <a:pt x="1383" y="112"/>
                  </a:lnTo>
                  <a:lnTo>
                    <a:pt x="5363" y="149"/>
                  </a:lnTo>
                  <a:lnTo>
                    <a:pt x="9343" y="112"/>
                  </a:lnTo>
                  <a:close/>
                  <a:moveTo>
                    <a:pt x="1328" y="0"/>
                  </a:moveTo>
                  <a:cubicBezTo>
                    <a:pt x="1309" y="0"/>
                    <a:pt x="1290" y="0"/>
                    <a:pt x="1281" y="10"/>
                  </a:cubicBezTo>
                  <a:cubicBezTo>
                    <a:pt x="1272" y="28"/>
                    <a:pt x="1263" y="37"/>
                    <a:pt x="1263" y="56"/>
                  </a:cubicBezTo>
                  <a:lnTo>
                    <a:pt x="1263" y="65"/>
                  </a:lnTo>
                  <a:lnTo>
                    <a:pt x="892" y="65"/>
                  </a:lnTo>
                  <a:cubicBezTo>
                    <a:pt x="864" y="65"/>
                    <a:pt x="836" y="93"/>
                    <a:pt x="836" y="121"/>
                  </a:cubicBezTo>
                  <a:cubicBezTo>
                    <a:pt x="752" y="1327"/>
                    <a:pt x="446" y="5371"/>
                    <a:pt x="10" y="6503"/>
                  </a:cubicBezTo>
                  <a:cubicBezTo>
                    <a:pt x="1" y="6522"/>
                    <a:pt x="1" y="6540"/>
                    <a:pt x="10" y="6559"/>
                  </a:cubicBezTo>
                  <a:cubicBezTo>
                    <a:pt x="29" y="6568"/>
                    <a:pt x="38" y="6577"/>
                    <a:pt x="66" y="6577"/>
                  </a:cubicBezTo>
                  <a:lnTo>
                    <a:pt x="10660" y="6577"/>
                  </a:lnTo>
                  <a:cubicBezTo>
                    <a:pt x="10678" y="6577"/>
                    <a:pt x="10697" y="6568"/>
                    <a:pt x="10706" y="6559"/>
                  </a:cubicBezTo>
                  <a:cubicBezTo>
                    <a:pt x="10716" y="6540"/>
                    <a:pt x="10725" y="6522"/>
                    <a:pt x="10716" y="6503"/>
                  </a:cubicBezTo>
                  <a:cubicBezTo>
                    <a:pt x="10280" y="5371"/>
                    <a:pt x="9973" y="1327"/>
                    <a:pt x="9890" y="121"/>
                  </a:cubicBezTo>
                  <a:cubicBezTo>
                    <a:pt x="9881" y="84"/>
                    <a:pt x="9862" y="65"/>
                    <a:pt x="9825" y="65"/>
                  </a:cubicBezTo>
                  <a:lnTo>
                    <a:pt x="9454" y="65"/>
                  </a:lnTo>
                  <a:lnTo>
                    <a:pt x="9454" y="56"/>
                  </a:lnTo>
                  <a:cubicBezTo>
                    <a:pt x="9454" y="37"/>
                    <a:pt x="9445" y="19"/>
                    <a:pt x="9435" y="10"/>
                  </a:cubicBezTo>
                  <a:cubicBezTo>
                    <a:pt x="9426" y="0"/>
                    <a:pt x="9417" y="0"/>
                    <a:pt x="9398" y="0"/>
                  </a:cubicBezTo>
                  <a:lnTo>
                    <a:pt x="5363" y="28"/>
                  </a:lnTo>
                  <a:lnTo>
                    <a:pt x="1328" y="0"/>
                  </a:ln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148" name="Google Shape;1148;p3"/>
            <p:cNvSpPr/>
            <p:nvPr/>
          </p:nvSpPr>
          <p:spPr>
            <a:xfrm>
              <a:off x="1630431" y="3081088"/>
              <a:ext cx="2115747" cy="206542"/>
            </a:xfrm>
            <a:custGeom>
              <a:rect b="b" l="l" r="r" t="t"/>
              <a:pathLst>
                <a:path extrusionOk="0" h="3628" w="37164">
                  <a:moveTo>
                    <a:pt x="1" y="1"/>
                  </a:moveTo>
                  <a:lnTo>
                    <a:pt x="1" y="2431"/>
                  </a:lnTo>
                  <a:cubicBezTo>
                    <a:pt x="1" y="3090"/>
                    <a:pt x="539" y="3628"/>
                    <a:pt x="1198" y="3628"/>
                  </a:cubicBezTo>
                  <a:lnTo>
                    <a:pt x="35976" y="3628"/>
                  </a:lnTo>
                  <a:cubicBezTo>
                    <a:pt x="36635" y="3628"/>
                    <a:pt x="37163" y="3090"/>
                    <a:pt x="37163" y="2431"/>
                  </a:cubicBezTo>
                  <a:lnTo>
                    <a:pt x="37163" y="1"/>
                  </a:ln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149" name="Google Shape;1149;p3"/>
            <p:cNvSpPr/>
            <p:nvPr/>
          </p:nvSpPr>
          <p:spPr>
            <a:xfrm>
              <a:off x="1551100" y="3077387"/>
              <a:ext cx="2122066" cy="213431"/>
            </a:xfrm>
            <a:custGeom>
              <a:rect b="b" l="l" r="r" t="t"/>
              <a:pathLst>
                <a:path extrusionOk="0" h="3749" w="37275">
                  <a:moveTo>
                    <a:pt x="37163" y="121"/>
                  </a:moveTo>
                  <a:lnTo>
                    <a:pt x="37163" y="2496"/>
                  </a:lnTo>
                  <a:cubicBezTo>
                    <a:pt x="37163" y="3127"/>
                    <a:pt x="36652" y="3637"/>
                    <a:pt x="36031" y="3637"/>
                  </a:cubicBezTo>
                  <a:lnTo>
                    <a:pt x="1253" y="3637"/>
                  </a:lnTo>
                  <a:cubicBezTo>
                    <a:pt x="622" y="3637"/>
                    <a:pt x="112" y="3127"/>
                    <a:pt x="112" y="2496"/>
                  </a:cubicBezTo>
                  <a:lnTo>
                    <a:pt x="112" y="121"/>
                  </a:lnTo>
                  <a:close/>
                  <a:moveTo>
                    <a:pt x="0" y="1"/>
                  </a:moveTo>
                  <a:lnTo>
                    <a:pt x="0" y="2496"/>
                  </a:lnTo>
                  <a:cubicBezTo>
                    <a:pt x="0" y="3192"/>
                    <a:pt x="557" y="3748"/>
                    <a:pt x="1243" y="3748"/>
                  </a:cubicBezTo>
                  <a:lnTo>
                    <a:pt x="36031" y="3748"/>
                  </a:lnTo>
                  <a:cubicBezTo>
                    <a:pt x="36717" y="3748"/>
                    <a:pt x="37274" y="3192"/>
                    <a:pt x="37274" y="2496"/>
                  </a:cubicBezTo>
                  <a:lnTo>
                    <a:pt x="37274" y="1"/>
                  </a:ln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150" name="Google Shape;1150;p3"/>
            <p:cNvSpPr/>
            <p:nvPr/>
          </p:nvSpPr>
          <p:spPr>
            <a:xfrm>
              <a:off x="2567173" y="3127542"/>
              <a:ext cx="89836" cy="89323"/>
            </a:xfrm>
            <a:custGeom>
              <a:rect b="b" l="l" r="r" t="t"/>
              <a:pathLst>
                <a:path extrusionOk="0" h="1569" w="1578">
                  <a:moveTo>
                    <a:pt x="789" y="1"/>
                  </a:moveTo>
                  <a:cubicBezTo>
                    <a:pt x="353" y="1"/>
                    <a:pt x="1" y="353"/>
                    <a:pt x="1" y="780"/>
                  </a:cubicBezTo>
                  <a:cubicBezTo>
                    <a:pt x="1" y="1216"/>
                    <a:pt x="353" y="1569"/>
                    <a:pt x="789" y="1569"/>
                  </a:cubicBezTo>
                  <a:cubicBezTo>
                    <a:pt x="1225" y="1569"/>
                    <a:pt x="1578" y="1216"/>
                    <a:pt x="1578" y="780"/>
                  </a:cubicBezTo>
                  <a:cubicBezTo>
                    <a:pt x="1578" y="353"/>
                    <a:pt x="1225" y="1"/>
                    <a:pt x="789" y="1"/>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151" name="Google Shape;1151;p3"/>
            <p:cNvSpPr/>
            <p:nvPr/>
          </p:nvSpPr>
          <p:spPr>
            <a:xfrm>
              <a:off x="2092952" y="3564814"/>
              <a:ext cx="1038346" cy="98318"/>
            </a:xfrm>
            <a:custGeom>
              <a:rect b="b" l="l" r="r" t="t"/>
              <a:pathLst>
                <a:path extrusionOk="0" h="1727" w="18239">
                  <a:moveTo>
                    <a:pt x="1726" y="1"/>
                  </a:moveTo>
                  <a:cubicBezTo>
                    <a:pt x="770" y="1"/>
                    <a:pt x="0" y="771"/>
                    <a:pt x="0" y="1726"/>
                  </a:cubicBezTo>
                  <a:lnTo>
                    <a:pt x="18238" y="1726"/>
                  </a:lnTo>
                  <a:cubicBezTo>
                    <a:pt x="18238" y="780"/>
                    <a:pt x="17468" y="1"/>
                    <a:pt x="16513" y="1"/>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152" name="Google Shape;1152;p3"/>
            <p:cNvSpPr/>
            <p:nvPr/>
          </p:nvSpPr>
          <p:spPr>
            <a:xfrm>
              <a:off x="2089764" y="3561683"/>
              <a:ext cx="1044665" cy="105150"/>
            </a:xfrm>
            <a:custGeom>
              <a:rect b="b" l="l" r="r" t="t"/>
              <a:pathLst>
                <a:path extrusionOk="0" h="1847" w="18350">
                  <a:moveTo>
                    <a:pt x="16569" y="121"/>
                  </a:moveTo>
                  <a:cubicBezTo>
                    <a:pt x="17469" y="121"/>
                    <a:pt x="18211" y="835"/>
                    <a:pt x="18238" y="1726"/>
                  </a:cubicBezTo>
                  <a:lnTo>
                    <a:pt x="121" y="1726"/>
                  </a:lnTo>
                  <a:cubicBezTo>
                    <a:pt x="149" y="835"/>
                    <a:pt x="882" y="121"/>
                    <a:pt x="1782" y="121"/>
                  </a:cubicBezTo>
                  <a:close/>
                  <a:moveTo>
                    <a:pt x="1782" y="0"/>
                  </a:moveTo>
                  <a:cubicBezTo>
                    <a:pt x="798" y="0"/>
                    <a:pt x="0" y="798"/>
                    <a:pt x="0" y="1781"/>
                  </a:cubicBezTo>
                  <a:cubicBezTo>
                    <a:pt x="0" y="1819"/>
                    <a:pt x="28" y="1846"/>
                    <a:pt x="56" y="1846"/>
                  </a:cubicBezTo>
                  <a:lnTo>
                    <a:pt x="18294" y="1846"/>
                  </a:lnTo>
                  <a:cubicBezTo>
                    <a:pt x="18331" y="1846"/>
                    <a:pt x="18350" y="1819"/>
                    <a:pt x="18350" y="1781"/>
                  </a:cubicBezTo>
                  <a:cubicBezTo>
                    <a:pt x="18350" y="798"/>
                    <a:pt x="17552" y="0"/>
                    <a:pt x="16569" y="0"/>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153" name="Google Shape;1153;p3"/>
            <p:cNvSpPr/>
            <p:nvPr/>
          </p:nvSpPr>
          <p:spPr>
            <a:xfrm>
              <a:off x="2352778" y="3564814"/>
              <a:ext cx="519202" cy="49188"/>
            </a:xfrm>
            <a:custGeom>
              <a:rect b="b" l="l" r="r" t="t"/>
              <a:pathLst>
                <a:path extrusionOk="0" h="864" w="9120">
                  <a:moveTo>
                    <a:pt x="0" y="1"/>
                  </a:moveTo>
                  <a:cubicBezTo>
                    <a:pt x="0" y="483"/>
                    <a:pt x="381" y="864"/>
                    <a:pt x="863" y="864"/>
                  </a:cubicBezTo>
                  <a:lnTo>
                    <a:pt x="8257" y="864"/>
                  </a:lnTo>
                  <a:cubicBezTo>
                    <a:pt x="8730" y="864"/>
                    <a:pt x="9119" y="483"/>
                    <a:pt x="9119" y="1"/>
                  </a:cubicBezTo>
                  <a:close/>
                </a:path>
              </a:pathLst>
            </a:cu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154" name="Google Shape;1154;p3"/>
            <p:cNvSpPr/>
            <p:nvPr/>
          </p:nvSpPr>
          <p:spPr>
            <a:xfrm>
              <a:off x="2349077" y="3561683"/>
              <a:ext cx="526033" cy="56019"/>
            </a:xfrm>
            <a:custGeom>
              <a:rect b="b" l="l" r="r" t="t"/>
              <a:pathLst>
                <a:path extrusionOk="0" h="984" w="9240">
                  <a:moveTo>
                    <a:pt x="9119" y="121"/>
                  </a:moveTo>
                  <a:cubicBezTo>
                    <a:pt x="9092" y="529"/>
                    <a:pt x="8739" y="863"/>
                    <a:pt x="8312" y="863"/>
                  </a:cubicBezTo>
                  <a:lnTo>
                    <a:pt x="928" y="863"/>
                  </a:lnTo>
                  <a:cubicBezTo>
                    <a:pt x="501" y="863"/>
                    <a:pt x="149" y="538"/>
                    <a:pt x="121" y="121"/>
                  </a:cubicBezTo>
                  <a:close/>
                  <a:moveTo>
                    <a:pt x="65" y="0"/>
                  </a:moveTo>
                  <a:cubicBezTo>
                    <a:pt x="28" y="0"/>
                    <a:pt x="0" y="28"/>
                    <a:pt x="0" y="56"/>
                  </a:cubicBezTo>
                  <a:cubicBezTo>
                    <a:pt x="0" y="566"/>
                    <a:pt x="418" y="984"/>
                    <a:pt x="928" y="984"/>
                  </a:cubicBezTo>
                  <a:lnTo>
                    <a:pt x="8322" y="984"/>
                  </a:lnTo>
                  <a:cubicBezTo>
                    <a:pt x="8822" y="984"/>
                    <a:pt x="9240" y="566"/>
                    <a:pt x="9240" y="56"/>
                  </a:cubicBezTo>
                  <a:cubicBezTo>
                    <a:pt x="9240" y="28"/>
                    <a:pt x="9212" y="0"/>
                    <a:pt x="9184" y="0"/>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155" name="Google Shape;1155;p3"/>
            <p:cNvSpPr/>
            <p:nvPr/>
          </p:nvSpPr>
          <p:spPr>
            <a:xfrm>
              <a:off x="2821704" y="2132080"/>
              <a:ext cx="560419" cy="804364"/>
            </a:xfrm>
            <a:custGeom>
              <a:rect b="b" l="l" r="r" t="t"/>
              <a:pathLst>
                <a:path extrusionOk="0" h="14129" w="9844">
                  <a:moveTo>
                    <a:pt x="437" y="0"/>
                  </a:moveTo>
                  <a:cubicBezTo>
                    <a:pt x="196" y="0"/>
                    <a:pt x="1" y="195"/>
                    <a:pt x="1" y="436"/>
                  </a:cubicBezTo>
                  <a:lnTo>
                    <a:pt x="1" y="13693"/>
                  </a:lnTo>
                  <a:cubicBezTo>
                    <a:pt x="1" y="13934"/>
                    <a:pt x="196" y="14129"/>
                    <a:pt x="437" y="14129"/>
                  </a:cubicBezTo>
                  <a:lnTo>
                    <a:pt x="9408" y="14129"/>
                  </a:lnTo>
                  <a:cubicBezTo>
                    <a:pt x="9649" y="14129"/>
                    <a:pt x="9834" y="13934"/>
                    <a:pt x="9844" y="13693"/>
                  </a:cubicBezTo>
                  <a:lnTo>
                    <a:pt x="9844" y="436"/>
                  </a:lnTo>
                  <a:cubicBezTo>
                    <a:pt x="9844" y="195"/>
                    <a:pt x="9649" y="0"/>
                    <a:pt x="9408" y="0"/>
                  </a:cubicBezTo>
                  <a:close/>
                </a:path>
              </a:pathLst>
            </a:custGeom>
            <a:solidFill>
              <a:schemeClr val="l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156" name="Google Shape;1156;p3"/>
            <p:cNvSpPr/>
            <p:nvPr/>
          </p:nvSpPr>
          <p:spPr>
            <a:xfrm>
              <a:off x="2818573" y="2128892"/>
              <a:ext cx="566738" cy="810740"/>
            </a:xfrm>
            <a:custGeom>
              <a:rect b="b" l="l" r="r" t="t"/>
              <a:pathLst>
                <a:path extrusionOk="0" h="14241" w="9955">
                  <a:moveTo>
                    <a:pt x="9463" y="112"/>
                  </a:moveTo>
                  <a:cubicBezTo>
                    <a:pt x="9667" y="112"/>
                    <a:pt x="9834" y="279"/>
                    <a:pt x="9834" y="492"/>
                  </a:cubicBezTo>
                  <a:lnTo>
                    <a:pt x="9834" y="13749"/>
                  </a:lnTo>
                  <a:cubicBezTo>
                    <a:pt x="9834" y="13962"/>
                    <a:pt x="9667" y="14129"/>
                    <a:pt x="9463" y="14129"/>
                  </a:cubicBezTo>
                  <a:lnTo>
                    <a:pt x="492" y="14129"/>
                  </a:lnTo>
                  <a:cubicBezTo>
                    <a:pt x="288" y="14129"/>
                    <a:pt x="121" y="13962"/>
                    <a:pt x="121" y="13749"/>
                  </a:cubicBezTo>
                  <a:lnTo>
                    <a:pt x="121" y="492"/>
                  </a:lnTo>
                  <a:cubicBezTo>
                    <a:pt x="121" y="279"/>
                    <a:pt x="288" y="112"/>
                    <a:pt x="492" y="112"/>
                  </a:cubicBezTo>
                  <a:close/>
                  <a:moveTo>
                    <a:pt x="492" y="1"/>
                  </a:moveTo>
                  <a:cubicBezTo>
                    <a:pt x="223" y="1"/>
                    <a:pt x="0" y="223"/>
                    <a:pt x="0" y="492"/>
                  </a:cubicBezTo>
                  <a:lnTo>
                    <a:pt x="0" y="13749"/>
                  </a:lnTo>
                  <a:cubicBezTo>
                    <a:pt x="0" y="14027"/>
                    <a:pt x="223" y="14240"/>
                    <a:pt x="492" y="14240"/>
                  </a:cubicBezTo>
                  <a:lnTo>
                    <a:pt x="9463" y="14240"/>
                  </a:lnTo>
                  <a:cubicBezTo>
                    <a:pt x="9732" y="14240"/>
                    <a:pt x="9954" y="14018"/>
                    <a:pt x="9954" y="13749"/>
                  </a:cubicBezTo>
                  <a:lnTo>
                    <a:pt x="9954" y="492"/>
                  </a:lnTo>
                  <a:cubicBezTo>
                    <a:pt x="9954" y="214"/>
                    <a:pt x="9732" y="1"/>
                    <a:pt x="9463" y="1"/>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157" name="Google Shape;1157;p3"/>
            <p:cNvSpPr/>
            <p:nvPr/>
          </p:nvSpPr>
          <p:spPr>
            <a:xfrm>
              <a:off x="2889336" y="2203925"/>
              <a:ext cx="187015" cy="186958"/>
            </a:xfrm>
            <a:custGeom>
              <a:rect b="b" l="l" r="r" t="t"/>
              <a:pathLst>
                <a:path extrusionOk="0" h="3284" w="3285">
                  <a:moveTo>
                    <a:pt x="334" y="0"/>
                  </a:moveTo>
                  <a:cubicBezTo>
                    <a:pt x="149" y="0"/>
                    <a:pt x="0" y="158"/>
                    <a:pt x="0" y="343"/>
                  </a:cubicBezTo>
                  <a:lnTo>
                    <a:pt x="0" y="2950"/>
                  </a:lnTo>
                  <a:cubicBezTo>
                    <a:pt x="0" y="3136"/>
                    <a:pt x="149" y="3284"/>
                    <a:pt x="334" y="3284"/>
                  </a:cubicBezTo>
                  <a:lnTo>
                    <a:pt x="2941" y="3284"/>
                  </a:lnTo>
                  <a:cubicBezTo>
                    <a:pt x="3127" y="3284"/>
                    <a:pt x="3284" y="3136"/>
                    <a:pt x="3284" y="2950"/>
                  </a:cubicBezTo>
                  <a:lnTo>
                    <a:pt x="3284" y="343"/>
                  </a:lnTo>
                  <a:cubicBezTo>
                    <a:pt x="3284" y="158"/>
                    <a:pt x="3127" y="0"/>
                    <a:pt x="2941" y="0"/>
                  </a:cubicBezTo>
                  <a:close/>
                </a:path>
              </a:pathLst>
            </a:cu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158" name="Google Shape;1158;p3"/>
            <p:cNvSpPr/>
            <p:nvPr/>
          </p:nvSpPr>
          <p:spPr>
            <a:xfrm>
              <a:off x="3253228" y="2173809"/>
              <a:ext cx="22203" cy="22203"/>
            </a:xfrm>
            <a:custGeom>
              <a:rect b="b" l="l" r="r" t="t"/>
              <a:pathLst>
                <a:path extrusionOk="0" h="390" w="390">
                  <a:moveTo>
                    <a:pt x="195" y="112"/>
                  </a:moveTo>
                  <a:cubicBezTo>
                    <a:pt x="241" y="112"/>
                    <a:pt x="269" y="149"/>
                    <a:pt x="269" y="195"/>
                  </a:cubicBezTo>
                  <a:cubicBezTo>
                    <a:pt x="269" y="232"/>
                    <a:pt x="241" y="269"/>
                    <a:pt x="195" y="269"/>
                  </a:cubicBezTo>
                  <a:cubicBezTo>
                    <a:pt x="158" y="269"/>
                    <a:pt x="121" y="232"/>
                    <a:pt x="121" y="195"/>
                  </a:cubicBezTo>
                  <a:cubicBezTo>
                    <a:pt x="121" y="149"/>
                    <a:pt x="158" y="112"/>
                    <a:pt x="195" y="112"/>
                  </a:cubicBezTo>
                  <a:close/>
                  <a:moveTo>
                    <a:pt x="195" y="0"/>
                  </a:moveTo>
                  <a:cubicBezTo>
                    <a:pt x="93" y="0"/>
                    <a:pt x="0" y="84"/>
                    <a:pt x="0" y="195"/>
                  </a:cubicBezTo>
                  <a:cubicBezTo>
                    <a:pt x="0" y="297"/>
                    <a:pt x="93" y="390"/>
                    <a:pt x="195" y="390"/>
                  </a:cubicBezTo>
                  <a:cubicBezTo>
                    <a:pt x="306" y="390"/>
                    <a:pt x="390" y="297"/>
                    <a:pt x="390" y="195"/>
                  </a:cubicBezTo>
                  <a:cubicBezTo>
                    <a:pt x="390" y="84"/>
                    <a:pt x="306" y="0"/>
                    <a:pt x="195" y="0"/>
                  </a:cubicBezTo>
                  <a:close/>
                </a:path>
              </a:pathLst>
            </a:cu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159" name="Google Shape;1159;p3"/>
            <p:cNvSpPr/>
            <p:nvPr/>
          </p:nvSpPr>
          <p:spPr>
            <a:xfrm>
              <a:off x="3285393" y="2173809"/>
              <a:ext cx="21747" cy="22203"/>
            </a:xfrm>
            <a:custGeom>
              <a:rect b="b" l="l" r="r" t="t"/>
              <a:pathLst>
                <a:path extrusionOk="0" h="390" w="382">
                  <a:moveTo>
                    <a:pt x="186" y="112"/>
                  </a:moveTo>
                  <a:cubicBezTo>
                    <a:pt x="233" y="112"/>
                    <a:pt x="270" y="149"/>
                    <a:pt x="270" y="195"/>
                  </a:cubicBezTo>
                  <a:cubicBezTo>
                    <a:pt x="270" y="232"/>
                    <a:pt x="233" y="269"/>
                    <a:pt x="186" y="269"/>
                  </a:cubicBezTo>
                  <a:cubicBezTo>
                    <a:pt x="149" y="269"/>
                    <a:pt x="112" y="232"/>
                    <a:pt x="112" y="195"/>
                  </a:cubicBezTo>
                  <a:cubicBezTo>
                    <a:pt x="112" y="149"/>
                    <a:pt x="149" y="112"/>
                    <a:pt x="186" y="112"/>
                  </a:cubicBezTo>
                  <a:close/>
                  <a:moveTo>
                    <a:pt x="186" y="0"/>
                  </a:moveTo>
                  <a:cubicBezTo>
                    <a:pt x="84" y="0"/>
                    <a:pt x="1" y="84"/>
                    <a:pt x="1" y="195"/>
                  </a:cubicBezTo>
                  <a:cubicBezTo>
                    <a:pt x="1" y="297"/>
                    <a:pt x="84" y="390"/>
                    <a:pt x="186" y="390"/>
                  </a:cubicBezTo>
                  <a:cubicBezTo>
                    <a:pt x="298" y="390"/>
                    <a:pt x="381" y="297"/>
                    <a:pt x="381" y="195"/>
                  </a:cubicBezTo>
                  <a:cubicBezTo>
                    <a:pt x="381" y="84"/>
                    <a:pt x="298" y="0"/>
                    <a:pt x="186" y="0"/>
                  </a:cubicBezTo>
                  <a:close/>
                </a:path>
              </a:pathLst>
            </a:cu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160" name="Google Shape;1160;p3"/>
            <p:cNvSpPr/>
            <p:nvPr/>
          </p:nvSpPr>
          <p:spPr>
            <a:xfrm>
              <a:off x="3314484" y="2173809"/>
              <a:ext cx="22203" cy="22203"/>
            </a:xfrm>
            <a:custGeom>
              <a:rect b="b" l="l" r="r" t="t"/>
              <a:pathLst>
                <a:path extrusionOk="0" h="390" w="390">
                  <a:moveTo>
                    <a:pt x="195" y="112"/>
                  </a:moveTo>
                  <a:cubicBezTo>
                    <a:pt x="241" y="112"/>
                    <a:pt x="269" y="149"/>
                    <a:pt x="269" y="195"/>
                  </a:cubicBezTo>
                  <a:cubicBezTo>
                    <a:pt x="269" y="232"/>
                    <a:pt x="241" y="269"/>
                    <a:pt x="195" y="269"/>
                  </a:cubicBezTo>
                  <a:cubicBezTo>
                    <a:pt x="158" y="269"/>
                    <a:pt x="121" y="232"/>
                    <a:pt x="121" y="195"/>
                  </a:cubicBezTo>
                  <a:cubicBezTo>
                    <a:pt x="121" y="149"/>
                    <a:pt x="158" y="112"/>
                    <a:pt x="195" y="112"/>
                  </a:cubicBezTo>
                  <a:close/>
                  <a:moveTo>
                    <a:pt x="195" y="0"/>
                  </a:moveTo>
                  <a:cubicBezTo>
                    <a:pt x="93" y="0"/>
                    <a:pt x="0" y="84"/>
                    <a:pt x="0" y="195"/>
                  </a:cubicBezTo>
                  <a:cubicBezTo>
                    <a:pt x="0" y="297"/>
                    <a:pt x="93" y="390"/>
                    <a:pt x="195" y="390"/>
                  </a:cubicBezTo>
                  <a:cubicBezTo>
                    <a:pt x="306" y="390"/>
                    <a:pt x="390" y="297"/>
                    <a:pt x="390" y="195"/>
                  </a:cubicBezTo>
                  <a:cubicBezTo>
                    <a:pt x="390" y="84"/>
                    <a:pt x="306" y="0"/>
                    <a:pt x="195" y="0"/>
                  </a:cubicBezTo>
                  <a:close/>
                </a:path>
              </a:pathLst>
            </a:cu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161" name="Google Shape;1161;p3"/>
            <p:cNvSpPr/>
            <p:nvPr/>
          </p:nvSpPr>
          <p:spPr>
            <a:xfrm>
              <a:off x="3132254" y="2253567"/>
              <a:ext cx="172213" cy="6889"/>
            </a:xfrm>
            <a:custGeom>
              <a:rect b="b" l="l" r="r" t="t"/>
              <a:pathLst>
                <a:path extrusionOk="0" h="121" w="3025">
                  <a:moveTo>
                    <a:pt x="56" y="0"/>
                  </a:moveTo>
                  <a:cubicBezTo>
                    <a:pt x="29" y="0"/>
                    <a:pt x="1" y="28"/>
                    <a:pt x="1" y="65"/>
                  </a:cubicBezTo>
                  <a:cubicBezTo>
                    <a:pt x="1" y="93"/>
                    <a:pt x="29" y="121"/>
                    <a:pt x="56" y="121"/>
                  </a:cubicBezTo>
                  <a:lnTo>
                    <a:pt x="2960" y="121"/>
                  </a:lnTo>
                  <a:cubicBezTo>
                    <a:pt x="2997" y="121"/>
                    <a:pt x="3025" y="93"/>
                    <a:pt x="3025" y="65"/>
                  </a:cubicBezTo>
                  <a:cubicBezTo>
                    <a:pt x="3025" y="28"/>
                    <a:pt x="2997" y="0"/>
                    <a:pt x="2960" y="0"/>
                  </a:cubicBezTo>
                  <a:close/>
                </a:path>
              </a:pathLst>
            </a:cu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162" name="Google Shape;1162;p3"/>
            <p:cNvSpPr/>
            <p:nvPr/>
          </p:nvSpPr>
          <p:spPr>
            <a:xfrm>
              <a:off x="3132254" y="2297402"/>
              <a:ext cx="172213" cy="6889"/>
            </a:xfrm>
            <a:custGeom>
              <a:rect b="b" l="l" r="r" t="t"/>
              <a:pathLst>
                <a:path extrusionOk="0" h="121" w="3025">
                  <a:moveTo>
                    <a:pt x="56" y="0"/>
                  </a:moveTo>
                  <a:cubicBezTo>
                    <a:pt x="29" y="0"/>
                    <a:pt x="1" y="28"/>
                    <a:pt x="1" y="56"/>
                  </a:cubicBezTo>
                  <a:cubicBezTo>
                    <a:pt x="1" y="93"/>
                    <a:pt x="29" y="121"/>
                    <a:pt x="56" y="121"/>
                  </a:cubicBezTo>
                  <a:lnTo>
                    <a:pt x="2960" y="121"/>
                  </a:lnTo>
                  <a:cubicBezTo>
                    <a:pt x="2997" y="121"/>
                    <a:pt x="3025" y="93"/>
                    <a:pt x="3025" y="56"/>
                  </a:cubicBezTo>
                  <a:cubicBezTo>
                    <a:pt x="3025" y="28"/>
                    <a:pt x="2997" y="0"/>
                    <a:pt x="2960" y="0"/>
                  </a:cubicBezTo>
                  <a:close/>
                </a:path>
              </a:pathLst>
            </a:cu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163" name="Google Shape;1163;p3"/>
            <p:cNvSpPr/>
            <p:nvPr/>
          </p:nvSpPr>
          <p:spPr>
            <a:xfrm>
              <a:off x="3132254" y="2341181"/>
              <a:ext cx="172213" cy="6433"/>
            </a:xfrm>
            <a:custGeom>
              <a:rect b="b" l="l" r="r" t="t"/>
              <a:pathLst>
                <a:path extrusionOk="0" h="113" w="3025">
                  <a:moveTo>
                    <a:pt x="56" y="1"/>
                  </a:moveTo>
                  <a:cubicBezTo>
                    <a:pt x="29" y="1"/>
                    <a:pt x="1" y="29"/>
                    <a:pt x="1" y="57"/>
                  </a:cubicBezTo>
                  <a:cubicBezTo>
                    <a:pt x="1" y="84"/>
                    <a:pt x="29" y="112"/>
                    <a:pt x="56" y="112"/>
                  </a:cubicBezTo>
                  <a:lnTo>
                    <a:pt x="2960" y="112"/>
                  </a:lnTo>
                  <a:cubicBezTo>
                    <a:pt x="2997" y="112"/>
                    <a:pt x="3025" y="84"/>
                    <a:pt x="3025" y="57"/>
                  </a:cubicBezTo>
                  <a:cubicBezTo>
                    <a:pt x="3025" y="29"/>
                    <a:pt x="2997" y="1"/>
                    <a:pt x="2960" y="1"/>
                  </a:cubicBezTo>
                  <a:close/>
                </a:path>
              </a:pathLst>
            </a:cu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164" name="Google Shape;1164;p3"/>
            <p:cNvSpPr/>
            <p:nvPr/>
          </p:nvSpPr>
          <p:spPr>
            <a:xfrm>
              <a:off x="3114321" y="2441034"/>
              <a:ext cx="186446" cy="187015"/>
            </a:xfrm>
            <a:custGeom>
              <a:rect b="b" l="l" r="r" t="t"/>
              <a:pathLst>
                <a:path extrusionOk="0" h="3285" w="3275">
                  <a:moveTo>
                    <a:pt x="334" y="0"/>
                  </a:moveTo>
                  <a:cubicBezTo>
                    <a:pt x="149" y="0"/>
                    <a:pt x="0" y="149"/>
                    <a:pt x="0" y="334"/>
                  </a:cubicBezTo>
                  <a:lnTo>
                    <a:pt x="0" y="2941"/>
                  </a:lnTo>
                  <a:cubicBezTo>
                    <a:pt x="0" y="3126"/>
                    <a:pt x="149" y="3284"/>
                    <a:pt x="334" y="3284"/>
                  </a:cubicBezTo>
                  <a:lnTo>
                    <a:pt x="2941" y="3284"/>
                  </a:lnTo>
                  <a:cubicBezTo>
                    <a:pt x="3127" y="3284"/>
                    <a:pt x="3275" y="3126"/>
                    <a:pt x="3275" y="2941"/>
                  </a:cubicBezTo>
                  <a:lnTo>
                    <a:pt x="3275" y="334"/>
                  </a:lnTo>
                  <a:cubicBezTo>
                    <a:pt x="3275" y="149"/>
                    <a:pt x="3127" y="0"/>
                    <a:pt x="2941" y="0"/>
                  </a:cubicBezTo>
                  <a:close/>
                </a:path>
              </a:pathLst>
            </a:cu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165" name="Google Shape;1165;p3"/>
            <p:cNvSpPr/>
            <p:nvPr/>
          </p:nvSpPr>
          <p:spPr>
            <a:xfrm>
              <a:off x="2892524" y="2571459"/>
              <a:ext cx="165325" cy="6945"/>
            </a:xfrm>
            <a:custGeom>
              <a:rect b="b" l="l" r="r" t="t"/>
              <a:pathLst>
                <a:path extrusionOk="0" h="122" w="2904">
                  <a:moveTo>
                    <a:pt x="56" y="1"/>
                  </a:moveTo>
                  <a:cubicBezTo>
                    <a:pt x="19" y="1"/>
                    <a:pt x="0" y="28"/>
                    <a:pt x="0" y="56"/>
                  </a:cubicBezTo>
                  <a:cubicBezTo>
                    <a:pt x="0" y="93"/>
                    <a:pt x="19" y="121"/>
                    <a:pt x="56" y="121"/>
                  </a:cubicBezTo>
                  <a:lnTo>
                    <a:pt x="2848" y="121"/>
                  </a:lnTo>
                  <a:cubicBezTo>
                    <a:pt x="2876" y="121"/>
                    <a:pt x="2904" y="93"/>
                    <a:pt x="2904" y="56"/>
                  </a:cubicBezTo>
                  <a:cubicBezTo>
                    <a:pt x="2904" y="28"/>
                    <a:pt x="2885" y="1"/>
                    <a:pt x="2848" y="1"/>
                  </a:cubicBezTo>
                  <a:close/>
                </a:path>
              </a:pathLst>
            </a:cu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166" name="Google Shape;1166;p3"/>
            <p:cNvSpPr/>
            <p:nvPr/>
          </p:nvSpPr>
          <p:spPr>
            <a:xfrm>
              <a:off x="2892524" y="2528136"/>
              <a:ext cx="165325" cy="6433"/>
            </a:xfrm>
            <a:custGeom>
              <a:rect b="b" l="l" r="r" t="t"/>
              <a:pathLst>
                <a:path extrusionOk="0" h="113" w="2904">
                  <a:moveTo>
                    <a:pt x="56" y="1"/>
                  </a:moveTo>
                  <a:cubicBezTo>
                    <a:pt x="19" y="1"/>
                    <a:pt x="0" y="19"/>
                    <a:pt x="0" y="57"/>
                  </a:cubicBezTo>
                  <a:cubicBezTo>
                    <a:pt x="0" y="84"/>
                    <a:pt x="19" y="112"/>
                    <a:pt x="56" y="112"/>
                  </a:cubicBezTo>
                  <a:lnTo>
                    <a:pt x="2848" y="112"/>
                  </a:lnTo>
                  <a:cubicBezTo>
                    <a:pt x="2876" y="112"/>
                    <a:pt x="2904" y="84"/>
                    <a:pt x="2904" y="57"/>
                  </a:cubicBezTo>
                  <a:cubicBezTo>
                    <a:pt x="2904" y="19"/>
                    <a:pt x="2885" y="1"/>
                    <a:pt x="2848" y="1"/>
                  </a:cubicBezTo>
                  <a:close/>
                </a:path>
              </a:pathLst>
            </a:cu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167" name="Google Shape;1167;p3"/>
            <p:cNvSpPr/>
            <p:nvPr/>
          </p:nvSpPr>
          <p:spPr>
            <a:xfrm>
              <a:off x="2892524" y="2484300"/>
              <a:ext cx="165325" cy="6433"/>
            </a:xfrm>
            <a:custGeom>
              <a:rect b="b" l="l" r="r" t="t"/>
              <a:pathLst>
                <a:path extrusionOk="0" h="113" w="2904">
                  <a:moveTo>
                    <a:pt x="56" y="1"/>
                  </a:moveTo>
                  <a:cubicBezTo>
                    <a:pt x="19" y="1"/>
                    <a:pt x="0" y="29"/>
                    <a:pt x="0" y="57"/>
                  </a:cubicBezTo>
                  <a:cubicBezTo>
                    <a:pt x="0" y="94"/>
                    <a:pt x="19" y="112"/>
                    <a:pt x="56" y="112"/>
                  </a:cubicBezTo>
                  <a:lnTo>
                    <a:pt x="2848" y="112"/>
                  </a:lnTo>
                  <a:cubicBezTo>
                    <a:pt x="2876" y="112"/>
                    <a:pt x="2904" y="84"/>
                    <a:pt x="2904" y="57"/>
                  </a:cubicBezTo>
                  <a:cubicBezTo>
                    <a:pt x="2904" y="29"/>
                    <a:pt x="2885" y="1"/>
                    <a:pt x="2848" y="1"/>
                  </a:cubicBezTo>
                  <a:close/>
                </a:path>
              </a:pathLst>
            </a:cu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168" name="Google Shape;1168;p3"/>
            <p:cNvSpPr/>
            <p:nvPr/>
          </p:nvSpPr>
          <p:spPr>
            <a:xfrm>
              <a:off x="3078911" y="2690839"/>
              <a:ext cx="185990" cy="6376"/>
            </a:xfrm>
            <a:custGeom>
              <a:rect b="b" l="l" r="r" t="t"/>
              <a:pathLst>
                <a:path extrusionOk="0" h="112" w="3267">
                  <a:moveTo>
                    <a:pt x="66" y="0"/>
                  </a:moveTo>
                  <a:cubicBezTo>
                    <a:pt x="29" y="0"/>
                    <a:pt x="1" y="28"/>
                    <a:pt x="1" y="56"/>
                  </a:cubicBezTo>
                  <a:cubicBezTo>
                    <a:pt x="1" y="93"/>
                    <a:pt x="29" y="111"/>
                    <a:pt x="66" y="111"/>
                  </a:cubicBezTo>
                  <a:lnTo>
                    <a:pt x="3210" y="111"/>
                  </a:lnTo>
                  <a:cubicBezTo>
                    <a:pt x="3248" y="111"/>
                    <a:pt x="3266" y="93"/>
                    <a:pt x="3266" y="56"/>
                  </a:cubicBezTo>
                  <a:cubicBezTo>
                    <a:pt x="3266" y="28"/>
                    <a:pt x="3248" y="0"/>
                    <a:pt x="3210" y="0"/>
                  </a:cubicBezTo>
                  <a:close/>
                </a:path>
              </a:pathLst>
            </a:cu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169" name="Google Shape;1169;p3"/>
            <p:cNvSpPr/>
            <p:nvPr/>
          </p:nvSpPr>
          <p:spPr>
            <a:xfrm>
              <a:off x="2906757" y="2690839"/>
              <a:ext cx="143179" cy="6376"/>
            </a:xfrm>
            <a:custGeom>
              <a:rect b="b" l="l" r="r" t="t"/>
              <a:pathLst>
                <a:path extrusionOk="0" h="112" w="2515">
                  <a:moveTo>
                    <a:pt x="56" y="0"/>
                  </a:moveTo>
                  <a:cubicBezTo>
                    <a:pt x="28" y="0"/>
                    <a:pt x="1" y="28"/>
                    <a:pt x="1" y="56"/>
                  </a:cubicBezTo>
                  <a:cubicBezTo>
                    <a:pt x="1" y="93"/>
                    <a:pt x="28" y="111"/>
                    <a:pt x="56" y="111"/>
                  </a:cubicBezTo>
                  <a:lnTo>
                    <a:pt x="2459" y="111"/>
                  </a:lnTo>
                  <a:cubicBezTo>
                    <a:pt x="2487" y="111"/>
                    <a:pt x="2515" y="93"/>
                    <a:pt x="2515" y="56"/>
                  </a:cubicBezTo>
                  <a:cubicBezTo>
                    <a:pt x="2515" y="28"/>
                    <a:pt x="2487" y="0"/>
                    <a:pt x="2459" y="0"/>
                  </a:cubicBezTo>
                  <a:close/>
                </a:path>
              </a:pathLst>
            </a:cu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170" name="Google Shape;1170;p3"/>
            <p:cNvSpPr/>
            <p:nvPr/>
          </p:nvSpPr>
          <p:spPr>
            <a:xfrm>
              <a:off x="2906757" y="2740481"/>
              <a:ext cx="281519" cy="6376"/>
            </a:xfrm>
            <a:custGeom>
              <a:rect b="b" l="l" r="r" t="t"/>
              <a:pathLst>
                <a:path extrusionOk="0" h="112" w="4945">
                  <a:moveTo>
                    <a:pt x="56" y="0"/>
                  </a:moveTo>
                  <a:cubicBezTo>
                    <a:pt x="28" y="0"/>
                    <a:pt x="1" y="28"/>
                    <a:pt x="1" y="56"/>
                  </a:cubicBezTo>
                  <a:cubicBezTo>
                    <a:pt x="1" y="93"/>
                    <a:pt x="28" y="111"/>
                    <a:pt x="56" y="111"/>
                  </a:cubicBezTo>
                  <a:lnTo>
                    <a:pt x="4889" y="111"/>
                  </a:lnTo>
                  <a:cubicBezTo>
                    <a:pt x="4917" y="111"/>
                    <a:pt x="4945" y="93"/>
                    <a:pt x="4945" y="56"/>
                  </a:cubicBezTo>
                  <a:cubicBezTo>
                    <a:pt x="4945" y="28"/>
                    <a:pt x="4917" y="0"/>
                    <a:pt x="4889" y="0"/>
                  </a:cubicBezTo>
                  <a:close/>
                </a:path>
              </a:pathLst>
            </a:cu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171" name="Google Shape;1171;p3"/>
            <p:cNvSpPr/>
            <p:nvPr/>
          </p:nvSpPr>
          <p:spPr>
            <a:xfrm>
              <a:off x="2998640" y="2244060"/>
              <a:ext cx="44975" cy="47024"/>
            </a:xfrm>
            <a:custGeom>
              <a:rect b="b" l="l" r="r" t="t"/>
              <a:pathLst>
                <a:path extrusionOk="0" h="826" w="790">
                  <a:moveTo>
                    <a:pt x="121" y="0"/>
                  </a:moveTo>
                  <a:lnTo>
                    <a:pt x="1" y="714"/>
                  </a:lnTo>
                  <a:lnTo>
                    <a:pt x="724" y="826"/>
                  </a:lnTo>
                  <a:cubicBezTo>
                    <a:pt x="789" y="427"/>
                    <a:pt x="511" y="56"/>
                    <a:pt x="121" y="0"/>
                  </a:cubicBezTo>
                  <a:close/>
                </a:path>
              </a:pathLst>
            </a:cu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172" name="Google Shape;1172;p3"/>
            <p:cNvSpPr/>
            <p:nvPr/>
          </p:nvSpPr>
          <p:spPr>
            <a:xfrm>
              <a:off x="2994940" y="2239790"/>
              <a:ext cx="51806" cy="54994"/>
            </a:xfrm>
            <a:custGeom>
              <a:rect b="b" l="l" r="r" t="t"/>
              <a:pathLst>
                <a:path extrusionOk="0" h="966" w="910">
                  <a:moveTo>
                    <a:pt x="233" y="140"/>
                  </a:moveTo>
                  <a:cubicBezTo>
                    <a:pt x="548" y="214"/>
                    <a:pt x="761" y="511"/>
                    <a:pt x="743" y="836"/>
                  </a:cubicBezTo>
                  <a:lnTo>
                    <a:pt x="131" y="743"/>
                  </a:lnTo>
                  <a:lnTo>
                    <a:pt x="233" y="140"/>
                  </a:lnTo>
                  <a:close/>
                  <a:moveTo>
                    <a:pt x="131" y="1"/>
                  </a:moveTo>
                  <a:lnTo>
                    <a:pt x="1" y="836"/>
                  </a:lnTo>
                  <a:lnTo>
                    <a:pt x="836" y="966"/>
                  </a:lnTo>
                  <a:lnTo>
                    <a:pt x="845" y="910"/>
                  </a:lnTo>
                  <a:cubicBezTo>
                    <a:pt x="910" y="483"/>
                    <a:pt x="622" y="84"/>
                    <a:pt x="186" y="10"/>
                  </a:cubicBezTo>
                  <a:lnTo>
                    <a:pt x="131" y="1"/>
                  </a:ln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173" name="Google Shape;1173;p3"/>
            <p:cNvSpPr/>
            <p:nvPr/>
          </p:nvSpPr>
          <p:spPr>
            <a:xfrm>
              <a:off x="2911539" y="2233129"/>
              <a:ext cx="133672" cy="129971"/>
            </a:xfrm>
            <a:custGeom>
              <a:rect b="b" l="l" r="r" t="t"/>
              <a:pathLst>
                <a:path extrusionOk="0" h="2283" w="2348">
                  <a:moveTo>
                    <a:pt x="1207" y="1"/>
                  </a:moveTo>
                  <a:cubicBezTo>
                    <a:pt x="659" y="1"/>
                    <a:pt x="176" y="403"/>
                    <a:pt x="93" y="971"/>
                  </a:cubicBezTo>
                  <a:cubicBezTo>
                    <a:pt x="0" y="1593"/>
                    <a:pt x="427" y="2177"/>
                    <a:pt x="1048" y="2270"/>
                  </a:cubicBezTo>
                  <a:cubicBezTo>
                    <a:pt x="1105" y="2279"/>
                    <a:pt x="1162" y="2283"/>
                    <a:pt x="1218" y="2283"/>
                  </a:cubicBezTo>
                  <a:cubicBezTo>
                    <a:pt x="1773" y="2283"/>
                    <a:pt x="2263" y="1879"/>
                    <a:pt x="2347" y="1315"/>
                  </a:cubicBezTo>
                  <a:lnTo>
                    <a:pt x="1215" y="1138"/>
                  </a:lnTo>
                  <a:lnTo>
                    <a:pt x="1392" y="16"/>
                  </a:lnTo>
                  <a:cubicBezTo>
                    <a:pt x="1330" y="6"/>
                    <a:pt x="1268" y="1"/>
                    <a:pt x="1207" y="1"/>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174" name="Google Shape;1174;p3"/>
            <p:cNvSpPr/>
            <p:nvPr/>
          </p:nvSpPr>
          <p:spPr>
            <a:xfrm>
              <a:off x="2910969" y="2229600"/>
              <a:ext cx="138454" cy="137031"/>
            </a:xfrm>
            <a:custGeom>
              <a:rect b="b" l="l" r="r" t="t"/>
              <a:pathLst>
                <a:path extrusionOk="0" h="2407" w="2432">
                  <a:moveTo>
                    <a:pt x="1235" y="115"/>
                  </a:moveTo>
                  <a:cubicBezTo>
                    <a:pt x="1262" y="115"/>
                    <a:pt x="1299" y="124"/>
                    <a:pt x="1337" y="124"/>
                  </a:cubicBezTo>
                  <a:lnTo>
                    <a:pt x="1160" y="1247"/>
                  </a:lnTo>
                  <a:lnTo>
                    <a:pt x="2292" y="1423"/>
                  </a:lnTo>
                  <a:cubicBezTo>
                    <a:pt x="2183" y="1928"/>
                    <a:pt x="1737" y="2288"/>
                    <a:pt x="1226" y="2288"/>
                  </a:cubicBezTo>
                  <a:cubicBezTo>
                    <a:pt x="1174" y="2288"/>
                    <a:pt x="1121" y="2284"/>
                    <a:pt x="1068" y="2276"/>
                  </a:cubicBezTo>
                  <a:cubicBezTo>
                    <a:pt x="780" y="2230"/>
                    <a:pt x="530" y="2072"/>
                    <a:pt x="363" y="1840"/>
                  </a:cubicBezTo>
                  <a:cubicBezTo>
                    <a:pt x="186" y="1608"/>
                    <a:pt x="112" y="1321"/>
                    <a:pt x="158" y="1043"/>
                  </a:cubicBezTo>
                  <a:cubicBezTo>
                    <a:pt x="205" y="755"/>
                    <a:pt x="363" y="505"/>
                    <a:pt x="594" y="328"/>
                  </a:cubicBezTo>
                  <a:cubicBezTo>
                    <a:pt x="780" y="189"/>
                    <a:pt x="1003" y="115"/>
                    <a:pt x="1235" y="115"/>
                  </a:cubicBezTo>
                  <a:close/>
                  <a:moveTo>
                    <a:pt x="1239" y="0"/>
                  </a:moveTo>
                  <a:cubicBezTo>
                    <a:pt x="982" y="0"/>
                    <a:pt x="733" y="84"/>
                    <a:pt x="520" y="236"/>
                  </a:cubicBezTo>
                  <a:cubicBezTo>
                    <a:pt x="270" y="421"/>
                    <a:pt x="94" y="699"/>
                    <a:pt x="47" y="1024"/>
                  </a:cubicBezTo>
                  <a:cubicBezTo>
                    <a:pt x="1" y="1339"/>
                    <a:pt x="75" y="1655"/>
                    <a:pt x="270" y="1915"/>
                  </a:cubicBezTo>
                  <a:cubicBezTo>
                    <a:pt x="455" y="2174"/>
                    <a:pt x="734" y="2341"/>
                    <a:pt x="1049" y="2388"/>
                  </a:cubicBezTo>
                  <a:cubicBezTo>
                    <a:pt x="1114" y="2397"/>
                    <a:pt x="1170" y="2406"/>
                    <a:pt x="1235" y="2406"/>
                  </a:cubicBezTo>
                  <a:cubicBezTo>
                    <a:pt x="1819" y="2406"/>
                    <a:pt x="2329" y="1980"/>
                    <a:pt x="2422" y="1386"/>
                  </a:cubicBezTo>
                  <a:lnTo>
                    <a:pt x="2431" y="1330"/>
                  </a:lnTo>
                  <a:lnTo>
                    <a:pt x="1290" y="1154"/>
                  </a:lnTo>
                  <a:lnTo>
                    <a:pt x="1476" y="22"/>
                  </a:lnTo>
                  <a:lnTo>
                    <a:pt x="1411" y="13"/>
                  </a:lnTo>
                  <a:cubicBezTo>
                    <a:pt x="1353" y="4"/>
                    <a:pt x="1296" y="0"/>
                    <a:pt x="1239" y="0"/>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175" name="Google Shape;1175;p3"/>
            <p:cNvSpPr/>
            <p:nvPr/>
          </p:nvSpPr>
          <p:spPr>
            <a:xfrm>
              <a:off x="3125422" y="2463578"/>
              <a:ext cx="157411" cy="137714"/>
            </a:xfrm>
            <a:custGeom>
              <a:rect b="b" l="l" r="r" t="t"/>
              <a:pathLst>
                <a:path extrusionOk="0" h="2419" w="2765">
                  <a:moveTo>
                    <a:pt x="1383" y="0"/>
                  </a:moveTo>
                  <a:cubicBezTo>
                    <a:pt x="1168" y="0"/>
                    <a:pt x="950" y="58"/>
                    <a:pt x="752" y="179"/>
                  </a:cubicBezTo>
                  <a:cubicBezTo>
                    <a:pt x="186" y="523"/>
                    <a:pt x="0" y="1274"/>
                    <a:pt x="353" y="1840"/>
                  </a:cubicBezTo>
                  <a:cubicBezTo>
                    <a:pt x="583" y="2211"/>
                    <a:pt x="982" y="2418"/>
                    <a:pt x="1388" y="2418"/>
                  </a:cubicBezTo>
                  <a:cubicBezTo>
                    <a:pt x="1602" y="2418"/>
                    <a:pt x="1818" y="2360"/>
                    <a:pt x="2013" y="2239"/>
                  </a:cubicBezTo>
                  <a:cubicBezTo>
                    <a:pt x="2579" y="1896"/>
                    <a:pt x="2765" y="1153"/>
                    <a:pt x="2412" y="578"/>
                  </a:cubicBezTo>
                  <a:cubicBezTo>
                    <a:pt x="2187" y="208"/>
                    <a:pt x="1791" y="0"/>
                    <a:pt x="1383" y="0"/>
                  </a:cubicBezTo>
                  <a:close/>
                </a:path>
              </a:pathLst>
            </a:custGeom>
            <a:solidFill>
              <a:schemeClr val="dk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176" name="Google Shape;1176;p3"/>
            <p:cNvSpPr/>
            <p:nvPr/>
          </p:nvSpPr>
          <p:spPr>
            <a:xfrm>
              <a:off x="3122234" y="2460902"/>
              <a:ext cx="156899" cy="144431"/>
            </a:xfrm>
            <a:custGeom>
              <a:rect b="b" l="l" r="r" t="t"/>
              <a:pathLst>
                <a:path extrusionOk="0" h="2537" w="2756">
                  <a:moveTo>
                    <a:pt x="1448" y="115"/>
                  </a:moveTo>
                  <a:cubicBezTo>
                    <a:pt x="1652" y="115"/>
                    <a:pt x="1856" y="171"/>
                    <a:pt x="2032" y="282"/>
                  </a:cubicBezTo>
                  <a:cubicBezTo>
                    <a:pt x="2301" y="431"/>
                    <a:pt x="2487" y="681"/>
                    <a:pt x="2561" y="987"/>
                  </a:cubicBezTo>
                  <a:cubicBezTo>
                    <a:pt x="2635" y="1284"/>
                    <a:pt x="2598" y="1590"/>
                    <a:pt x="2440" y="1859"/>
                  </a:cubicBezTo>
                  <a:cubicBezTo>
                    <a:pt x="2282" y="2119"/>
                    <a:pt x="2032" y="2304"/>
                    <a:pt x="1735" y="2379"/>
                  </a:cubicBezTo>
                  <a:cubicBezTo>
                    <a:pt x="1637" y="2406"/>
                    <a:pt x="1538" y="2419"/>
                    <a:pt x="1439" y="2419"/>
                  </a:cubicBezTo>
                  <a:cubicBezTo>
                    <a:pt x="1237" y="2419"/>
                    <a:pt x="1037" y="2364"/>
                    <a:pt x="863" y="2258"/>
                  </a:cubicBezTo>
                  <a:cubicBezTo>
                    <a:pt x="316" y="1933"/>
                    <a:pt x="130" y="1228"/>
                    <a:pt x="455" y="681"/>
                  </a:cubicBezTo>
                  <a:cubicBezTo>
                    <a:pt x="613" y="412"/>
                    <a:pt x="863" y="226"/>
                    <a:pt x="1160" y="152"/>
                  </a:cubicBezTo>
                  <a:cubicBezTo>
                    <a:pt x="1262" y="124"/>
                    <a:pt x="1355" y="115"/>
                    <a:pt x="1448" y="115"/>
                  </a:cubicBezTo>
                  <a:close/>
                  <a:moveTo>
                    <a:pt x="1449" y="1"/>
                  </a:moveTo>
                  <a:cubicBezTo>
                    <a:pt x="1343" y="1"/>
                    <a:pt x="1237" y="14"/>
                    <a:pt x="1132" y="41"/>
                  </a:cubicBezTo>
                  <a:cubicBezTo>
                    <a:pt x="808" y="124"/>
                    <a:pt x="529" y="328"/>
                    <a:pt x="353" y="616"/>
                  </a:cubicBezTo>
                  <a:cubicBezTo>
                    <a:pt x="0" y="1219"/>
                    <a:pt x="195" y="1998"/>
                    <a:pt x="798" y="2360"/>
                  </a:cubicBezTo>
                  <a:cubicBezTo>
                    <a:pt x="1002" y="2471"/>
                    <a:pt x="1216" y="2536"/>
                    <a:pt x="1448" y="2536"/>
                  </a:cubicBezTo>
                  <a:cubicBezTo>
                    <a:pt x="1550" y="2536"/>
                    <a:pt x="1652" y="2518"/>
                    <a:pt x="1763" y="2490"/>
                  </a:cubicBezTo>
                  <a:cubicBezTo>
                    <a:pt x="2088" y="2406"/>
                    <a:pt x="2366" y="2202"/>
                    <a:pt x="2533" y="1915"/>
                  </a:cubicBezTo>
                  <a:cubicBezTo>
                    <a:pt x="2709" y="1618"/>
                    <a:pt x="2756" y="1284"/>
                    <a:pt x="2672" y="950"/>
                  </a:cubicBezTo>
                  <a:cubicBezTo>
                    <a:pt x="2589" y="625"/>
                    <a:pt x="2385" y="347"/>
                    <a:pt x="2088" y="180"/>
                  </a:cubicBezTo>
                  <a:cubicBezTo>
                    <a:pt x="1893" y="60"/>
                    <a:pt x="1672" y="1"/>
                    <a:pt x="1449" y="1"/>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177" name="Google Shape;1177;p3"/>
            <p:cNvSpPr/>
            <p:nvPr/>
          </p:nvSpPr>
          <p:spPr>
            <a:xfrm>
              <a:off x="3157075" y="2485382"/>
              <a:ext cx="95130" cy="95642"/>
            </a:xfrm>
            <a:custGeom>
              <a:rect b="b" l="l" r="r" t="t"/>
              <a:pathLst>
                <a:path extrusionOk="0" h="1680" w="1671">
                  <a:moveTo>
                    <a:pt x="836" y="1"/>
                  </a:moveTo>
                  <a:cubicBezTo>
                    <a:pt x="372" y="1"/>
                    <a:pt x="1" y="372"/>
                    <a:pt x="1" y="835"/>
                  </a:cubicBezTo>
                  <a:cubicBezTo>
                    <a:pt x="1" y="1299"/>
                    <a:pt x="372" y="1680"/>
                    <a:pt x="836" y="1680"/>
                  </a:cubicBezTo>
                  <a:cubicBezTo>
                    <a:pt x="1299" y="1680"/>
                    <a:pt x="1670" y="1299"/>
                    <a:pt x="1670" y="835"/>
                  </a:cubicBezTo>
                  <a:cubicBezTo>
                    <a:pt x="1670" y="372"/>
                    <a:pt x="1299" y="1"/>
                    <a:pt x="836" y="1"/>
                  </a:cubicBezTo>
                  <a:close/>
                </a:path>
              </a:pathLst>
            </a:cu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178" name="Google Shape;1178;p3"/>
            <p:cNvSpPr/>
            <p:nvPr/>
          </p:nvSpPr>
          <p:spPr>
            <a:xfrm>
              <a:off x="3153374" y="2482194"/>
              <a:ext cx="102531" cy="102019"/>
            </a:xfrm>
            <a:custGeom>
              <a:rect b="b" l="l" r="r" t="t"/>
              <a:pathLst>
                <a:path extrusionOk="0" h="1792" w="1801">
                  <a:moveTo>
                    <a:pt x="901" y="112"/>
                  </a:moveTo>
                  <a:cubicBezTo>
                    <a:pt x="1327" y="112"/>
                    <a:pt x="1680" y="465"/>
                    <a:pt x="1680" y="891"/>
                  </a:cubicBezTo>
                  <a:cubicBezTo>
                    <a:pt x="1680" y="1327"/>
                    <a:pt x="1327" y="1671"/>
                    <a:pt x="901" y="1671"/>
                  </a:cubicBezTo>
                  <a:cubicBezTo>
                    <a:pt x="474" y="1671"/>
                    <a:pt x="121" y="1318"/>
                    <a:pt x="121" y="891"/>
                  </a:cubicBezTo>
                  <a:cubicBezTo>
                    <a:pt x="121" y="465"/>
                    <a:pt x="474" y="112"/>
                    <a:pt x="901" y="112"/>
                  </a:cubicBezTo>
                  <a:close/>
                  <a:moveTo>
                    <a:pt x="901" y="1"/>
                  </a:moveTo>
                  <a:cubicBezTo>
                    <a:pt x="409" y="1"/>
                    <a:pt x="1" y="400"/>
                    <a:pt x="1" y="891"/>
                  </a:cubicBezTo>
                  <a:cubicBezTo>
                    <a:pt x="1" y="1392"/>
                    <a:pt x="409" y="1791"/>
                    <a:pt x="901" y="1791"/>
                  </a:cubicBezTo>
                  <a:cubicBezTo>
                    <a:pt x="1392" y="1791"/>
                    <a:pt x="1800" y="1392"/>
                    <a:pt x="1800" y="891"/>
                  </a:cubicBezTo>
                  <a:cubicBezTo>
                    <a:pt x="1800" y="400"/>
                    <a:pt x="1392" y="1"/>
                    <a:pt x="901" y="1"/>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179" name="Google Shape;1179;p3"/>
            <p:cNvSpPr/>
            <p:nvPr/>
          </p:nvSpPr>
          <p:spPr>
            <a:xfrm>
              <a:off x="3166070" y="2499159"/>
              <a:ext cx="77140" cy="67576"/>
            </a:xfrm>
            <a:custGeom>
              <a:rect b="b" l="l" r="r" t="t"/>
              <a:pathLst>
                <a:path extrusionOk="0" h="1187" w="1355">
                  <a:moveTo>
                    <a:pt x="677" y="0"/>
                  </a:moveTo>
                  <a:cubicBezTo>
                    <a:pt x="474" y="0"/>
                    <a:pt x="278" y="103"/>
                    <a:pt x="167" y="287"/>
                  </a:cubicBezTo>
                  <a:cubicBezTo>
                    <a:pt x="0" y="575"/>
                    <a:pt x="93" y="937"/>
                    <a:pt x="371" y="1104"/>
                  </a:cubicBezTo>
                  <a:cubicBezTo>
                    <a:pt x="469" y="1160"/>
                    <a:pt x="574" y="1187"/>
                    <a:pt x="678" y="1187"/>
                  </a:cubicBezTo>
                  <a:cubicBezTo>
                    <a:pt x="881" y="1187"/>
                    <a:pt x="1077" y="1084"/>
                    <a:pt x="1188" y="900"/>
                  </a:cubicBezTo>
                  <a:cubicBezTo>
                    <a:pt x="1355" y="612"/>
                    <a:pt x="1262" y="250"/>
                    <a:pt x="984" y="83"/>
                  </a:cubicBezTo>
                  <a:cubicBezTo>
                    <a:pt x="887" y="27"/>
                    <a:pt x="781" y="0"/>
                    <a:pt x="677" y="0"/>
                  </a:cubicBezTo>
                  <a:close/>
                </a:path>
              </a:pathLst>
            </a:custGeom>
            <a:solidFill>
              <a:schemeClr val="dk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180" name="Google Shape;1180;p3"/>
            <p:cNvSpPr/>
            <p:nvPr/>
          </p:nvSpPr>
          <p:spPr>
            <a:xfrm>
              <a:off x="3162369" y="2495971"/>
              <a:ext cx="84541" cy="74521"/>
            </a:xfrm>
            <a:custGeom>
              <a:rect b="b" l="l" r="r" t="t"/>
              <a:pathLst>
                <a:path extrusionOk="0" h="1309" w="1485">
                  <a:moveTo>
                    <a:pt x="746" y="112"/>
                  </a:moveTo>
                  <a:cubicBezTo>
                    <a:pt x="839" y="112"/>
                    <a:pt x="934" y="136"/>
                    <a:pt x="1021" y="186"/>
                  </a:cubicBezTo>
                  <a:cubicBezTo>
                    <a:pt x="1271" y="343"/>
                    <a:pt x="1355" y="668"/>
                    <a:pt x="1206" y="928"/>
                  </a:cubicBezTo>
                  <a:cubicBezTo>
                    <a:pt x="1132" y="1048"/>
                    <a:pt x="1012" y="1132"/>
                    <a:pt x="872" y="1169"/>
                  </a:cubicBezTo>
                  <a:cubicBezTo>
                    <a:pt x="826" y="1181"/>
                    <a:pt x="780" y="1187"/>
                    <a:pt x="734" y="1187"/>
                  </a:cubicBezTo>
                  <a:cubicBezTo>
                    <a:pt x="642" y="1187"/>
                    <a:pt x="551" y="1163"/>
                    <a:pt x="464" y="1113"/>
                  </a:cubicBezTo>
                  <a:cubicBezTo>
                    <a:pt x="214" y="965"/>
                    <a:pt x="130" y="631"/>
                    <a:pt x="279" y="380"/>
                  </a:cubicBezTo>
                  <a:cubicBezTo>
                    <a:pt x="378" y="207"/>
                    <a:pt x="559" y="112"/>
                    <a:pt x="746" y="112"/>
                  </a:cubicBezTo>
                  <a:close/>
                  <a:moveTo>
                    <a:pt x="742" y="0"/>
                  </a:moveTo>
                  <a:cubicBezTo>
                    <a:pt x="519" y="0"/>
                    <a:pt x="299" y="113"/>
                    <a:pt x="177" y="315"/>
                  </a:cubicBezTo>
                  <a:cubicBezTo>
                    <a:pt x="0" y="631"/>
                    <a:pt x="103" y="1030"/>
                    <a:pt x="409" y="1215"/>
                  </a:cubicBezTo>
                  <a:cubicBezTo>
                    <a:pt x="511" y="1271"/>
                    <a:pt x="622" y="1308"/>
                    <a:pt x="743" y="1308"/>
                  </a:cubicBezTo>
                  <a:cubicBezTo>
                    <a:pt x="798" y="1308"/>
                    <a:pt x="854" y="1299"/>
                    <a:pt x="900" y="1280"/>
                  </a:cubicBezTo>
                  <a:cubicBezTo>
                    <a:pt x="1077" y="1243"/>
                    <a:pt x="1216" y="1132"/>
                    <a:pt x="1299" y="983"/>
                  </a:cubicBezTo>
                  <a:cubicBezTo>
                    <a:pt x="1485" y="677"/>
                    <a:pt x="1383" y="269"/>
                    <a:pt x="1077" y="93"/>
                  </a:cubicBezTo>
                  <a:cubicBezTo>
                    <a:pt x="973" y="30"/>
                    <a:pt x="857" y="0"/>
                    <a:pt x="742" y="0"/>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181" name="Google Shape;1181;p3"/>
            <p:cNvSpPr/>
            <p:nvPr/>
          </p:nvSpPr>
          <p:spPr>
            <a:xfrm>
              <a:off x="3187703" y="2516522"/>
              <a:ext cx="33873" cy="33361"/>
            </a:xfrm>
            <a:custGeom>
              <a:rect b="b" l="l" r="r" t="t"/>
              <a:pathLst>
                <a:path extrusionOk="0" h="586" w="595">
                  <a:moveTo>
                    <a:pt x="298" y="1"/>
                  </a:moveTo>
                  <a:cubicBezTo>
                    <a:pt x="131" y="1"/>
                    <a:pt x="1" y="131"/>
                    <a:pt x="1" y="288"/>
                  </a:cubicBezTo>
                  <a:cubicBezTo>
                    <a:pt x="1" y="455"/>
                    <a:pt x="131" y="585"/>
                    <a:pt x="298" y="585"/>
                  </a:cubicBezTo>
                  <a:cubicBezTo>
                    <a:pt x="455" y="585"/>
                    <a:pt x="594" y="455"/>
                    <a:pt x="594" y="288"/>
                  </a:cubicBezTo>
                  <a:cubicBezTo>
                    <a:pt x="594" y="131"/>
                    <a:pt x="455" y="1"/>
                    <a:pt x="298" y="1"/>
                  </a:cubicBezTo>
                  <a:close/>
                </a:path>
              </a:pathLst>
            </a:cu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182" name="Google Shape;1182;p3"/>
            <p:cNvSpPr/>
            <p:nvPr/>
          </p:nvSpPr>
          <p:spPr>
            <a:xfrm>
              <a:off x="3184572" y="2512822"/>
              <a:ext cx="40193" cy="40193"/>
            </a:xfrm>
            <a:custGeom>
              <a:rect b="b" l="l" r="r" t="t"/>
              <a:pathLst>
                <a:path extrusionOk="0" h="706" w="706">
                  <a:moveTo>
                    <a:pt x="353" y="121"/>
                  </a:moveTo>
                  <a:cubicBezTo>
                    <a:pt x="482" y="121"/>
                    <a:pt x="585" y="224"/>
                    <a:pt x="585" y="353"/>
                  </a:cubicBezTo>
                  <a:cubicBezTo>
                    <a:pt x="585" y="483"/>
                    <a:pt x="482" y="585"/>
                    <a:pt x="353" y="585"/>
                  </a:cubicBezTo>
                  <a:cubicBezTo>
                    <a:pt x="223" y="585"/>
                    <a:pt x="121" y="483"/>
                    <a:pt x="121" y="353"/>
                  </a:cubicBezTo>
                  <a:cubicBezTo>
                    <a:pt x="121" y="224"/>
                    <a:pt x="223" y="121"/>
                    <a:pt x="353" y="121"/>
                  </a:cubicBezTo>
                  <a:close/>
                  <a:moveTo>
                    <a:pt x="353" y="1"/>
                  </a:moveTo>
                  <a:cubicBezTo>
                    <a:pt x="158" y="1"/>
                    <a:pt x="0" y="159"/>
                    <a:pt x="0" y="353"/>
                  </a:cubicBezTo>
                  <a:cubicBezTo>
                    <a:pt x="0" y="548"/>
                    <a:pt x="158" y="706"/>
                    <a:pt x="353" y="706"/>
                  </a:cubicBezTo>
                  <a:cubicBezTo>
                    <a:pt x="547" y="706"/>
                    <a:pt x="705" y="548"/>
                    <a:pt x="705" y="353"/>
                  </a:cubicBezTo>
                  <a:cubicBezTo>
                    <a:pt x="705" y="159"/>
                    <a:pt x="547" y="1"/>
                    <a:pt x="353" y="1"/>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183" name="Google Shape;1183;p3"/>
            <p:cNvSpPr/>
            <p:nvPr/>
          </p:nvSpPr>
          <p:spPr>
            <a:xfrm>
              <a:off x="3154968" y="2476956"/>
              <a:ext cx="52319" cy="59720"/>
            </a:xfrm>
            <a:custGeom>
              <a:rect b="b" l="l" r="r" t="t"/>
              <a:pathLst>
                <a:path extrusionOk="0" h="1049" w="919">
                  <a:moveTo>
                    <a:pt x="66" y="56"/>
                  </a:moveTo>
                  <a:lnTo>
                    <a:pt x="863" y="983"/>
                  </a:lnTo>
                  <a:lnTo>
                    <a:pt x="854" y="983"/>
                  </a:lnTo>
                  <a:lnTo>
                    <a:pt x="66" y="56"/>
                  </a:lnTo>
                  <a:close/>
                  <a:moveTo>
                    <a:pt x="66" y="0"/>
                  </a:moveTo>
                  <a:cubicBezTo>
                    <a:pt x="47" y="0"/>
                    <a:pt x="38" y="0"/>
                    <a:pt x="28" y="19"/>
                  </a:cubicBezTo>
                  <a:cubicBezTo>
                    <a:pt x="10" y="28"/>
                    <a:pt x="10" y="37"/>
                    <a:pt x="1" y="56"/>
                  </a:cubicBezTo>
                  <a:cubicBezTo>
                    <a:pt x="1" y="74"/>
                    <a:pt x="10" y="84"/>
                    <a:pt x="19" y="102"/>
                  </a:cubicBezTo>
                  <a:lnTo>
                    <a:pt x="817" y="1021"/>
                  </a:lnTo>
                  <a:cubicBezTo>
                    <a:pt x="826" y="1039"/>
                    <a:pt x="845" y="1048"/>
                    <a:pt x="863" y="1048"/>
                  </a:cubicBezTo>
                  <a:cubicBezTo>
                    <a:pt x="873" y="1048"/>
                    <a:pt x="882" y="1039"/>
                    <a:pt x="900" y="1030"/>
                  </a:cubicBezTo>
                  <a:cubicBezTo>
                    <a:pt x="910" y="1021"/>
                    <a:pt x="919" y="1002"/>
                    <a:pt x="919" y="983"/>
                  </a:cubicBezTo>
                  <a:cubicBezTo>
                    <a:pt x="919" y="974"/>
                    <a:pt x="919" y="956"/>
                    <a:pt x="900" y="946"/>
                  </a:cubicBezTo>
                  <a:lnTo>
                    <a:pt x="112" y="19"/>
                  </a:lnTo>
                  <a:cubicBezTo>
                    <a:pt x="103" y="9"/>
                    <a:pt x="84" y="0"/>
                    <a:pt x="66" y="0"/>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184" name="Google Shape;1184;p3"/>
            <p:cNvSpPr/>
            <p:nvPr/>
          </p:nvSpPr>
          <p:spPr>
            <a:xfrm>
              <a:off x="3142273" y="2464261"/>
              <a:ext cx="21747" cy="21690"/>
            </a:xfrm>
            <a:custGeom>
              <a:rect b="b" l="l" r="r" t="t"/>
              <a:pathLst>
                <a:path extrusionOk="0" h="381" w="382">
                  <a:moveTo>
                    <a:pt x="270" y="56"/>
                  </a:moveTo>
                  <a:lnTo>
                    <a:pt x="316" y="307"/>
                  </a:lnTo>
                  <a:lnTo>
                    <a:pt x="316" y="307"/>
                  </a:lnTo>
                  <a:lnTo>
                    <a:pt x="263" y="288"/>
                  </a:lnTo>
                  <a:lnTo>
                    <a:pt x="263" y="288"/>
                  </a:lnTo>
                  <a:cubicBezTo>
                    <a:pt x="272" y="287"/>
                    <a:pt x="282" y="285"/>
                    <a:pt x="289" y="279"/>
                  </a:cubicBezTo>
                  <a:cubicBezTo>
                    <a:pt x="298" y="269"/>
                    <a:pt x="307" y="251"/>
                    <a:pt x="298" y="242"/>
                  </a:cubicBezTo>
                  <a:lnTo>
                    <a:pt x="270" y="56"/>
                  </a:lnTo>
                  <a:close/>
                  <a:moveTo>
                    <a:pt x="251" y="0"/>
                  </a:moveTo>
                  <a:cubicBezTo>
                    <a:pt x="242" y="0"/>
                    <a:pt x="224" y="10"/>
                    <a:pt x="214" y="28"/>
                  </a:cubicBezTo>
                  <a:cubicBezTo>
                    <a:pt x="214" y="38"/>
                    <a:pt x="205" y="56"/>
                    <a:pt x="214" y="75"/>
                  </a:cubicBezTo>
                  <a:lnTo>
                    <a:pt x="242" y="214"/>
                  </a:lnTo>
                  <a:lnTo>
                    <a:pt x="84" y="158"/>
                  </a:lnTo>
                  <a:lnTo>
                    <a:pt x="38" y="158"/>
                  </a:lnTo>
                  <a:cubicBezTo>
                    <a:pt x="19" y="167"/>
                    <a:pt x="10" y="177"/>
                    <a:pt x="1" y="195"/>
                  </a:cubicBezTo>
                  <a:cubicBezTo>
                    <a:pt x="1" y="214"/>
                    <a:pt x="1" y="223"/>
                    <a:pt x="10" y="242"/>
                  </a:cubicBezTo>
                  <a:cubicBezTo>
                    <a:pt x="10" y="251"/>
                    <a:pt x="29" y="260"/>
                    <a:pt x="38" y="269"/>
                  </a:cubicBezTo>
                  <a:lnTo>
                    <a:pt x="335" y="381"/>
                  </a:lnTo>
                  <a:lnTo>
                    <a:pt x="344" y="381"/>
                  </a:lnTo>
                  <a:cubicBezTo>
                    <a:pt x="353" y="381"/>
                    <a:pt x="363" y="381"/>
                    <a:pt x="372" y="372"/>
                  </a:cubicBezTo>
                  <a:cubicBezTo>
                    <a:pt x="381" y="362"/>
                    <a:pt x="381" y="344"/>
                    <a:pt x="381" y="334"/>
                  </a:cubicBezTo>
                  <a:lnTo>
                    <a:pt x="326" y="47"/>
                  </a:lnTo>
                  <a:cubicBezTo>
                    <a:pt x="326" y="28"/>
                    <a:pt x="316" y="19"/>
                    <a:pt x="298" y="10"/>
                  </a:cubicBezTo>
                  <a:cubicBezTo>
                    <a:pt x="289" y="0"/>
                    <a:pt x="270" y="0"/>
                    <a:pt x="251" y="0"/>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185" name="Google Shape;1185;p3"/>
            <p:cNvSpPr/>
            <p:nvPr/>
          </p:nvSpPr>
          <p:spPr>
            <a:xfrm>
              <a:off x="3147055" y="2469840"/>
              <a:ext cx="21690" cy="21918"/>
            </a:xfrm>
            <a:custGeom>
              <a:rect b="b" l="l" r="r" t="t"/>
              <a:pathLst>
                <a:path extrusionOk="0" h="385" w="381">
                  <a:moveTo>
                    <a:pt x="56" y="218"/>
                  </a:moveTo>
                  <a:lnTo>
                    <a:pt x="251" y="283"/>
                  </a:lnTo>
                  <a:cubicBezTo>
                    <a:pt x="256" y="287"/>
                    <a:pt x="262" y="290"/>
                    <a:pt x="269" y="290"/>
                  </a:cubicBezTo>
                  <a:cubicBezTo>
                    <a:pt x="276" y="290"/>
                    <a:pt x="283" y="287"/>
                    <a:pt x="288" y="283"/>
                  </a:cubicBezTo>
                  <a:cubicBezTo>
                    <a:pt x="295" y="276"/>
                    <a:pt x="302" y="263"/>
                    <a:pt x="305" y="253"/>
                  </a:cubicBezTo>
                  <a:lnTo>
                    <a:pt x="305" y="253"/>
                  </a:lnTo>
                  <a:lnTo>
                    <a:pt x="316" y="311"/>
                  </a:lnTo>
                  <a:lnTo>
                    <a:pt x="56" y="218"/>
                  </a:lnTo>
                  <a:close/>
                  <a:moveTo>
                    <a:pt x="270" y="1"/>
                  </a:moveTo>
                  <a:cubicBezTo>
                    <a:pt x="266" y="1"/>
                    <a:pt x="263" y="2"/>
                    <a:pt x="260" y="4"/>
                  </a:cubicBezTo>
                  <a:cubicBezTo>
                    <a:pt x="242" y="4"/>
                    <a:pt x="223" y="14"/>
                    <a:pt x="214" y="32"/>
                  </a:cubicBezTo>
                  <a:cubicBezTo>
                    <a:pt x="214" y="42"/>
                    <a:pt x="205" y="60"/>
                    <a:pt x="214" y="69"/>
                  </a:cubicBezTo>
                  <a:lnTo>
                    <a:pt x="242" y="218"/>
                  </a:lnTo>
                  <a:lnTo>
                    <a:pt x="84" y="162"/>
                  </a:lnTo>
                  <a:cubicBezTo>
                    <a:pt x="75" y="158"/>
                    <a:pt x="65" y="155"/>
                    <a:pt x="57" y="155"/>
                  </a:cubicBezTo>
                  <a:cubicBezTo>
                    <a:pt x="49" y="155"/>
                    <a:pt x="42" y="158"/>
                    <a:pt x="38" y="162"/>
                  </a:cubicBezTo>
                  <a:cubicBezTo>
                    <a:pt x="19" y="171"/>
                    <a:pt x="10" y="181"/>
                    <a:pt x="0" y="199"/>
                  </a:cubicBezTo>
                  <a:cubicBezTo>
                    <a:pt x="0" y="209"/>
                    <a:pt x="0" y="227"/>
                    <a:pt x="10" y="246"/>
                  </a:cubicBezTo>
                  <a:cubicBezTo>
                    <a:pt x="10" y="255"/>
                    <a:pt x="28" y="264"/>
                    <a:pt x="38" y="274"/>
                  </a:cubicBezTo>
                  <a:lnTo>
                    <a:pt x="334" y="376"/>
                  </a:lnTo>
                  <a:cubicBezTo>
                    <a:pt x="334" y="385"/>
                    <a:pt x="344" y="385"/>
                    <a:pt x="344" y="385"/>
                  </a:cubicBezTo>
                  <a:cubicBezTo>
                    <a:pt x="353" y="385"/>
                    <a:pt x="362" y="376"/>
                    <a:pt x="372" y="366"/>
                  </a:cubicBezTo>
                  <a:cubicBezTo>
                    <a:pt x="381" y="357"/>
                    <a:pt x="381" y="348"/>
                    <a:pt x="381" y="329"/>
                  </a:cubicBezTo>
                  <a:lnTo>
                    <a:pt x="325" y="51"/>
                  </a:lnTo>
                  <a:cubicBezTo>
                    <a:pt x="325" y="32"/>
                    <a:pt x="316" y="23"/>
                    <a:pt x="297" y="14"/>
                  </a:cubicBezTo>
                  <a:cubicBezTo>
                    <a:pt x="291" y="7"/>
                    <a:pt x="280" y="1"/>
                    <a:pt x="270" y="1"/>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186" name="Google Shape;1186;p3"/>
            <p:cNvSpPr/>
            <p:nvPr/>
          </p:nvSpPr>
          <p:spPr>
            <a:xfrm>
              <a:off x="2593589" y="2681844"/>
              <a:ext cx="175914" cy="249866"/>
            </a:xfrm>
            <a:custGeom>
              <a:rect b="b" l="l" r="r" t="t"/>
              <a:pathLst>
                <a:path extrusionOk="0" h="4389" w="3090">
                  <a:moveTo>
                    <a:pt x="399" y="0"/>
                  </a:moveTo>
                  <a:cubicBezTo>
                    <a:pt x="177" y="0"/>
                    <a:pt x="0" y="177"/>
                    <a:pt x="0" y="390"/>
                  </a:cubicBezTo>
                  <a:lnTo>
                    <a:pt x="0" y="3999"/>
                  </a:lnTo>
                  <a:cubicBezTo>
                    <a:pt x="0" y="4212"/>
                    <a:pt x="177" y="4388"/>
                    <a:pt x="399" y="4388"/>
                  </a:cubicBezTo>
                  <a:lnTo>
                    <a:pt x="2700" y="4388"/>
                  </a:lnTo>
                  <a:cubicBezTo>
                    <a:pt x="2913" y="4388"/>
                    <a:pt x="3090" y="4212"/>
                    <a:pt x="3090" y="3999"/>
                  </a:cubicBezTo>
                  <a:lnTo>
                    <a:pt x="3090" y="390"/>
                  </a:lnTo>
                  <a:cubicBezTo>
                    <a:pt x="3090" y="177"/>
                    <a:pt x="2913" y="0"/>
                    <a:pt x="2700" y="0"/>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187" name="Google Shape;1187;p3"/>
            <p:cNvSpPr/>
            <p:nvPr/>
          </p:nvSpPr>
          <p:spPr>
            <a:xfrm>
              <a:off x="2590401" y="2678144"/>
              <a:ext cx="182802" cy="256697"/>
            </a:xfrm>
            <a:custGeom>
              <a:rect b="b" l="l" r="r" t="t"/>
              <a:pathLst>
                <a:path extrusionOk="0" h="4509" w="3211">
                  <a:moveTo>
                    <a:pt x="2756" y="121"/>
                  </a:moveTo>
                  <a:cubicBezTo>
                    <a:pt x="2942" y="121"/>
                    <a:pt x="3090" y="270"/>
                    <a:pt x="3090" y="455"/>
                  </a:cubicBezTo>
                  <a:lnTo>
                    <a:pt x="3090" y="4054"/>
                  </a:lnTo>
                  <a:cubicBezTo>
                    <a:pt x="3090" y="4240"/>
                    <a:pt x="2942" y="4398"/>
                    <a:pt x="2756" y="4398"/>
                  </a:cubicBezTo>
                  <a:lnTo>
                    <a:pt x="455" y="4398"/>
                  </a:lnTo>
                  <a:cubicBezTo>
                    <a:pt x="270" y="4398"/>
                    <a:pt x="121" y="4240"/>
                    <a:pt x="121" y="4054"/>
                  </a:cubicBezTo>
                  <a:lnTo>
                    <a:pt x="121" y="455"/>
                  </a:lnTo>
                  <a:cubicBezTo>
                    <a:pt x="121" y="270"/>
                    <a:pt x="270" y="121"/>
                    <a:pt x="455" y="121"/>
                  </a:cubicBezTo>
                  <a:close/>
                  <a:moveTo>
                    <a:pt x="455" y="0"/>
                  </a:moveTo>
                  <a:cubicBezTo>
                    <a:pt x="205" y="0"/>
                    <a:pt x="1" y="205"/>
                    <a:pt x="1" y="455"/>
                  </a:cubicBezTo>
                  <a:lnTo>
                    <a:pt x="1" y="4064"/>
                  </a:lnTo>
                  <a:cubicBezTo>
                    <a:pt x="1" y="4305"/>
                    <a:pt x="205" y="4509"/>
                    <a:pt x="455" y="4509"/>
                  </a:cubicBezTo>
                  <a:lnTo>
                    <a:pt x="2756" y="4509"/>
                  </a:lnTo>
                  <a:cubicBezTo>
                    <a:pt x="3006" y="4509"/>
                    <a:pt x="3211" y="4314"/>
                    <a:pt x="3211" y="4064"/>
                  </a:cubicBezTo>
                  <a:lnTo>
                    <a:pt x="3211" y="455"/>
                  </a:lnTo>
                  <a:cubicBezTo>
                    <a:pt x="3211" y="205"/>
                    <a:pt x="3006" y="0"/>
                    <a:pt x="2756" y="0"/>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188" name="Google Shape;1188;p3"/>
            <p:cNvSpPr/>
            <p:nvPr/>
          </p:nvSpPr>
          <p:spPr>
            <a:xfrm>
              <a:off x="2287821" y="2677631"/>
              <a:ext cx="268880" cy="268880"/>
            </a:xfrm>
            <a:custGeom>
              <a:rect b="b" l="l" r="r" t="t"/>
              <a:pathLst>
                <a:path extrusionOk="0" h="4723" w="4723">
                  <a:moveTo>
                    <a:pt x="473" y="0"/>
                  </a:moveTo>
                  <a:cubicBezTo>
                    <a:pt x="214" y="0"/>
                    <a:pt x="0" y="214"/>
                    <a:pt x="0" y="473"/>
                  </a:cubicBezTo>
                  <a:lnTo>
                    <a:pt x="0" y="4249"/>
                  </a:lnTo>
                  <a:cubicBezTo>
                    <a:pt x="0" y="4509"/>
                    <a:pt x="214" y="4722"/>
                    <a:pt x="473" y="4722"/>
                  </a:cubicBezTo>
                  <a:lnTo>
                    <a:pt x="4249" y="4722"/>
                  </a:lnTo>
                  <a:cubicBezTo>
                    <a:pt x="4518" y="4722"/>
                    <a:pt x="4722" y="4509"/>
                    <a:pt x="4722" y="4249"/>
                  </a:cubicBezTo>
                  <a:lnTo>
                    <a:pt x="4722" y="473"/>
                  </a:lnTo>
                  <a:cubicBezTo>
                    <a:pt x="4722" y="214"/>
                    <a:pt x="4518" y="0"/>
                    <a:pt x="4249" y="0"/>
                  </a:cubicBezTo>
                  <a:close/>
                </a:path>
              </a:pathLst>
            </a:cu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189" name="Google Shape;1189;p3"/>
            <p:cNvSpPr/>
            <p:nvPr/>
          </p:nvSpPr>
          <p:spPr>
            <a:xfrm>
              <a:off x="2284633" y="2674443"/>
              <a:ext cx="275769" cy="275200"/>
            </a:xfrm>
            <a:custGeom>
              <a:rect b="b" l="l" r="r" t="t"/>
              <a:pathLst>
                <a:path extrusionOk="0" h="4834" w="4844">
                  <a:moveTo>
                    <a:pt x="4305" y="112"/>
                  </a:moveTo>
                  <a:cubicBezTo>
                    <a:pt x="4537" y="112"/>
                    <a:pt x="4722" y="297"/>
                    <a:pt x="4722" y="529"/>
                  </a:cubicBezTo>
                  <a:lnTo>
                    <a:pt x="4722" y="4305"/>
                  </a:lnTo>
                  <a:cubicBezTo>
                    <a:pt x="4722" y="4537"/>
                    <a:pt x="4537" y="4722"/>
                    <a:pt x="4305" y="4722"/>
                  </a:cubicBezTo>
                  <a:lnTo>
                    <a:pt x="529" y="4722"/>
                  </a:lnTo>
                  <a:cubicBezTo>
                    <a:pt x="297" y="4722"/>
                    <a:pt x="112" y="4537"/>
                    <a:pt x="112" y="4305"/>
                  </a:cubicBezTo>
                  <a:lnTo>
                    <a:pt x="112" y="529"/>
                  </a:lnTo>
                  <a:cubicBezTo>
                    <a:pt x="112" y="297"/>
                    <a:pt x="297" y="112"/>
                    <a:pt x="529" y="112"/>
                  </a:cubicBezTo>
                  <a:close/>
                  <a:moveTo>
                    <a:pt x="529" y="1"/>
                  </a:moveTo>
                  <a:cubicBezTo>
                    <a:pt x="242" y="1"/>
                    <a:pt x="1" y="232"/>
                    <a:pt x="1" y="529"/>
                  </a:cubicBezTo>
                  <a:lnTo>
                    <a:pt x="1" y="4305"/>
                  </a:lnTo>
                  <a:cubicBezTo>
                    <a:pt x="1" y="4602"/>
                    <a:pt x="242" y="4834"/>
                    <a:pt x="529" y="4834"/>
                  </a:cubicBezTo>
                  <a:lnTo>
                    <a:pt x="4305" y="4834"/>
                  </a:lnTo>
                  <a:cubicBezTo>
                    <a:pt x="4602" y="4834"/>
                    <a:pt x="4843" y="4602"/>
                    <a:pt x="4843" y="4305"/>
                  </a:cubicBezTo>
                  <a:lnTo>
                    <a:pt x="4843" y="529"/>
                  </a:lnTo>
                  <a:cubicBezTo>
                    <a:pt x="4843" y="232"/>
                    <a:pt x="4602" y="1"/>
                    <a:pt x="4305" y="1"/>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190" name="Google Shape;1190;p3"/>
            <p:cNvSpPr/>
            <p:nvPr/>
          </p:nvSpPr>
          <p:spPr>
            <a:xfrm>
              <a:off x="2393425" y="2357433"/>
              <a:ext cx="373973" cy="201817"/>
            </a:xfrm>
            <a:custGeom>
              <a:rect b="b" l="l" r="r" t="t"/>
              <a:pathLst>
                <a:path extrusionOk="0" h="3545" w="6569">
                  <a:moveTo>
                    <a:pt x="177" y="0"/>
                  </a:moveTo>
                  <a:cubicBezTo>
                    <a:pt x="75" y="0"/>
                    <a:pt x="1" y="84"/>
                    <a:pt x="1" y="186"/>
                  </a:cubicBezTo>
                  <a:lnTo>
                    <a:pt x="1" y="3359"/>
                  </a:lnTo>
                  <a:cubicBezTo>
                    <a:pt x="1" y="3461"/>
                    <a:pt x="75" y="3544"/>
                    <a:pt x="177" y="3544"/>
                  </a:cubicBezTo>
                  <a:lnTo>
                    <a:pt x="6383" y="3544"/>
                  </a:lnTo>
                  <a:cubicBezTo>
                    <a:pt x="6485" y="3544"/>
                    <a:pt x="6568" y="3461"/>
                    <a:pt x="6568" y="3359"/>
                  </a:cubicBezTo>
                  <a:lnTo>
                    <a:pt x="6568" y="186"/>
                  </a:lnTo>
                  <a:cubicBezTo>
                    <a:pt x="6568" y="84"/>
                    <a:pt x="6485" y="0"/>
                    <a:pt x="6383" y="0"/>
                  </a:cubicBezTo>
                  <a:close/>
                </a:path>
              </a:pathLst>
            </a:custGeom>
            <a:solidFill>
              <a:schemeClr val="l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191" name="Google Shape;1191;p3"/>
            <p:cNvSpPr/>
            <p:nvPr/>
          </p:nvSpPr>
          <p:spPr>
            <a:xfrm>
              <a:off x="2389725" y="2506645"/>
              <a:ext cx="380862" cy="208136"/>
            </a:xfrm>
            <a:custGeom>
              <a:rect b="b" l="l" r="r" t="t"/>
              <a:pathLst>
                <a:path extrusionOk="0" h="3656" w="6690">
                  <a:moveTo>
                    <a:pt x="242" y="112"/>
                  </a:moveTo>
                  <a:lnTo>
                    <a:pt x="242" y="121"/>
                  </a:lnTo>
                  <a:lnTo>
                    <a:pt x="6448" y="121"/>
                  </a:lnTo>
                  <a:cubicBezTo>
                    <a:pt x="6522" y="121"/>
                    <a:pt x="6578" y="177"/>
                    <a:pt x="6578" y="242"/>
                  </a:cubicBezTo>
                  <a:lnTo>
                    <a:pt x="6578" y="3415"/>
                  </a:lnTo>
                  <a:cubicBezTo>
                    <a:pt x="6578" y="3489"/>
                    <a:pt x="6522" y="3544"/>
                    <a:pt x="6448" y="3544"/>
                  </a:cubicBezTo>
                  <a:lnTo>
                    <a:pt x="242" y="3544"/>
                  </a:lnTo>
                  <a:cubicBezTo>
                    <a:pt x="177" y="3544"/>
                    <a:pt x="121" y="3489"/>
                    <a:pt x="121" y="3415"/>
                  </a:cubicBezTo>
                  <a:lnTo>
                    <a:pt x="121" y="242"/>
                  </a:lnTo>
                  <a:cubicBezTo>
                    <a:pt x="121" y="177"/>
                    <a:pt x="177" y="112"/>
                    <a:pt x="242" y="112"/>
                  </a:cubicBezTo>
                  <a:close/>
                  <a:moveTo>
                    <a:pt x="242" y="1"/>
                  </a:moveTo>
                  <a:cubicBezTo>
                    <a:pt x="112" y="1"/>
                    <a:pt x="1" y="112"/>
                    <a:pt x="1" y="242"/>
                  </a:cubicBezTo>
                  <a:lnTo>
                    <a:pt x="1" y="3415"/>
                  </a:lnTo>
                  <a:cubicBezTo>
                    <a:pt x="1" y="3554"/>
                    <a:pt x="112" y="3656"/>
                    <a:pt x="242" y="3656"/>
                  </a:cubicBezTo>
                  <a:lnTo>
                    <a:pt x="6448" y="3656"/>
                  </a:lnTo>
                  <a:cubicBezTo>
                    <a:pt x="6587" y="3656"/>
                    <a:pt x="6689" y="3554"/>
                    <a:pt x="6689" y="3415"/>
                  </a:cubicBezTo>
                  <a:lnTo>
                    <a:pt x="6689" y="242"/>
                  </a:lnTo>
                  <a:cubicBezTo>
                    <a:pt x="6689" y="112"/>
                    <a:pt x="6587" y="1"/>
                    <a:pt x="6448" y="1"/>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192" name="Google Shape;1192;p3"/>
            <p:cNvSpPr/>
            <p:nvPr/>
          </p:nvSpPr>
          <p:spPr>
            <a:xfrm>
              <a:off x="2454681" y="2494889"/>
              <a:ext cx="125246" cy="6376"/>
            </a:xfrm>
            <a:custGeom>
              <a:rect b="b" l="l" r="r" t="t"/>
              <a:pathLst>
                <a:path extrusionOk="0" h="112" w="2200">
                  <a:moveTo>
                    <a:pt x="66" y="0"/>
                  </a:moveTo>
                  <a:cubicBezTo>
                    <a:pt x="29" y="0"/>
                    <a:pt x="1" y="19"/>
                    <a:pt x="1" y="56"/>
                  </a:cubicBezTo>
                  <a:cubicBezTo>
                    <a:pt x="1" y="84"/>
                    <a:pt x="29" y="112"/>
                    <a:pt x="66" y="112"/>
                  </a:cubicBezTo>
                  <a:lnTo>
                    <a:pt x="2144" y="112"/>
                  </a:lnTo>
                  <a:cubicBezTo>
                    <a:pt x="2171" y="112"/>
                    <a:pt x="2199" y="84"/>
                    <a:pt x="2199" y="56"/>
                  </a:cubicBezTo>
                  <a:cubicBezTo>
                    <a:pt x="2199" y="19"/>
                    <a:pt x="2171" y="0"/>
                    <a:pt x="2144" y="0"/>
                  </a:cubicBezTo>
                  <a:close/>
                </a:path>
              </a:pathLst>
            </a:cu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193" name="Google Shape;1193;p3"/>
            <p:cNvSpPr/>
            <p:nvPr/>
          </p:nvSpPr>
          <p:spPr>
            <a:xfrm>
              <a:off x="2604121" y="2494889"/>
              <a:ext cx="112038" cy="6376"/>
            </a:xfrm>
            <a:custGeom>
              <a:rect b="b" l="l" r="r" t="t"/>
              <a:pathLst>
                <a:path extrusionOk="0" h="112" w="1968">
                  <a:moveTo>
                    <a:pt x="57" y="0"/>
                  </a:moveTo>
                  <a:cubicBezTo>
                    <a:pt x="29" y="0"/>
                    <a:pt x="1" y="19"/>
                    <a:pt x="1" y="56"/>
                  </a:cubicBezTo>
                  <a:cubicBezTo>
                    <a:pt x="1" y="84"/>
                    <a:pt x="29" y="112"/>
                    <a:pt x="57" y="112"/>
                  </a:cubicBezTo>
                  <a:lnTo>
                    <a:pt x="1912" y="112"/>
                  </a:lnTo>
                  <a:cubicBezTo>
                    <a:pt x="1940" y="112"/>
                    <a:pt x="1968" y="84"/>
                    <a:pt x="1968" y="56"/>
                  </a:cubicBezTo>
                  <a:cubicBezTo>
                    <a:pt x="1968" y="19"/>
                    <a:pt x="1940" y="0"/>
                    <a:pt x="1912" y="0"/>
                  </a:cubicBezTo>
                  <a:close/>
                </a:path>
              </a:pathLst>
            </a:cu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194" name="Google Shape;1194;p3"/>
            <p:cNvSpPr/>
            <p:nvPr/>
          </p:nvSpPr>
          <p:spPr>
            <a:xfrm>
              <a:off x="2454681" y="2558251"/>
              <a:ext cx="112551" cy="6945"/>
            </a:xfrm>
            <a:custGeom>
              <a:rect b="b" l="l" r="r" t="t"/>
              <a:pathLst>
                <a:path extrusionOk="0" h="122" w="1977">
                  <a:moveTo>
                    <a:pt x="66" y="1"/>
                  </a:moveTo>
                  <a:cubicBezTo>
                    <a:pt x="29" y="1"/>
                    <a:pt x="1" y="29"/>
                    <a:pt x="1" y="66"/>
                  </a:cubicBezTo>
                  <a:cubicBezTo>
                    <a:pt x="1" y="93"/>
                    <a:pt x="29" y="121"/>
                    <a:pt x="66" y="121"/>
                  </a:cubicBezTo>
                  <a:lnTo>
                    <a:pt x="1912" y="121"/>
                  </a:lnTo>
                  <a:cubicBezTo>
                    <a:pt x="1949" y="121"/>
                    <a:pt x="1977" y="93"/>
                    <a:pt x="1977" y="66"/>
                  </a:cubicBezTo>
                  <a:cubicBezTo>
                    <a:pt x="1977" y="29"/>
                    <a:pt x="1949" y="1"/>
                    <a:pt x="1912" y="1"/>
                  </a:cubicBezTo>
                  <a:close/>
                </a:path>
              </a:pathLst>
            </a:cu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195" name="Google Shape;1195;p3"/>
            <p:cNvSpPr/>
            <p:nvPr/>
          </p:nvSpPr>
          <p:spPr>
            <a:xfrm>
              <a:off x="2554478" y="2525005"/>
              <a:ext cx="112551" cy="6376"/>
            </a:xfrm>
            <a:custGeom>
              <a:rect b="b" l="l" r="r" t="t"/>
              <a:pathLst>
                <a:path extrusionOk="0" h="112" w="1977">
                  <a:moveTo>
                    <a:pt x="66" y="0"/>
                  </a:moveTo>
                  <a:cubicBezTo>
                    <a:pt x="29" y="0"/>
                    <a:pt x="1" y="19"/>
                    <a:pt x="1" y="56"/>
                  </a:cubicBezTo>
                  <a:cubicBezTo>
                    <a:pt x="1" y="84"/>
                    <a:pt x="29" y="112"/>
                    <a:pt x="66" y="112"/>
                  </a:cubicBezTo>
                  <a:lnTo>
                    <a:pt x="1912" y="112"/>
                  </a:lnTo>
                  <a:cubicBezTo>
                    <a:pt x="1949" y="112"/>
                    <a:pt x="1977" y="84"/>
                    <a:pt x="1977" y="56"/>
                  </a:cubicBezTo>
                  <a:cubicBezTo>
                    <a:pt x="1977" y="19"/>
                    <a:pt x="1949" y="0"/>
                    <a:pt x="1912" y="0"/>
                  </a:cubicBezTo>
                  <a:close/>
                </a:path>
              </a:pathLst>
            </a:cu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196" name="Google Shape;1196;p3"/>
            <p:cNvSpPr/>
            <p:nvPr/>
          </p:nvSpPr>
          <p:spPr>
            <a:xfrm>
              <a:off x="2454681" y="2525005"/>
              <a:ext cx="76115" cy="6376"/>
            </a:xfrm>
            <a:custGeom>
              <a:rect b="b" l="l" r="r" t="t"/>
              <a:pathLst>
                <a:path extrusionOk="0" h="112" w="1337">
                  <a:moveTo>
                    <a:pt x="66" y="0"/>
                  </a:moveTo>
                  <a:cubicBezTo>
                    <a:pt x="29" y="0"/>
                    <a:pt x="1" y="19"/>
                    <a:pt x="1" y="56"/>
                  </a:cubicBezTo>
                  <a:cubicBezTo>
                    <a:pt x="1" y="84"/>
                    <a:pt x="29" y="112"/>
                    <a:pt x="66" y="112"/>
                  </a:cubicBezTo>
                  <a:lnTo>
                    <a:pt x="1281" y="112"/>
                  </a:lnTo>
                  <a:cubicBezTo>
                    <a:pt x="1309" y="112"/>
                    <a:pt x="1337" y="84"/>
                    <a:pt x="1337" y="56"/>
                  </a:cubicBezTo>
                  <a:cubicBezTo>
                    <a:pt x="1337" y="19"/>
                    <a:pt x="1309" y="0"/>
                    <a:pt x="1281" y="0"/>
                  </a:cubicBezTo>
                  <a:close/>
                </a:path>
              </a:pathLst>
            </a:cu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197" name="Google Shape;1197;p3"/>
            <p:cNvSpPr/>
            <p:nvPr/>
          </p:nvSpPr>
          <p:spPr>
            <a:xfrm>
              <a:off x="2593076" y="2558251"/>
              <a:ext cx="49131" cy="6945"/>
            </a:xfrm>
            <a:custGeom>
              <a:rect b="b" l="l" r="r" t="t"/>
              <a:pathLst>
                <a:path extrusionOk="0" h="122" w="863">
                  <a:moveTo>
                    <a:pt x="56" y="1"/>
                  </a:moveTo>
                  <a:cubicBezTo>
                    <a:pt x="19" y="1"/>
                    <a:pt x="0" y="29"/>
                    <a:pt x="0" y="66"/>
                  </a:cubicBezTo>
                  <a:cubicBezTo>
                    <a:pt x="0" y="93"/>
                    <a:pt x="19" y="121"/>
                    <a:pt x="56" y="121"/>
                  </a:cubicBezTo>
                  <a:lnTo>
                    <a:pt x="798" y="121"/>
                  </a:lnTo>
                  <a:cubicBezTo>
                    <a:pt x="835" y="121"/>
                    <a:pt x="863" y="93"/>
                    <a:pt x="863" y="66"/>
                  </a:cubicBezTo>
                  <a:cubicBezTo>
                    <a:pt x="863" y="29"/>
                    <a:pt x="835" y="1"/>
                    <a:pt x="798" y="1"/>
                  </a:cubicBezTo>
                  <a:close/>
                </a:path>
              </a:pathLst>
            </a:cu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198" name="Google Shape;1198;p3"/>
            <p:cNvSpPr/>
            <p:nvPr/>
          </p:nvSpPr>
          <p:spPr>
            <a:xfrm>
              <a:off x="2393425" y="2137375"/>
              <a:ext cx="373973" cy="250378"/>
            </a:xfrm>
            <a:custGeom>
              <a:rect b="b" l="l" r="r" t="t"/>
              <a:pathLst>
                <a:path extrusionOk="0" h="4398" w="6569">
                  <a:moveTo>
                    <a:pt x="177" y="0"/>
                  </a:moveTo>
                  <a:cubicBezTo>
                    <a:pt x="75" y="0"/>
                    <a:pt x="1" y="84"/>
                    <a:pt x="1" y="176"/>
                  </a:cubicBezTo>
                  <a:lnTo>
                    <a:pt x="1" y="4212"/>
                  </a:lnTo>
                  <a:cubicBezTo>
                    <a:pt x="1" y="4314"/>
                    <a:pt x="75" y="4397"/>
                    <a:pt x="177" y="4397"/>
                  </a:cubicBezTo>
                  <a:lnTo>
                    <a:pt x="6383" y="4397"/>
                  </a:lnTo>
                  <a:cubicBezTo>
                    <a:pt x="6485" y="4397"/>
                    <a:pt x="6568" y="4314"/>
                    <a:pt x="6568" y="4212"/>
                  </a:cubicBezTo>
                  <a:lnTo>
                    <a:pt x="6568" y="176"/>
                  </a:lnTo>
                  <a:cubicBezTo>
                    <a:pt x="6568" y="74"/>
                    <a:pt x="6485" y="0"/>
                    <a:pt x="6383" y="0"/>
                  </a:cubicBezTo>
                  <a:close/>
                </a:path>
              </a:pathLst>
            </a:cu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199" name="Google Shape;1199;p3"/>
            <p:cNvSpPr/>
            <p:nvPr/>
          </p:nvSpPr>
          <p:spPr>
            <a:xfrm>
              <a:off x="2389725" y="2133674"/>
              <a:ext cx="380862" cy="257210"/>
            </a:xfrm>
            <a:custGeom>
              <a:rect b="b" l="l" r="r" t="t"/>
              <a:pathLst>
                <a:path extrusionOk="0" h="4518" w="6690">
                  <a:moveTo>
                    <a:pt x="6448" y="121"/>
                  </a:moveTo>
                  <a:cubicBezTo>
                    <a:pt x="6522" y="121"/>
                    <a:pt x="6578" y="177"/>
                    <a:pt x="6578" y="241"/>
                  </a:cubicBezTo>
                  <a:lnTo>
                    <a:pt x="6578" y="4277"/>
                  </a:lnTo>
                  <a:cubicBezTo>
                    <a:pt x="6578" y="4342"/>
                    <a:pt x="6522" y="4397"/>
                    <a:pt x="6448" y="4397"/>
                  </a:cubicBezTo>
                  <a:lnTo>
                    <a:pt x="242" y="4397"/>
                  </a:lnTo>
                  <a:cubicBezTo>
                    <a:pt x="177" y="4397"/>
                    <a:pt x="121" y="4342"/>
                    <a:pt x="121" y="4277"/>
                  </a:cubicBezTo>
                  <a:lnTo>
                    <a:pt x="121" y="241"/>
                  </a:lnTo>
                  <a:cubicBezTo>
                    <a:pt x="121" y="177"/>
                    <a:pt x="177" y="121"/>
                    <a:pt x="242" y="121"/>
                  </a:cubicBezTo>
                  <a:close/>
                  <a:moveTo>
                    <a:pt x="242" y="0"/>
                  </a:moveTo>
                  <a:cubicBezTo>
                    <a:pt x="112" y="0"/>
                    <a:pt x="1" y="112"/>
                    <a:pt x="1" y="241"/>
                  </a:cubicBezTo>
                  <a:lnTo>
                    <a:pt x="1" y="4277"/>
                  </a:lnTo>
                  <a:cubicBezTo>
                    <a:pt x="1" y="4407"/>
                    <a:pt x="112" y="4518"/>
                    <a:pt x="242" y="4518"/>
                  </a:cubicBezTo>
                  <a:lnTo>
                    <a:pt x="6448" y="4518"/>
                  </a:lnTo>
                  <a:cubicBezTo>
                    <a:pt x="6587" y="4518"/>
                    <a:pt x="6689" y="4407"/>
                    <a:pt x="6689" y="4277"/>
                  </a:cubicBezTo>
                  <a:lnTo>
                    <a:pt x="6689" y="241"/>
                  </a:lnTo>
                  <a:cubicBezTo>
                    <a:pt x="6689" y="112"/>
                    <a:pt x="6587" y="0"/>
                    <a:pt x="6448" y="0"/>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200" name="Google Shape;1200;p3"/>
            <p:cNvSpPr/>
            <p:nvPr/>
          </p:nvSpPr>
          <p:spPr>
            <a:xfrm>
              <a:off x="2658545" y="2148988"/>
              <a:ext cx="19584" cy="19584"/>
            </a:xfrm>
            <a:custGeom>
              <a:rect b="b" l="l" r="r" t="t"/>
              <a:pathLst>
                <a:path extrusionOk="0" h="344" w="344">
                  <a:moveTo>
                    <a:pt x="167" y="112"/>
                  </a:moveTo>
                  <a:cubicBezTo>
                    <a:pt x="205" y="112"/>
                    <a:pt x="223" y="139"/>
                    <a:pt x="223" y="167"/>
                  </a:cubicBezTo>
                  <a:cubicBezTo>
                    <a:pt x="223" y="195"/>
                    <a:pt x="205" y="223"/>
                    <a:pt x="167" y="223"/>
                  </a:cubicBezTo>
                  <a:cubicBezTo>
                    <a:pt x="140" y="223"/>
                    <a:pt x="112" y="195"/>
                    <a:pt x="112" y="167"/>
                  </a:cubicBezTo>
                  <a:cubicBezTo>
                    <a:pt x="112" y="139"/>
                    <a:pt x="140" y="112"/>
                    <a:pt x="167" y="112"/>
                  </a:cubicBezTo>
                  <a:close/>
                  <a:moveTo>
                    <a:pt x="167" y="0"/>
                  </a:moveTo>
                  <a:cubicBezTo>
                    <a:pt x="75" y="0"/>
                    <a:pt x="0" y="74"/>
                    <a:pt x="0" y="167"/>
                  </a:cubicBezTo>
                  <a:cubicBezTo>
                    <a:pt x="0" y="260"/>
                    <a:pt x="75" y="344"/>
                    <a:pt x="167" y="344"/>
                  </a:cubicBezTo>
                  <a:cubicBezTo>
                    <a:pt x="260" y="344"/>
                    <a:pt x="344" y="260"/>
                    <a:pt x="344" y="167"/>
                  </a:cubicBezTo>
                  <a:cubicBezTo>
                    <a:pt x="344" y="74"/>
                    <a:pt x="260" y="0"/>
                    <a:pt x="167" y="0"/>
                  </a:cubicBezTo>
                  <a:close/>
                </a:path>
              </a:pathLst>
            </a:cu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201" name="Google Shape;1201;p3"/>
            <p:cNvSpPr/>
            <p:nvPr/>
          </p:nvSpPr>
          <p:spPr>
            <a:xfrm>
              <a:off x="2696574" y="2148988"/>
              <a:ext cx="19584" cy="19584"/>
            </a:xfrm>
            <a:custGeom>
              <a:rect b="b" l="l" r="r" t="t"/>
              <a:pathLst>
                <a:path extrusionOk="0" h="344" w="344">
                  <a:moveTo>
                    <a:pt x="167" y="112"/>
                  </a:moveTo>
                  <a:cubicBezTo>
                    <a:pt x="205" y="112"/>
                    <a:pt x="223" y="139"/>
                    <a:pt x="223" y="167"/>
                  </a:cubicBezTo>
                  <a:cubicBezTo>
                    <a:pt x="223" y="195"/>
                    <a:pt x="205" y="223"/>
                    <a:pt x="167" y="223"/>
                  </a:cubicBezTo>
                  <a:cubicBezTo>
                    <a:pt x="140" y="223"/>
                    <a:pt x="121" y="195"/>
                    <a:pt x="121" y="167"/>
                  </a:cubicBezTo>
                  <a:cubicBezTo>
                    <a:pt x="121" y="139"/>
                    <a:pt x="140" y="112"/>
                    <a:pt x="167" y="112"/>
                  </a:cubicBezTo>
                  <a:close/>
                  <a:moveTo>
                    <a:pt x="167" y="0"/>
                  </a:moveTo>
                  <a:cubicBezTo>
                    <a:pt x="75" y="0"/>
                    <a:pt x="0" y="74"/>
                    <a:pt x="0" y="167"/>
                  </a:cubicBezTo>
                  <a:cubicBezTo>
                    <a:pt x="0" y="260"/>
                    <a:pt x="75" y="344"/>
                    <a:pt x="167" y="344"/>
                  </a:cubicBezTo>
                  <a:cubicBezTo>
                    <a:pt x="269" y="344"/>
                    <a:pt x="344" y="260"/>
                    <a:pt x="344" y="167"/>
                  </a:cubicBezTo>
                  <a:cubicBezTo>
                    <a:pt x="344" y="74"/>
                    <a:pt x="269" y="0"/>
                    <a:pt x="167" y="0"/>
                  </a:cubicBezTo>
                  <a:close/>
                </a:path>
              </a:pathLst>
            </a:cu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202" name="Google Shape;1202;p3"/>
            <p:cNvSpPr/>
            <p:nvPr/>
          </p:nvSpPr>
          <p:spPr>
            <a:xfrm>
              <a:off x="2734602" y="2148988"/>
              <a:ext cx="19584" cy="19584"/>
            </a:xfrm>
            <a:custGeom>
              <a:rect b="b" l="l" r="r" t="t"/>
              <a:pathLst>
                <a:path extrusionOk="0" h="344" w="344">
                  <a:moveTo>
                    <a:pt x="177" y="112"/>
                  </a:moveTo>
                  <a:cubicBezTo>
                    <a:pt x="204" y="112"/>
                    <a:pt x="232" y="139"/>
                    <a:pt x="232" y="167"/>
                  </a:cubicBezTo>
                  <a:cubicBezTo>
                    <a:pt x="232" y="195"/>
                    <a:pt x="204" y="223"/>
                    <a:pt x="177" y="223"/>
                  </a:cubicBezTo>
                  <a:cubicBezTo>
                    <a:pt x="149" y="223"/>
                    <a:pt x="121" y="195"/>
                    <a:pt x="121" y="167"/>
                  </a:cubicBezTo>
                  <a:cubicBezTo>
                    <a:pt x="121" y="139"/>
                    <a:pt x="149" y="112"/>
                    <a:pt x="177" y="112"/>
                  </a:cubicBezTo>
                  <a:close/>
                  <a:moveTo>
                    <a:pt x="177" y="0"/>
                  </a:moveTo>
                  <a:cubicBezTo>
                    <a:pt x="84" y="0"/>
                    <a:pt x="0" y="74"/>
                    <a:pt x="0" y="167"/>
                  </a:cubicBezTo>
                  <a:cubicBezTo>
                    <a:pt x="0" y="260"/>
                    <a:pt x="84" y="344"/>
                    <a:pt x="177" y="344"/>
                  </a:cubicBezTo>
                  <a:cubicBezTo>
                    <a:pt x="269" y="344"/>
                    <a:pt x="344" y="260"/>
                    <a:pt x="344" y="167"/>
                  </a:cubicBezTo>
                  <a:cubicBezTo>
                    <a:pt x="344" y="74"/>
                    <a:pt x="269" y="0"/>
                    <a:pt x="177" y="0"/>
                  </a:cubicBezTo>
                  <a:close/>
                </a:path>
              </a:pathLst>
            </a:cu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203" name="Google Shape;1203;p3"/>
            <p:cNvSpPr/>
            <p:nvPr/>
          </p:nvSpPr>
          <p:spPr>
            <a:xfrm>
              <a:off x="2494304" y="2179616"/>
              <a:ext cx="173295" cy="173295"/>
            </a:xfrm>
            <a:custGeom>
              <a:rect b="b" l="l" r="r" t="t"/>
              <a:pathLst>
                <a:path extrusionOk="0" h="3044" w="3044">
                  <a:moveTo>
                    <a:pt x="1522" y="0"/>
                  </a:moveTo>
                  <a:cubicBezTo>
                    <a:pt x="678" y="0"/>
                    <a:pt x="0" y="687"/>
                    <a:pt x="0" y="1522"/>
                  </a:cubicBezTo>
                  <a:cubicBezTo>
                    <a:pt x="0" y="2366"/>
                    <a:pt x="678" y="3043"/>
                    <a:pt x="1522" y="3043"/>
                  </a:cubicBezTo>
                  <a:cubicBezTo>
                    <a:pt x="2357" y="3043"/>
                    <a:pt x="3043" y="2366"/>
                    <a:pt x="3043" y="1522"/>
                  </a:cubicBezTo>
                  <a:cubicBezTo>
                    <a:pt x="3043" y="687"/>
                    <a:pt x="2357" y="0"/>
                    <a:pt x="1522" y="0"/>
                  </a:cubicBezTo>
                  <a:close/>
                </a:path>
              </a:pathLst>
            </a:custGeom>
            <a:solidFill>
              <a:schemeClr val="l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204" name="Google Shape;1204;p3"/>
            <p:cNvSpPr/>
            <p:nvPr/>
          </p:nvSpPr>
          <p:spPr>
            <a:xfrm>
              <a:off x="2491116" y="2176428"/>
              <a:ext cx="179614" cy="180127"/>
            </a:xfrm>
            <a:custGeom>
              <a:rect b="b" l="l" r="r" t="t"/>
              <a:pathLst>
                <a:path extrusionOk="0" h="3164" w="3155">
                  <a:moveTo>
                    <a:pt x="1578" y="112"/>
                  </a:moveTo>
                  <a:cubicBezTo>
                    <a:pt x="2385" y="112"/>
                    <a:pt x="3044" y="771"/>
                    <a:pt x="3044" y="1578"/>
                  </a:cubicBezTo>
                  <a:cubicBezTo>
                    <a:pt x="3044" y="2385"/>
                    <a:pt x="2385" y="3043"/>
                    <a:pt x="1578" y="3043"/>
                  </a:cubicBezTo>
                  <a:cubicBezTo>
                    <a:pt x="771" y="3043"/>
                    <a:pt x="112" y="2385"/>
                    <a:pt x="112" y="1578"/>
                  </a:cubicBezTo>
                  <a:cubicBezTo>
                    <a:pt x="112" y="771"/>
                    <a:pt x="771" y="112"/>
                    <a:pt x="1578" y="112"/>
                  </a:cubicBezTo>
                  <a:close/>
                  <a:moveTo>
                    <a:pt x="1578" y="1"/>
                  </a:moveTo>
                  <a:cubicBezTo>
                    <a:pt x="706" y="1"/>
                    <a:pt x="1" y="706"/>
                    <a:pt x="1" y="1578"/>
                  </a:cubicBezTo>
                  <a:cubicBezTo>
                    <a:pt x="1" y="2450"/>
                    <a:pt x="706" y="3164"/>
                    <a:pt x="1578" y="3164"/>
                  </a:cubicBezTo>
                  <a:cubicBezTo>
                    <a:pt x="2450" y="3164"/>
                    <a:pt x="3155" y="2450"/>
                    <a:pt x="3155" y="1578"/>
                  </a:cubicBezTo>
                  <a:cubicBezTo>
                    <a:pt x="3155" y="706"/>
                    <a:pt x="2450" y="1"/>
                    <a:pt x="1578" y="1"/>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205" name="Google Shape;1205;p3"/>
            <p:cNvSpPr/>
            <p:nvPr/>
          </p:nvSpPr>
          <p:spPr>
            <a:xfrm>
              <a:off x="2512806" y="2198118"/>
              <a:ext cx="136290" cy="136290"/>
            </a:xfrm>
            <a:custGeom>
              <a:rect b="b" l="l" r="r" t="t"/>
              <a:pathLst>
                <a:path extrusionOk="0" h="2394" w="2394">
                  <a:moveTo>
                    <a:pt x="1197" y="0"/>
                  </a:moveTo>
                  <a:cubicBezTo>
                    <a:pt x="538" y="0"/>
                    <a:pt x="0" y="538"/>
                    <a:pt x="0" y="1197"/>
                  </a:cubicBezTo>
                  <a:cubicBezTo>
                    <a:pt x="0" y="1855"/>
                    <a:pt x="538" y="2393"/>
                    <a:pt x="1197" y="2393"/>
                  </a:cubicBezTo>
                  <a:cubicBezTo>
                    <a:pt x="1855" y="2393"/>
                    <a:pt x="2394" y="1855"/>
                    <a:pt x="2394" y="1197"/>
                  </a:cubicBezTo>
                  <a:cubicBezTo>
                    <a:pt x="2394" y="538"/>
                    <a:pt x="1855" y="0"/>
                    <a:pt x="1197" y="0"/>
                  </a:cubicBezTo>
                  <a:close/>
                </a:path>
              </a:pathLst>
            </a:cu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206" name="Google Shape;1206;p3"/>
            <p:cNvSpPr/>
            <p:nvPr/>
          </p:nvSpPr>
          <p:spPr>
            <a:xfrm>
              <a:off x="2509618" y="2194930"/>
              <a:ext cx="142667" cy="142667"/>
            </a:xfrm>
            <a:custGeom>
              <a:rect b="b" l="l" r="r" t="t"/>
              <a:pathLst>
                <a:path extrusionOk="0" h="2506" w="2506">
                  <a:moveTo>
                    <a:pt x="1253" y="121"/>
                  </a:moveTo>
                  <a:cubicBezTo>
                    <a:pt x="1874" y="121"/>
                    <a:pt x="2385" y="631"/>
                    <a:pt x="2385" y="1253"/>
                  </a:cubicBezTo>
                  <a:cubicBezTo>
                    <a:pt x="2385" y="1884"/>
                    <a:pt x="1874" y="2394"/>
                    <a:pt x="1253" y="2394"/>
                  </a:cubicBezTo>
                  <a:cubicBezTo>
                    <a:pt x="622" y="2394"/>
                    <a:pt x="112" y="1884"/>
                    <a:pt x="112" y="1253"/>
                  </a:cubicBezTo>
                  <a:cubicBezTo>
                    <a:pt x="112" y="631"/>
                    <a:pt x="622" y="121"/>
                    <a:pt x="1253" y="121"/>
                  </a:cubicBezTo>
                  <a:close/>
                  <a:moveTo>
                    <a:pt x="1253" y="0"/>
                  </a:moveTo>
                  <a:cubicBezTo>
                    <a:pt x="557" y="0"/>
                    <a:pt x="0" y="566"/>
                    <a:pt x="0" y="1253"/>
                  </a:cubicBezTo>
                  <a:cubicBezTo>
                    <a:pt x="0" y="1948"/>
                    <a:pt x="557" y="2505"/>
                    <a:pt x="1253" y="2505"/>
                  </a:cubicBezTo>
                  <a:cubicBezTo>
                    <a:pt x="1939" y="2505"/>
                    <a:pt x="2505" y="1948"/>
                    <a:pt x="2505" y="1253"/>
                  </a:cubicBezTo>
                  <a:cubicBezTo>
                    <a:pt x="2505" y="566"/>
                    <a:pt x="1939" y="0"/>
                    <a:pt x="1253" y="0"/>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207" name="Google Shape;1207;p3"/>
            <p:cNvSpPr/>
            <p:nvPr/>
          </p:nvSpPr>
          <p:spPr>
            <a:xfrm>
              <a:off x="2576168" y="2227664"/>
              <a:ext cx="38599" cy="43381"/>
            </a:xfrm>
            <a:custGeom>
              <a:rect b="b" l="l" r="r" t="t"/>
              <a:pathLst>
                <a:path extrusionOk="0" h="762" w="678">
                  <a:moveTo>
                    <a:pt x="84" y="1"/>
                  </a:moveTo>
                  <a:cubicBezTo>
                    <a:pt x="37" y="1"/>
                    <a:pt x="0" y="38"/>
                    <a:pt x="0" y="75"/>
                  </a:cubicBezTo>
                  <a:lnTo>
                    <a:pt x="0" y="761"/>
                  </a:lnTo>
                  <a:lnTo>
                    <a:pt x="603" y="761"/>
                  </a:lnTo>
                  <a:cubicBezTo>
                    <a:pt x="640" y="761"/>
                    <a:pt x="678" y="724"/>
                    <a:pt x="678" y="678"/>
                  </a:cubicBezTo>
                  <a:cubicBezTo>
                    <a:pt x="678" y="631"/>
                    <a:pt x="640" y="603"/>
                    <a:pt x="603" y="603"/>
                  </a:cubicBezTo>
                  <a:lnTo>
                    <a:pt x="167" y="603"/>
                  </a:lnTo>
                  <a:lnTo>
                    <a:pt x="167" y="75"/>
                  </a:lnTo>
                  <a:cubicBezTo>
                    <a:pt x="167" y="38"/>
                    <a:pt x="130" y="1"/>
                    <a:pt x="84" y="1"/>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208" name="Google Shape;1208;p3"/>
            <p:cNvSpPr/>
            <p:nvPr/>
          </p:nvSpPr>
          <p:spPr>
            <a:xfrm>
              <a:off x="2570874" y="2256698"/>
              <a:ext cx="20666" cy="20666"/>
            </a:xfrm>
            <a:custGeom>
              <a:rect b="b" l="l" r="r" t="t"/>
              <a:pathLst>
                <a:path extrusionOk="0" h="363" w="363">
                  <a:moveTo>
                    <a:pt x="177" y="1"/>
                  </a:moveTo>
                  <a:cubicBezTo>
                    <a:pt x="84" y="1"/>
                    <a:pt x="1" y="84"/>
                    <a:pt x="1" y="186"/>
                  </a:cubicBezTo>
                  <a:cubicBezTo>
                    <a:pt x="1" y="288"/>
                    <a:pt x="84" y="363"/>
                    <a:pt x="177" y="363"/>
                  </a:cubicBezTo>
                  <a:cubicBezTo>
                    <a:pt x="279" y="363"/>
                    <a:pt x="362" y="288"/>
                    <a:pt x="362" y="186"/>
                  </a:cubicBezTo>
                  <a:cubicBezTo>
                    <a:pt x="362" y="84"/>
                    <a:pt x="279" y="1"/>
                    <a:pt x="177" y="1"/>
                  </a:cubicBezTo>
                  <a:close/>
                </a:path>
              </a:pathLst>
            </a:custGeom>
            <a:solidFill>
              <a:schemeClr val="l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209" name="Google Shape;1209;p3"/>
            <p:cNvSpPr/>
            <p:nvPr/>
          </p:nvSpPr>
          <p:spPr>
            <a:xfrm>
              <a:off x="2567686" y="2253567"/>
              <a:ext cx="26985" cy="26985"/>
            </a:xfrm>
            <a:custGeom>
              <a:rect b="b" l="l" r="r" t="t"/>
              <a:pathLst>
                <a:path extrusionOk="0" h="474" w="474">
                  <a:moveTo>
                    <a:pt x="233" y="111"/>
                  </a:moveTo>
                  <a:cubicBezTo>
                    <a:pt x="307" y="111"/>
                    <a:pt x="363" y="167"/>
                    <a:pt x="363" y="241"/>
                  </a:cubicBezTo>
                  <a:cubicBezTo>
                    <a:pt x="363" y="306"/>
                    <a:pt x="307" y="362"/>
                    <a:pt x="233" y="362"/>
                  </a:cubicBezTo>
                  <a:cubicBezTo>
                    <a:pt x="168" y="362"/>
                    <a:pt x="112" y="306"/>
                    <a:pt x="112" y="241"/>
                  </a:cubicBezTo>
                  <a:cubicBezTo>
                    <a:pt x="112" y="167"/>
                    <a:pt x="168" y="111"/>
                    <a:pt x="233" y="111"/>
                  </a:cubicBezTo>
                  <a:close/>
                  <a:moveTo>
                    <a:pt x="233" y="0"/>
                  </a:moveTo>
                  <a:cubicBezTo>
                    <a:pt x="103" y="0"/>
                    <a:pt x="1" y="102"/>
                    <a:pt x="1" y="232"/>
                  </a:cubicBezTo>
                  <a:cubicBezTo>
                    <a:pt x="1" y="371"/>
                    <a:pt x="103" y="473"/>
                    <a:pt x="233" y="473"/>
                  </a:cubicBezTo>
                  <a:cubicBezTo>
                    <a:pt x="372" y="473"/>
                    <a:pt x="474" y="371"/>
                    <a:pt x="474" y="232"/>
                  </a:cubicBezTo>
                  <a:cubicBezTo>
                    <a:pt x="474" y="102"/>
                    <a:pt x="372" y="0"/>
                    <a:pt x="233" y="0"/>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210" name="Google Shape;1210;p3"/>
            <p:cNvSpPr/>
            <p:nvPr/>
          </p:nvSpPr>
          <p:spPr>
            <a:xfrm>
              <a:off x="1792423" y="2126273"/>
              <a:ext cx="556206" cy="494892"/>
            </a:xfrm>
            <a:custGeom>
              <a:rect b="b" l="l" r="r" t="t"/>
              <a:pathLst>
                <a:path extrusionOk="0" h="8693" w="9770">
                  <a:moveTo>
                    <a:pt x="771" y="0"/>
                  </a:moveTo>
                  <a:cubicBezTo>
                    <a:pt x="344" y="0"/>
                    <a:pt x="1" y="353"/>
                    <a:pt x="1" y="780"/>
                  </a:cubicBezTo>
                  <a:lnTo>
                    <a:pt x="1" y="7923"/>
                  </a:lnTo>
                  <a:cubicBezTo>
                    <a:pt x="1" y="8349"/>
                    <a:pt x="344" y="8693"/>
                    <a:pt x="771" y="8693"/>
                  </a:cubicBezTo>
                  <a:lnTo>
                    <a:pt x="8999" y="8693"/>
                  </a:lnTo>
                  <a:cubicBezTo>
                    <a:pt x="9426" y="8693"/>
                    <a:pt x="9769" y="8349"/>
                    <a:pt x="9769" y="7923"/>
                  </a:cubicBezTo>
                  <a:lnTo>
                    <a:pt x="9769" y="780"/>
                  </a:lnTo>
                  <a:cubicBezTo>
                    <a:pt x="9769" y="353"/>
                    <a:pt x="9426" y="0"/>
                    <a:pt x="8999" y="0"/>
                  </a:cubicBezTo>
                  <a:close/>
                </a:path>
              </a:pathLst>
            </a:custGeom>
            <a:solidFill>
              <a:schemeClr val="dk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211" name="Google Shape;1211;p3"/>
            <p:cNvSpPr/>
            <p:nvPr/>
          </p:nvSpPr>
          <p:spPr>
            <a:xfrm>
              <a:off x="1788722" y="2123085"/>
              <a:ext cx="563550" cy="501269"/>
            </a:xfrm>
            <a:custGeom>
              <a:rect b="b" l="l" r="r" t="t"/>
              <a:pathLst>
                <a:path extrusionOk="0" h="8805" w="9899">
                  <a:moveTo>
                    <a:pt x="9064" y="121"/>
                  </a:moveTo>
                  <a:cubicBezTo>
                    <a:pt x="9454" y="121"/>
                    <a:pt x="9778" y="437"/>
                    <a:pt x="9778" y="836"/>
                  </a:cubicBezTo>
                  <a:lnTo>
                    <a:pt x="9778" y="7979"/>
                  </a:lnTo>
                  <a:cubicBezTo>
                    <a:pt x="9778" y="8368"/>
                    <a:pt x="9454" y="8693"/>
                    <a:pt x="9064" y="8693"/>
                  </a:cubicBezTo>
                  <a:lnTo>
                    <a:pt x="836" y="8693"/>
                  </a:lnTo>
                  <a:cubicBezTo>
                    <a:pt x="446" y="8693"/>
                    <a:pt x="121" y="8368"/>
                    <a:pt x="121" y="7979"/>
                  </a:cubicBezTo>
                  <a:lnTo>
                    <a:pt x="121" y="836"/>
                  </a:lnTo>
                  <a:cubicBezTo>
                    <a:pt x="121" y="437"/>
                    <a:pt x="446" y="121"/>
                    <a:pt x="836" y="121"/>
                  </a:cubicBezTo>
                  <a:close/>
                  <a:moveTo>
                    <a:pt x="836" y="1"/>
                  </a:moveTo>
                  <a:cubicBezTo>
                    <a:pt x="381" y="1"/>
                    <a:pt x="1" y="372"/>
                    <a:pt x="1" y="836"/>
                  </a:cubicBezTo>
                  <a:lnTo>
                    <a:pt x="1" y="7979"/>
                  </a:lnTo>
                  <a:cubicBezTo>
                    <a:pt x="1" y="8433"/>
                    <a:pt x="381" y="8804"/>
                    <a:pt x="836" y="8804"/>
                  </a:cubicBezTo>
                  <a:lnTo>
                    <a:pt x="9064" y="8804"/>
                  </a:lnTo>
                  <a:cubicBezTo>
                    <a:pt x="9519" y="8804"/>
                    <a:pt x="9899" y="8433"/>
                    <a:pt x="9899" y="7979"/>
                  </a:cubicBezTo>
                  <a:lnTo>
                    <a:pt x="9899" y="836"/>
                  </a:lnTo>
                  <a:cubicBezTo>
                    <a:pt x="9899" y="372"/>
                    <a:pt x="9519" y="1"/>
                    <a:pt x="9064" y="1"/>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212" name="Google Shape;1212;p3"/>
            <p:cNvSpPr/>
            <p:nvPr/>
          </p:nvSpPr>
          <p:spPr>
            <a:xfrm>
              <a:off x="1978354" y="2178819"/>
              <a:ext cx="183827" cy="167488"/>
            </a:xfrm>
            <a:custGeom>
              <a:rect b="b" l="l" r="r" t="t"/>
              <a:pathLst>
                <a:path extrusionOk="0" h="2942" w="3229">
                  <a:moveTo>
                    <a:pt x="1618" y="0"/>
                  </a:moveTo>
                  <a:cubicBezTo>
                    <a:pt x="1241" y="0"/>
                    <a:pt x="863" y="144"/>
                    <a:pt x="575" y="432"/>
                  </a:cubicBezTo>
                  <a:cubicBezTo>
                    <a:pt x="0" y="1007"/>
                    <a:pt x="0" y="1935"/>
                    <a:pt x="575" y="2510"/>
                  </a:cubicBezTo>
                  <a:cubicBezTo>
                    <a:pt x="863" y="2797"/>
                    <a:pt x="1241" y="2941"/>
                    <a:pt x="1618" y="2941"/>
                  </a:cubicBezTo>
                  <a:cubicBezTo>
                    <a:pt x="1995" y="2941"/>
                    <a:pt x="2370" y="2797"/>
                    <a:pt x="2653" y="2510"/>
                  </a:cubicBezTo>
                  <a:cubicBezTo>
                    <a:pt x="3228" y="1935"/>
                    <a:pt x="3228" y="1007"/>
                    <a:pt x="2653" y="432"/>
                  </a:cubicBezTo>
                  <a:cubicBezTo>
                    <a:pt x="2370" y="144"/>
                    <a:pt x="1995" y="0"/>
                    <a:pt x="1618" y="0"/>
                  </a:cubicBezTo>
                  <a:close/>
                </a:path>
              </a:pathLst>
            </a:cu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213" name="Google Shape;1213;p3"/>
            <p:cNvSpPr/>
            <p:nvPr/>
          </p:nvSpPr>
          <p:spPr>
            <a:xfrm>
              <a:off x="1983591" y="2175403"/>
              <a:ext cx="173807" cy="174320"/>
            </a:xfrm>
            <a:custGeom>
              <a:rect b="b" l="l" r="r" t="t"/>
              <a:pathLst>
                <a:path extrusionOk="0" h="3062" w="3053">
                  <a:moveTo>
                    <a:pt x="1532" y="121"/>
                  </a:moveTo>
                  <a:cubicBezTo>
                    <a:pt x="2311" y="121"/>
                    <a:pt x="2942" y="752"/>
                    <a:pt x="2942" y="1531"/>
                  </a:cubicBezTo>
                  <a:cubicBezTo>
                    <a:pt x="2942" y="2310"/>
                    <a:pt x="2311" y="2941"/>
                    <a:pt x="1532" y="2941"/>
                  </a:cubicBezTo>
                  <a:cubicBezTo>
                    <a:pt x="752" y="2941"/>
                    <a:pt x="112" y="2310"/>
                    <a:pt x="112" y="1531"/>
                  </a:cubicBezTo>
                  <a:cubicBezTo>
                    <a:pt x="112" y="752"/>
                    <a:pt x="752" y="121"/>
                    <a:pt x="1532" y="121"/>
                  </a:cubicBezTo>
                  <a:close/>
                  <a:moveTo>
                    <a:pt x="1532" y="0"/>
                  </a:moveTo>
                  <a:cubicBezTo>
                    <a:pt x="687" y="0"/>
                    <a:pt x="1" y="687"/>
                    <a:pt x="1" y="1531"/>
                  </a:cubicBezTo>
                  <a:cubicBezTo>
                    <a:pt x="1" y="2375"/>
                    <a:pt x="687" y="3061"/>
                    <a:pt x="1532" y="3061"/>
                  </a:cubicBezTo>
                  <a:cubicBezTo>
                    <a:pt x="2366" y="3061"/>
                    <a:pt x="3053" y="2375"/>
                    <a:pt x="3053" y="1531"/>
                  </a:cubicBezTo>
                  <a:cubicBezTo>
                    <a:pt x="3053" y="687"/>
                    <a:pt x="2366" y="0"/>
                    <a:pt x="1532" y="0"/>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214" name="Google Shape;1214;p3"/>
            <p:cNvSpPr/>
            <p:nvPr/>
          </p:nvSpPr>
          <p:spPr>
            <a:xfrm>
              <a:off x="2031697" y="2262505"/>
              <a:ext cx="76058" cy="38485"/>
            </a:xfrm>
            <a:custGeom>
              <a:rect b="b" l="l" r="r" t="t"/>
              <a:pathLst>
                <a:path extrusionOk="0" h="676" w="1336">
                  <a:moveTo>
                    <a:pt x="668" y="1"/>
                  </a:moveTo>
                  <a:cubicBezTo>
                    <a:pt x="297" y="1"/>
                    <a:pt x="0" y="307"/>
                    <a:pt x="0" y="669"/>
                  </a:cubicBezTo>
                  <a:cubicBezTo>
                    <a:pt x="0" y="673"/>
                    <a:pt x="334" y="676"/>
                    <a:pt x="668" y="676"/>
                  </a:cubicBezTo>
                  <a:cubicBezTo>
                    <a:pt x="1002" y="676"/>
                    <a:pt x="1336" y="673"/>
                    <a:pt x="1336" y="669"/>
                  </a:cubicBezTo>
                  <a:cubicBezTo>
                    <a:pt x="1336" y="307"/>
                    <a:pt x="1039" y="1"/>
                    <a:pt x="668" y="1"/>
                  </a:cubicBezTo>
                  <a:close/>
                </a:path>
              </a:pathLst>
            </a:custGeom>
            <a:solidFill>
              <a:schemeClr val="l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215" name="Google Shape;1215;p3"/>
            <p:cNvSpPr/>
            <p:nvPr/>
          </p:nvSpPr>
          <p:spPr>
            <a:xfrm>
              <a:off x="2027996" y="2259374"/>
              <a:ext cx="82947" cy="44918"/>
            </a:xfrm>
            <a:custGeom>
              <a:rect b="b" l="l" r="r" t="t"/>
              <a:pathLst>
                <a:path extrusionOk="0" h="789" w="1457">
                  <a:moveTo>
                    <a:pt x="733" y="121"/>
                  </a:moveTo>
                  <a:cubicBezTo>
                    <a:pt x="1048" y="121"/>
                    <a:pt x="1308" y="362"/>
                    <a:pt x="1336" y="668"/>
                  </a:cubicBezTo>
                  <a:lnTo>
                    <a:pt x="121" y="668"/>
                  </a:lnTo>
                  <a:cubicBezTo>
                    <a:pt x="149" y="362"/>
                    <a:pt x="418" y="121"/>
                    <a:pt x="733" y="121"/>
                  </a:cubicBezTo>
                  <a:close/>
                  <a:moveTo>
                    <a:pt x="733" y="0"/>
                  </a:moveTo>
                  <a:cubicBezTo>
                    <a:pt x="334" y="0"/>
                    <a:pt x="0" y="325"/>
                    <a:pt x="0" y="733"/>
                  </a:cubicBezTo>
                  <a:cubicBezTo>
                    <a:pt x="0" y="789"/>
                    <a:pt x="0" y="789"/>
                    <a:pt x="297" y="789"/>
                  </a:cubicBezTo>
                  <a:lnTo>
                    <a:pt x="807" y="789"/>
                  </a:lnTo>
                  <a:cubicBezTo>
                    <a:pt x="1457" y="789"/>
                    <a:pt x="1457" y="789"/>
                    <a:pt x="1457" y="733"/>
                  </a:cubicBezTo>
                  <a:cubicBezTo>
                    <a:pt x="1457" y="325"/>
                    <a:pt x="1132" y="0"/>
                    <a:pt x="733" y="0"/>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216" name="Google Shape;1216;p3"/>
            <p:cNvSpPr/>
            <p:nvPr/>
          </p:nvSpPr>
          <p:spPr>
            <a:xfrm>
              <a:off x="2048035" y="2214456"/>
              <a:ext cx="43381" cy="43381"/>
            </a:xfrm>
            <a:custGeom>
              <a:rect b="b" l="l" r="r" t="t"/>
              <a:pathLst>
                <a:path extrusionOk="0" h="762" w="762">
                  <a:moveTo>
                    <a:pt x="381" y="1"/>
                  </a:moveTo>
                  <a:cubicBezTo>
                    <a:pt x="177" y="1"/>
                    <a:pt x="1" y="168"/>
                    <a:pt x="1" y="381"/>
                  </a:cubicBezTo>
                  <a:cubicBezTo>
                    <a:pt x="1" y="585"/>
                    <a:pt x="177" y="761"/>
                    <a:pt x="381" y="761"/>
                  </a:cubicBezTo>
                  <a:cubicBezTo>
                    <a:pt x="594" y="761"/>
                    <a:pt x="761" y="585"/>
                    <a:pt x="761" y="381"/>
                  </a:cubicBezTo>
                  <a:cubicBezTo>
                    <a:pt x="761" y="168"/>
                    <a:pt x="594" y="1"/>
                    <a:pt x="381" y="1"/>
                  </a:cubicBezTo>
                  <a:close/>
                </a:path>
              </a:pathLst>
            </a:custGeom>
            <a:solidFill>
              <a:schemeClr val="l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217" name="Google Shape;1217;p3"/>
            <p:cNvSpPr/>
            <p:nvPr/>
          </p:nvSpPr>
          <p:spPr>
            <a:xfrm>
              <a:off x="2044847" y="2210756"/>
              <a:ext cx="50269" cy="50212"/>
            </a:xfrm>
            <a:custGeom>
              <a:rect b="b" l="l" r="r" t="t"/>
              <a:pathLst>
                <a:path extrusionOk="0" h="882" w="883">
                  <a:moveTo>
                    <a:pt x="437" y="121"/>
                  </a:moveTo>
                  <a:cubicBezTo>
                    <a:pt x="613" y="121"/>
                    <a:pt x="762" y="260"/>
                    <a:pt x="762" y="437"/>
                  </a:cubicBezTo>
                  <a:cubicBezTo>
                    <a:pt x="762" y="622"/>
                    <a:pt x="613" y="761"/>
                    <a:pt x="437" y="761"/>
                  </a:cubicBezTo>
                  <a:cubicBezTo>
                    <a:pt x="261" y="761"/>
                    <a:pt x="122" y="622"/>
                    <a:pt x="122" y="437"/>
                  </a:cubicBezTo>
                  <a:cubicBezTo>
                    <a:pt x="122" y="260"/>
                    <a:pt x="261" y="121"/>
                    <a:pt x="437" y="121"/>
                  </a:cubicBezTo>
                  <a:close/>
                  <a:moveTo>
                    <a:pt x="437" y="1"/>
                  </a:moveTo>
                  <a:cubicBezTo>
                    <a:pt x="196" y="1"/>
                    <a:pt x="1" y="195"/>
                    <a:pt x="1" y="437"/>
                  </a:cubicBezTo>
                  <a:cubicBezTo>
                    <a:pt x="1" y="687"/>
                    <a:pt x="196" y="882"/>
                    <a:pt x="437" y="882"/>
                  </a:cubicBezTo>
                  <a:cubicBezTo>
                    <a:pt x="678" y="882"/>
                    <a:pt x="873" y="687"/>
                    <a:pt x="882" y="437"/>
                  </a:cubicBezTo>
                  <a:cubicBezTo>
                    <a:pt x="882" y="195"/>
                    <a:pt x="678" y="1"/>
                    <a:pt x="437" y="1"/>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218" name="Google Shape;1218;p3"/>
            <p:cNvSpPr/>
            <p:nvPr/>
          </p:nvSpPr>
          <p:spPr>
            <a:xfrm>
              <a:off x="1908103" y="2387692"/>
              <a:ext cx="324843" cy="58695"/>
            </a:xfrm>
            <a:custGeom>
              <a:rect b="b" l="l" r="r" t="t"/>
              <a:pathLst>
                <a:path extrusionOk="0" h="1031" w="5706">
                  <a:moveTo>
                    <a:pt x="511" y="0"/>
                  </a:moveTo>
                  <a:cubicBezTo>
                    <a:pt x="232" y="0"/>
                    <a:pt x="0" y="232"/>
                    <a:pt x="0" y="511"/>
                  </a:cubicBezTo>
                  <a:cubicBezTo>
                    <a:pt x="0" y="798"/>
                    <a:pt x="232" y="1030"/>
                    <a:pt x="511" y="1030"/>
                  </a:cubicBezTo>
                  <a:lnTo>
                    <a:pt x="5195" y="1030"/>
                  </a:lnTo>
                  <a:cubicBezTo>
                    <a:pt x="5483" y="1030"/>
                    <a:pt x="5705" y="798"/>
                    <a:pt x="5705" y="511"/>
                  </a:cubicBezTo>
                  <a:cubicBezTo>
                    <a:pt x="5705" y="232"/>
                    <a:pt x="5474" y="0"/>
                    <a:pt x="5195" y="0"/>
                  </a:cubicBezTo>
                  <a:close/>
                </a:path>
              </a:pathLst>
            </a:cu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219" name="Google Shape;1219;p3"/>
            <p:cNvSpPr/>
            <p:nvPr/>
          </p:nvSpPr>
          <p:spPr>
            <a:xfrm>
              <a:off x="1904915" y="2384504"/>
              <a:ext cx="331731" cy="65014"/>
            </a:xfrm>
            <a:custGeom>
              <a:rect b="b" l="l" r="r" t="t"/>
              <a:pathLst>
                <a:path extrusionOk="0" h="1142" w="5827">
                  <a:moveTo>
                    <a:pt x="5251" y="112"/>
                  </a:moveTo>
                  <a:cubicBezTo>
                    <a:pt x="5502" y="112"/>
                    <a:pt x="5706" y="316"/>
                    <a:pt x="5706" y="567"/>
                  </a:cubicBezTo>
                  <a:cubicBezTo>
                    <a:pt x="5706" y="817"/>
                    <a:pt x="5502" y="1021"/>
                    <a:pt x="5251" y="1021"/>
                  </a:cubicBezTo>
                  <a:lnTo>
                    <a:pt x="567" y="1021"/>
                  </a:lnTo>
                  <a:cubicBezTo>
                    <a:pt x="316" y="1021"/>
                    <a:pt x="112" y="817"/>
                    <a:pt x="112" y="567"/>
                  </a:cubicBezTo>
                  <a:cubicBezTo>
                    <a:pt x="112" y="316"/>
                    <a:pt x="316" y="112"/>
                    <a:pt x="567" y="112"/>
                  </a:cubicBezTo>
                  <a:close/>
                  <a:moveTo>
                    <a:pt x="567" y="1"/>
                  </a:moveTo>
                  <a:cubicBezTo>
                    <a:pt x="251" y="1"/>
                    <a:pt x="1" y="251"/>
                    <a:pt x="1" y="567"/>
                  </a:cubicBezTo>
                  <a:cubicBezTo>
                    <a:pt x="1" y="882"/>
                    <a:pt x="251" y="1142"/>
                    <a:pt x="567" y="1142"/>
                  </a:cubicBezTo>
                  <a:lnTo>
                    <a:pt x="5251" y="1142"/>
                  </a:lnTo>
                  <a:cubicBezTo>
                    <a:pt x="5567" y="1142"/>
                    <a:pt x="5826" y="882"/>
                    <a:pt x="5826" y="567"/>
                  </a:cubicBezTo>
                  <a:cubicBezTo>
                    <a:pt x="5826" y="251"/>
                    <a:pt x="5567" y="1"/>
                    <a:pt x="5251" y="1"/>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220" name="Google Shape;1220;p3"/>
            <p:cNvSpPr/>
            <p:nvPr/>
          </p:nvSpPr>
          <p:spPr>
            <a:xfrm>
              <a:off x="2023726" y="2561439"/>
              <a:ext cx="93536" cy="10589"/>
            </a:xfrm>
            <a:custGeom>
              <a:rect b="b" l="l" r="r" t="t"/>
              <a:pathLst>
                <a:path extrusionOk="0" h="186" w="1643">
                  <a:moveTo>
                    <a:pt x="94" y="0"/>
                  </a:moveTo>
                  <a:cubicBezTo>
                    <a:pt x="38" y="0"/>
                    <a:pt x="1" y="37"/>
                    <a:pt x="1" y="84"/>
                  </a:cubicBezTo>
                  <a:lnTo>
                    <a:pt x="1" y="93"/>
                  </a:lnTo>
                  <a:cubicBezTo>
                    <a:pt x="1" y="149"/>
                    <a:pt x="38" y="186"/>
                    <a:pt x="94" y="186"/>
                  </a:cubicBezTo>
                  <a:lnTo>
                    <a:pt x="1550" y="186"/>
                  </a:lnTo>
                  <a:cubicBezTo>
                    <a:pt x="1606" y="186"/>
                    <a:pt x="1643" y="149"/>
                    <a:pt x="1643" y="93"/>
                  </a:cubicBezTo>
                  <a:lnTo>
                    <a:pt x="1643" y="84"/>
                  </a:lnTo>
                  <a:cubicBezTo>
                    <a:pt x="1643" y="37"/>
                    <a:pt x="1606" y="0"/>
                    <a:pt x="1550" y="0"/>
                  </a:cubicBezTo>
                  <a:close/>
                </a:path>
              </a:pathLst>
            </a:custGeom>
            <a:solidFill>
              <a:srgbClr val="FFFFFF"/>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221" name="Google Shape;1221;p3"/>
            <p:cNvSpPr/>
            <p:nvPr/>
          </p:nvSpPr>
          <p:spPr>
            <a:xfrm>
              <a:off x="2269832" y="2159406"/>
              <a:ext cx="39680" cy="38769"/>
            </a:xfrm>
            <a:custGeom>
              <a:rect b="b" l="l" r="r" t="t"/>
              <a:pathLst>
                <a:path extrusionOk="0" h="681" w="697">
                  <a:moveTo>
                    <a:pt x="631" y="0"/>
                  </a:moveTo>
                  <a:cubicBezTo>
                    <a:pt x="615" y="0"/>
                    <a:pt x="599" y="7"/>
                    <a:pt x="585" y="21"/>
                  </a:cubicBezTo>
                  <a:lnTo>
                    <a:pt x="29" y="578"/>
                  </a:lnTo>
                  <a:cubicBezTo>
                    <a:pt x="1" y="597"/>
                    <a:pt x="1" y="634"/>
                    <a:pt x="29" y="661"/>
                  </a:cubicBezTo>
                  <a:cubicBezTo>
                    <a:pt x="38" y="671"/>
                    <a:pt x="57" y="680"/>
                    <a:pt x="66" y="680"/>
                  </a:cubicBezTo>
                  <a:cubicBezTo>
                    <a:pt x="84" y="680"/>
                    <a:pt x="94" y="671"/>
                    <a:pt x="112" y="661"/>
                  </a:cubicBezTo>
                  <a:lnTo>
                    <a:pt x="669" y="96"/>
                  </a:lnTo>
                  <a:cubicBezTo>
                    <a:pt x="697" y="77"/>
                    <a:pt x="697" y="40"/>
                    <a:pt x="669" y="21"/>
                  </a:cubicBezTo>
                  <a:cubicBezTo>
                    <a:pt x="659" y="7"/>
                    <a:pt x="646" y="0"/>
                    <a:pt x="631" y="0"/>
                  </a:cubicBezTo>
                  <a:close/>
                </a:path>
              </a:pathLst>
            </a:cu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222" name="Google Shape;1222;p3"/>
            <p:cNvSpPr/>
            <p:nvPr/>
          </p:nvSpPr>
          <p:spPr>
            <a:xfrm>
              <a:off x="2269832" y="2159406"/>
              <a:ext cx="39680" cy="38769"/>
            </a:xfrm>
            <a:custGeom>
              <a:rect b="b" l="l" r="r" t="t"/>
              <a:pathLst>
                <a:path extrusionOk="0" h="681" w="697">
                  <a:moveTo>
                    <a:pt x="67" y="0"/>
                  </a:moveTo>
                  <a:cubicBezTo>
                    <a:pt x="52" y="0"/>
                    <a:pt x="38" y="7"/>
                    <a:pt x="29" y="21"/>
                  </a:cubicBezTo>
                  <a:cubicBezTo>
                    <a:pt x="1" y="40"/>
                    <a:pt x="1" y="77"/>
                    <a:pt x="29" y="96"/>
                  </a:cubicBezTo>
                  <a:lnTo>
                    <a:pt x="585" y="661"/>
                  </a:lnTo>
                  <a:cubicBezTo>
                    <a:pt x="595" y="671"/>
                    <a:pt x="613" y="680"/>
                    <a:pt x="632" y="680"/>
                  </a:cubicBezTo>
                  <a:cubicBezTo>
                    <a:pt x="641" y="680"/>
                    <a:pt x="659" y="671"/>
                    <a:pt x="669" y="661"/>
                  </a:cubicBezTo>
                  <a:cubicBezTo>
                    <a:pt x="697" y="634"/>
                    <a:pt x="697" y="597"/>
                    <a:pt x="669" y="578"/>
                  </a:cubicBezTo>
                  <a:lnTo>
                    <a:pt x="112" y="21"/>
                  </a:lnTo>
                  <a:cubicBezTo>
                    <a:pt x="98" y="7"/>
                    <a:pt x="82" y="0"/>
                    <a:pt x="67" y="0"/>
                  </a:cubicBezTo>
                  <a:close/>
                </a:path>
              </a:pathLst>
            </a:cu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223" name="Google Shape;1223;p3"/>
            <p:cNvSpPr/>
            <p:nvPr/>
          </p:nvSpPr>
          <p:spPr>
            <a:xfrm>
              <a:off x="2127793" y="2705071"/>
              <a:ext cx="71903" cy="201248"/>
            </a:xfrm>
            <a:custGeom>
              <a:rect b="b" l="l" r="r" t="t"/>
              <a:pathLst>
                <a:path extrusionOk="0" h="3535" w="1263">
                  <a:moveTo>
                    <a:pt x="0" y="1"/>
                  </a:moveTo>
                  <a:lnTo>
                    <a:pt x="0" y="3535"/>
                  </a:lnTo>
                  <a:lnTo>
                    <a:pt x="1262" y="3535"/>
                  </a:lnTo>
                  <a:lnTo>
                    <a:pt x="1262" y="1"/>
                  </a:lnTo>
                  <a:close/>
                </a:path>
              </a:pathLst>
            </a:custGeom>
            <a:solidFill>
              <a:srgbClr val="01004C"/>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224" name="Google Shape;1224;p3"/>
            <p:cNvSpPr/>
            <p:nvPr/>
          </p:nvSpPr>
          <p:spPr>
            <a:xfrm>
              <a:off x="2124605" y="2701883"/>
              <a:ext cx="78222" cy="208136"/>
            </a:xfrm>
            <a:custGeom>
              <a:rect b="b" l="l" r="r" t="t"/>
              <a:pathLst>
                <a:path extrusionOk="0" h="3656" w="1374">
                  <a:moveTo>
                    <a:pt x="1262" y="112"/>
                  </a:moveTo>
                  <a:lnTo>
                    <a:pt x="1262" y="3535"/>
                  </a:lnTo>
                  <a:lnTo>
                    <a:pt x="121" y="3535"/>
                  </a:lnTo>
                  <a:lnTo>
                    <a:pt x="121" y="112"/>
                  </a:lnTo>
                  <a:close/>
                  <a:moveTo>
                    <a:pt x="66" y="1"/>
                  </a:moveTo>
                  <a:cubicBezTo>
                    <a:pt x="29" y="1"/>
                    <a:pt x="1" y="29"/>
                    <a:pt x="1" y="57"/>
                  </a:cubicBezTo>
                  <a:lnTo>
                    <a:pt x="1" y="3591"/>
                  </a:lnTo>
                  <a:cubicBezTo>
                    <a:pt x="1" y="3628"/>
                    <a:pt x="29" y="3656"/>
                    <a:pt x="66" y="3656"/>
                  </a:cubicBezTo>
                  <a:lnTo>
                    <a:pt x="1318" y="3656"/>
                  </a:lnTo>
                  <a:cubicBezTo>
                    <a:pt x="1355" y="3656"/>
                    <a:pt x="1374" y="3628"/>
                    <a:pt x="1374" y="3591"/>
                  </a:cubicBezTo>
                  <a:lnTo>
                    <a:pt x="1374" y="57"/>
                  </a:lnTo>
                  <a:cubicBezTo>
                    <a:pt x="1374" y="29"/>
                    <a:pt x="1355" y="1"/>
                    <a:pt x="1318" y="1"/>
                  </a:cubicBezTo>
                  <a:close/>
                </a:path>
              </a:pathLst>
            </a:custGeom>
            <a:solidFill>
              <a:srgbClr val="01004C"/>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225" name="Google Shape;1225;p3"/>
            <p:cNvSpPr/>
            <p:nvPr/>
          </p:nvSpPr>
          <p:spPr>
            <a:xfrm>
              <a:off x="2026402" y="2792742"/>
              <a:ext cx="71846" cy="113575"/>
            </a:xfrm>
            <a:custGeom>
              <a:rect b="b" l="l" r="r" t="t"/>
              <a:pathLst>
                <a:path extrusionOk="0" h="1995" w="1262">
                  <a:moveTo>
                    <a:pt x="0" y="1"/>
                  </a:moveTo>
                  <a:lnTo>
                    <a:pt x="0" y="1995"/>
                  </a:lnTo>
                  <a:lnTo>
                    <a:pt x="1262" y="1995"/>
                  </a:lnTo>
                  <a:lnTo>
                    <a:pt x="1262" y="1"/>
                  </a:lnTo>
                  <a:close/>
                </a:path>
              </a:pathLst>
            </a:custGeom>
            <a:solidFill>
              <a:srgbClr val="01004C"/>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226" name="Google Shape;1226;p3"/>
            <p:cNvSpPr/>
            <p:nvPr/>
          </p:nvSpPr>
          <p:spPr>
            <a:xfrm>
              <a:off x="2023214" y="2789554"/>
              <a:ext cx="78222" cy="120464"/>
            </a:xfrm>
            <a:custGeom>
              <a:rect b="b" l="l" r="r" t="t"/>
              <a:pathLst>
                <a:path extrusionOk="0" h="2116" w="1374">
                  <a:moveTo>
                    <a:pt x="1262" y="112"/>
                  </a:moveTo>
                  <a:lnTo>
                    <a:pt x="1262" y="1995"/>
                  </a:lnTo>
                  <a:lnTo>
                    <a:pt x="121" y="1995"/>
                  </a:lnTo>
                  <a:lnTo>
                    <a:pt x="121" y="112"/>
                  </a:lnTo>
                  <a:close/>
                  <a:moveTo>
                    <a:pt x="56" y="1"/>
                  </a:moveTo>
                  <a:cubicBezTo>
                    <a:pt x="28" y="1"/>
                    <a:pt x="1" y="19"/>
                    <a:pt x="1" y="57"/>
                  </a:cubicBezTo>
                  <a:lnTo>
                    <a:pt x="1" y="2051"/>
                  </a:lnTo>
                  <a:cubicBezTo>
                    <a:pt x="1" y="2088"/>
                    <a:pt x="28" y="2116"/>
                    <a:pt x="56" y="2116"/>
                  </a:cubicBezTo>
                  <a:lnTo>
                    <a:pt x="1318" y="2116"/>
                  </a:lnTo>
                  <a:cubicBezTo>
                    <a:pt x="1355" y="2116"/>
                    <a:pt x="1374" y="2088"/>
                    <a:pt x="1374" y="2051"/>
                  </a:cubicBezTo>
                  <a:lnTo>
                    <a:pt x="1374" y="57"/>
                  </a:lnTo>
                  <a:cubicBezTo>
                    <a:pt x="1374" y="19"/>
                    <a:pt x="1355" y="1"/>
                    <a:pt x="1318" y="1"/>
                  </a:cubicBezTo>
                  <a:close/>
                </a:path>
              </a:pathLst>
            </a:custGeom>
            <a:solidFill>
              <a:srgbClr val="01004C"/>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227" name="Google Shape;1227;p3"/>
            <p:cNvSpPr/>
            <p:nvPr/>
          </p:nvSpPr>
          <p:spPr>
            <a:xfrm>
              <a:off x="2123011" y="2705071"/>
              <a:ext cx="71390" cy="194416"/>
            </a:xfrm>
            <a:custGeom>
              <a:rect b="b" l="l" r="r" t="t"/>
              <a:pathLst>
                <a:path extrusionOk="0" h="3415" w="1254">
                  <a:moveTo>
                    <a:pt x="1" y="1"/>
                  </a:moveTo>
                  <a:lnTo>
                    <a:pt x="1" y="3414"/>
                  </a:lnTo>
                  <a:lnTo>
                    <a:pt x="1253" y="3414"/>
                  </a:lnTo>
                  <a:lnTo>
                    <a:pt x="1253" y="1"/>
                  </a:lnTo>
                  <a:close/>
                </a:path>
              </a:pathLst>
            </a:custGeom>
            <a:solidFill>
              <a:srgbClr val="7C55FF"/>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228" name="Google Shape;1228;p3"/>
            <p:cNvSpPr/>
            <p:nvPr/>
          </p:nvSpPr>
          <p:spPr>
            <a:xfrm>
              <a:off x="2119311" y="2701883"/>
              <a:ext cx="78791" cy="200792"/>
            </a:xfrm>
            <a:custGeom>
              <a:rect b="b" l="l" r="r" t="t"/>
              <a:pathLst>
                <a:path extrusionOk="0" h="3527" w="1384">
                  <a:moveTo>
                    <a:pt x="1263" y="112"/>
                  </a:moveTo>
                  <a:lnTo>
                    <a:pt x="1263" y="3405"/>
                  </a:lnTo>
                  <a:lnTo>
                    <a:pt x="122" y="3405"/>
                  </a:lnTo>
                  <a:lnTo>
                    <a:pt x="122" y="112"/>
                  </a:lnTo>
                  <a:close/>
                  <a:moveTo>
                    <a:pt x="1" y="1"/>
                  </a:moveTo>
                  <a:lnTo>
                    <a:pt x="1" y="3526"/>
                  </a:lnTo>
                  <a:lnTo>
                    <a:pt x="1383" y="3526"/>
                  </a:lnTo>
                  <a:lnTo>
                    <a:pt x="1383" y="1"/>
                  </a:lnTo>
                  <a:close/>
                </a:path>
              </a:pathLst>
            </a:custGeom>
            <a:solidFill>
              <a:srgbClr val="01004C"/>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229" name="Google Shape;1229;p3"/>
            <p:cNvSpPr/>
            <p:nvPr/>
          </p:nvSpPr>
          <p:spPr>
            <a:xfrm>
              <a:off x="2021108" y="2792742"/>
              <a:ext cx="71903" cy="106744"/>
            </a:xfrm>
            <a:custGeom>
              <a:rect b="b" l="l" r="r" t="t"/>
              <a:pathLst>
                <a:path extrusionOk="0" h="1875" w="1263">
                  <a:moveTo>
                    <a:pt x="1" y="1"/>
                  </a:moveTo>
                  <a:lnTo>
                    <a:pt x="1" y="1874"/>
                  </a:lnTo>
                  <a:lnTo>
                    <a:pt x="1262" y="1874"/>
                  </a:lnTo>
                  <a:lnTo>
                    <a:pt x="1262" y="1"/>
                  </a:lnTo>
                  <a:close/>
                </a:path>
              </a:pathLst>
            </a:custGeom>
            <a:solidFill>
              <a:srgbClr val="2AAFEB"/>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230" name="Google Shape;1230;p3"/>
            <p:cNvSpPr/>
            <p:nvPr/>
          </p:nvSpPr>
          <p:spPr>
            <a:xfrm>
              <a:off x="2017920" y="2789554"/>
              <a:ext cx="78222" cy="113120"/>
            </a:xfrm>
            <a:custGeom>
              <a:rect b="b" l="l" r="r" t="t"/>
              <a:pathLst>
                <a:path extrusionOk="0" h="1987" w="1374">
                  <a:moveTo>
                    <a:pt x="1262" y="112"/>
                  </a:moveTo>
                  <a:lnTo>
                    <a:pt x="1262" y="1865"/>
                  </a:lnTo>
                  <a:lnTo>
                    <a:pt x="121" y="1865"/>
                  </a:lnTo>
                  <a:lnTo>
                    <a:pt x="121" y="112"/>
                  </a:lnTo>
                  <a:close/>
                  <a:moveTo>
                    <a:pt x="57" y="1"/>
                  </a:moveTo>
                  <a:cubicBezTo>
                    <a:pt x="29" y="1"/>
                    <a:pt x="1" y="19"/>
                    <a:pt x="1" y="57"/>
                  </a:cubicBezTo>
                  <a:lnTo>
                    <a:pt x="1" y="1930"/>
                  </a:lnTo>
                  <a:cubicBezTo>
                    <a:pt x="1" y="1958"/>
                    <a:pt x="29" y="1986"/>
                    <a:pt x="57" y="1986"/>
                  </a:cubicBezTo>
                  <a:lnTo>
                    <a:pt x="1318" y="1986"/>
                  </a:lnTo>
                  <a:cubicBezTo>
                    <a:pt x="1355" y="1986"/>
                    <a:pt x="1374" y="1958"/>
                    <a:pt x="1374" y="1930"/>
                  </a:cubicBezTo>
                  <a:lnTo>
                    <a:pt x="1374" y="57"/>
                  </a:lnTo>
                  <a:cubicBezTo>
                    <a:pt x="1374" y="19"/>
                    <a:pt x="1355" y="1"/>
                    <a:pt x="1318" y="1"/>
                  </a:cubicBezTo>
                  <a:close/>
                </a:path>
              </a:pathLst>
            </a:custGeom>
            <a:solidFill>
              <a:srgbClr val="01004C"/>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231" name="Google Shape;1231;p3"/>
            <p:cNvSpPr/>
            <p:nvPr/>
          </p:nvSpPr>
          <p:spPr>
            <a:xfrm>
              <a:off x="1924442" y="2844490"/>
              <a:ext cx="71903" cy="62395"/>
            </a:xfrm>
            <a:custGeom>
              <a:rect b="b" l="l" r="r" t="t"/>
              <a:pathLst>
                <a:path extrusionOk="0" h="1096" w="1263">
                  <a:moveTo>
                    <a:pt x="1" y="1"/>
                  </a:moveTo>
                  <a:lnTo>
                    <a:pt x="1" y="1095"/>
                  </a:lnTo>
                  <a:lnTo>
                    <a:pt x="1263" y="1095"/>
                  </a:lnTo>
                  <a:lnTo>
                    <a:pt x="1263" y="1"/>
                  </a:lnTo>
                  <a:close/>
                </a:path>
              </a:pathLst>
            </a:custGeom>
            <a:solidFill>
              <a:srgbClr val="01004C"/>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232" name="Google Shape;1232;p3"/>
            <p:cNvSpPr/>
            <p:nvPr/>
          </p:nvSpPr>
          <p:spPr>
            <a:xfrm>
              <a:off x="1921311" y="2841302"/>
              <a:ext cx="78222" cy="68715"/>
            </a:xfrm>
            <a:custGeom>
              <a:rect b="b" l="l" r="r" t="t"/>
              <a:pathLst>
                <a:path extrusionOk="0" h="1207" w="1374">
                  <a:moveTo>
                    <a:pt x="1253" y="122"/>
                  </a:moveTo>
                  <a:lnTo>
                    <a:pt x="1253" y="1096"/>
                  </a:lnTo>
                  <a:lnTo>
                    <a:pt x="112" y="1096"/>
                  </a:lnTo>
                  <a:lnTo>
                    <a:pt x="112" y="122"/>
                  </a:lnTo>
                  <a:close/>
                  <a:moveTo>
                    <a:pt x="56" y="1"/>
                  </a:moveTo>
                  <a:cubicBezTo>
                    <a:pt x="19" y="1"/>
                    <a:pt x="0" y="29"/>
                    <a:pt x="0" y="57"/>
                  </a:cubicBezTo>
                  <a:lnTo>
                    <a:pt x="0" y="1151"/>
                  </a:lnTo>
                  <a:cubicBezTo>
                    <a:pt x="0" y="1188"/>
                    <a:pt x="19" y="1207"/>
                    <a:pt x="56" y="1207"/>
                  </a:cubicBezTo>
                  <a:lnTo>
                    <a:pt x="1318" y="1207"/>
                  </a:lnTo>
                  <a:cubicBezTo>
                    <a:pt x="1345" y="1207"/>
                    <a:pt x="1373" y="1188"/>
                    <a:pt x="1373" y="1151"/>
                  </a:cubicBezTo>
                  <a:lnTo>
                    <a:pt x="1373" y="57"/>
                  </a:lnTo>
                  <a:cubicBezTo>
                    <a:pt x="1373" y="29"/>
                    <a:pt x="1345" y="1"/>
                    <a:pt x="1318" y="1"/>
                  </a:cubicBezTo>
                  <a:close/>
                </a:path>
              </a:pathLst>
            </a:custGeom>
            <a:solidFill>
              <a:srgbClr val="01004C"/>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233" name="Google Shape;1233;p3"/>
            <p:cNvSpPr/>
            <p:nvPr/>
          </p:nvSpPr>
          <p:spPr>
            <a:xfrm>
              <a:off x="1919204" y="2844490"/>
              <a:ext cx="71846" cy="58182"/>
            </a:xfrm>
            <a:custGeom>
              <a:rect b="b" l="l" r="r" t="t"/>
              <a:pathLst>
                <a:path extrusionOk="0" h="1022" w="1262">
                  <a:moveTo>
                    <a:pt x="0" y="1"/>
                  </a:moveTo>
                  <a:lnTo>
                    <a:pt x="0" y="1021"/>
                  </a:lnTo>
                  <a:lnTo>
                    <a:pt x="1262" y="1021"/>
                  </a:lnTo>
                  <a:lnTo>
                    <a:pt x="1262" y="1"/>
                  </a:lnTo>
                  <a:close/>
                </a:path>
              </a:pathLst>
            </a:custGeom>
            <a:solidFill>
              <a:srgbClr val="7C55FF"/>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234" name="Google Shape;1234;p3"/>
            <p:cNvSpPr/>
            <p:nvPr/>
          </p:nvSpPr>
          <p:spPr>
            <a:xfrm>
              <a:off x="1916016" y="2841302"/>
              <a:ext cx="78222" cy="64502"/>
            </a:xfrm>
            <a:custGeom>
              <a:rect b="b" l="l" r="r" t="t"/>
              <a:pathLst>
                <a:path extrusionOk="0" h="1133" w="1374">
                  <a:moveTo>
                    <a:pt x="1253" y="122"/>
                  </a:moveTo>
                  <a:lnTo>
                    <a:pt x="1253" y="1021"/>
                  </a:lnTo>
                  <a:lnTo>
                    <a:pt x="112" y="1021"/>
                  </a:lnTo>
                  <a:lnTo>
                    <a:pt x="112" y="122"/>
                  </a:lnTo>
                  <a:close/>
                  <a:moveTo>
                    <a:pt x="0" y="1"/>
                  </a:moveTo>
                  <a:lnTo>
                    <a:pt x="0" y="1133"/>
                  </a:lnTo>
                  <a:lnTo>
                    <a:pt x="1373" y="1133"/>
                  </a:lnTo>
                  <a:lnTo>
                    <a:pt x="1373" y="1"/>
                  </a:lnTo>
                  <a:close/>
                </a:path>
              </a:pathLst>
            </a:custGeom>
            <a:solidFill>
              <a:srgbClr val="01004C"/>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235" name="Google Shape;1235;p3"/>
            <p:cNvSpPr/>
            <p:nvPr/>
          </p:nvSpPr>
          <p:spPr>
            <a:xfrm>
              <a:off x="1958258" y="2712984"/>
              <a:ext cx="49188" cy="58182"/>
            </a:xfrm>
            <a:custGeom>
              <a:rect b="b" l="l" r="r" t="t"/>
              <a:pathLst>
                <a:path extrusionOk="0" h="1022" w="864">
                  <a:moveTo>
                    <a:pt x="863" y="1"/>
                  </a:moveTo>
                  <a:lnTo>
                    <a:pt x="1" y="576"/>
                  </a:lnTo>
                  <a:lnTo>
                    <a:pt x="437" y="659"/>
                  </a:lnTo>
                  <a:lnTo>
                    <a:pt x="678" y="1021"/>
                  </a:lnTo>
                  <a:lnTo>
                    <a:pt x="863" y="1"/>
                  </a:lnTo>
                  <a:close/>
                </a:path>
              </a:pathLst>
            </a:custGeom>
            <a:solidFill>
              <a:srgbClr val="01004C"/>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236" name="Google Shape;1236;p3"/>
            <p:cNvSpPr/>
            <p:nvPr/>
          </p:nvSpPr>
          <p:spPr>
            <a:xfrm>
              <a:off x="2564555" y="2795930"/>
              <a:ext cx="268880" cy="282031"/>
            </a:xfrm>
            <a:custGeom>
              <a:rect b="b" l="l" r="r" t="t"/>
              <a:pathLst>
                <a:path extrusionOk="0" h="4954" w="4723">
                  <a:moveTo>
                    <a:pt x="2960" y="0"/>
                  </a:moveTo>
                  <a:cubicBezTo>
                    <a:pt x="2087" y="0"/>
                    <a:pt x="1373" y="640"/>
                    <a:pt x="1373" y="1429"/>
                  </a:cubicBezTo>
                  <a:lnTo>
                    <a:pt x="1373" y="3126"/>
                  </a:lnTo>
                  <a:lnTo>
                    <a:pt x="1373" y="3423"/>
                  </a:lnTo>
                  <a:cubicBezTo>
                    <a:pt x="1373" y="4267"/>
                    <a:pt x="946" y="4954"/>
                    <a:pt x="0" y="4954"/>
                  </a:cubicBezTo>
                  <a:lnTo>
                    <a:pt x="4722" y="4954"/>
                  </a:lnTo>
                  <a:lnTo>
                    <a:pt x="4722" y="1429"/>
                  </a:lnTo>
                  <a:cubicBezTo>
                    <a:pt x="4722" y="631"/>
                    <a:pt x="4017" y="0"/>
                    <a:pt x="3136" y="0"/>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237" name="Google Shape;1237;p3"/>
            <p:cNvSpPr/>
            <p:nvPr/>
          </p:nvSpPr>
          <p:spPr>
            <a:xfrm>
              <a:off x="2561367" y="2792230"/>
              <a:ext cx="275200" cy="288920"/>
            </a:xfrm>
            <a:custGeom>
              <a:rect b="b" l="l" r="r" t="t"/>
              <a:pathLst>
                <a:path extrusionOk="0" h="5075" w="4834">
                  <a:moveTo>
                    <a:pt x="3192" y="121"/>
                  </a:moveTo>
                  <a:cubicBezTo>
                    <a:pt x="4036" y="121"/>
                    <a:pt x="4722" y="733"/>
                    <a:pt x="4722" y="1494"/>
                  </a:cubicBezTo>
                  <a:lnTo>
                    <a:pt x="4722" y="4963"/>
                  </a:lnTo>
                  <a:lnTo>
                    <a:pt x="669" y="4963"/>
                  </a:lnTo>
                  <a:cubicBezTo>
                    <a:pt x="1188" y="4741"/>
                    <a:pt x="1485" y="4221"/>
                    <a:pt x="1485" y="3488"/>
                  </a:cubicBezTo>
                  <a:lnTo>
                    <a:pt x="1485" y="1494"/>
                  </a:lnTo>
                  <a:cubicBezTo>
                    <a:pt x="1485" y="733"/>
                    <a:pt x="2171" y="121"/>
                    <a:pt x="3016" y="121"/>
                  </a:cubicBezTo>
                  <a:close/>
                  <a:moveTo>
                    <a:pt x="3016" y="0"/>
                  </a:moveTo>
                  <a:cubicBezTo>
                    <a:pt x="2106" y="0"/>
                    <a:pt x="1374" y="668"/>
                    <a:pt x="1374" y="1494"/>
                  </a:cubicBezTo>
                  <a:lnTo>
                    <a:pt x="1374" y="3488"/>
                  </a:lnTo>
                  <a:cubicBezTo>
                    <a:pt x="1374" y="4416"/>
                    <a:pt x="882" y="4963"/>
                    <a:pt x="56" y="4963"/>
                  </a:cubicBezTo>
                  <a:cubicBezTo>
                    <a:pt x="28" y="4963"/>
                    <a:pt x="1" y="4991"/>
                    <a:pt x="1" y="5019"/>
                  </a:cubicBezTo>
                  <a:cubicBezTo>
                    <a:pt x="1" y="5056"/>
                    <a:pt x="28" y="5075"/>
                    <a:pt x="56" y="5075"/>
                  </a:cubicBezTo>
                  <a:lnTo>
                    <a:pt x="4778" y="5075"/>
                  </a:lnTo>
                  <a:cubicBezTo>
                    <a:pt x="4815" y="5075"/>
                    <a:pt x="4834" y="5056"/>
                    <a:pt x="4834" y="5019"/>
                  </a:cubicBezTo>
                  <a:lnTo>
                    <a:pt x="4834" y="1494"/>
                  </a:lnTo>
                  <a:cubicBezTo>
                    <a:pt x="4834" y="668"/>
                    <a:pt x="4101" y="0"/>
                    <a:pt x="3192" y="0"/>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238" name="Google Shape;1238;p3"/>
            <p:cNvSpPr/>
            <p:nvPr/>
          </p:nvSpPr>
          <p:spPr>
            <a:xfrm>
              <a:off x="2572468" y="2799630"/>
              <a:ext cx="260967" cy="274630"/>
            </a:xfrm>
            <a:custGeom>
              <a:rect b="b" l="l" r="r" t="t"/>
              <a:pathLst>
                <a:path extrusionOk="0" h="4824" w="4584">
                  <a:moveTo>
                    <a:pt x="4583" y="4824"/>
                  </a:moveTo>
                  <a:lnTo>
                    <a:pt x="0" y="4824"/>
                  </a:lnTo>
                  <a:lnTo>
                    <a:pt x="0" y="4824"/>
                  </a:lnTo>
                  <a:cubicBezTo>
                    <a:pt x="910" y="4824"/>
                    <a:pt x="1327" y="4156"/>
                    <a:pt x="1327" y="3330"/>
                  </a:cubicBezTo>
                  <a:lnTo>
                    <a:pt x="1327" y="3043"/>
                  </a:lnTo>
                  <a:lnTo>
                    <a:pt x="1327" y="1392"/>
                  </a:lnTo>
                  <a:cubicBezTo>
                    <a:pt x="1327" y="622"/>
                    <a:pt x="2023" y="0"/>
                    <a:pt x="2876" y="0"/>
                  </a:cubicBezTo>
                  <a:lnTo>
                    <a:pt x="3043" y="0"/>
                  </a:lnTo>
                  <a:cubicBezTo>
                    <a:pt x="3897" y="0"/>
                    <a:pt x="4583" y="622"/>
                    <a:pt x="4583" y="1392"/>
                  </a:cubicBezTo>
                  <a:lnTo>
                    <a:pt x="4583" y="4824"/>
                  </a:ln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239" name="Google Shape;1239;p3"/>
            <p:cNvSpPr/>
            <p:nvPr/>
          </p:nvSpPr>
          <p:spPr>
            <a:xfrm>
              <a:off x="2730902" y="2795361"/>
              <a:ext cx="742595" cy="638071"/>
            </a:xfrm>
            <a:custGeom>
              <a:rect b="b" l="l" r="r" t="t"/>
              <a:pathLst>
                <a:path extrusionOk="0" h="11208" w="13044">
                  <a:moveTo>
                    <a:pt x="0" y="1"/>
                  </a:moveTo>
                  <a:lnTo>
                    <a:pt x="1" y="1"/>
                  </a:lnTo>
                  <a:lnTo>
                    <a:pt x="1" y="1"/>
                  </a:lnTo>
                  <a:cubicBezTo>
                    <a:pt x="0" y="1"/>
                    <a:pt x="0" y="1"/>
                    <a:pt x="0" y="1"/>
                  </a:cubicBezTo>
                  <a:close/>
                  <a:moveTo>
                    <a:pt x="1" y="1"/>
                  </a:moveTo>
                  <a:cubicBezTo>
                    <a:pt x="17" y="1"/>
                    <a:pt x="1689" y="20"/>
                    <a:pt x="1689" y="1977"/>
                  </a:cubicBezTo>
                  <a:lnTo>
                    <a:pt x="1689" y="3071"/>
                  </a:lnTo>
                  <a:lnTo>
                    <a:pt x="1633" y="9760"/>
                  </a:lnTo>
                  <a:cubicBezTo>
                    <a:pt x="1633" y="10558"/>
                    <a:pt x="2394" y="11207"/>
                    <a:pt x="3331" y="11207"/>
                  </a:cubicBezTo>
                  <a:lnTo>
                    <a:pt x="13025" y="11207"/>
                  </a:lnTo>
                  <a:lnTo>
                    <a:pt x="13034" y="1977"/>
                  </a:lnTo>
                  <a:cubicBezTo>
                    <a:pt x="13043" y="901"/>
                    <a:pt x="12014" y="29"/>
                    <a:pt x="10743" y="19"/>
                  </a:cubicBezTo>
                  <a:lnTo>
                    <a:pt x="3757" y="29"/>
                  </a:lnTo>
                  <a:lnTo>
                    <a:pt x="1" y="1"/>
                  </a:lnTo>
                  <a:close/>
                </a:path>
              </a:pathLst>
            </a:cu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240" name="Google Shape;1240;p3"/>
            <p:cNvSpPr/>
            <p:nvPr/>
          </p:nvSpPr>
          <p:spPr>
            <a:xfrm>
              <a:off x="2726689" y="2792230"/>
              <a:ext cx="749427" cy="644334"/>
            </a:xfrm>
            <a:custGeom>
              <a:rect b="b" l="l" r="r" t="t"/>
              <a:pathLst>
                <a:path extrusionOk="0" h="11318" w="13164">
                  <a:moveTo>
                    <a:pt x="650" y="121"/>
                  </a:moveTo>
                  <a:lnTo>
                    <a:pt x="3822" y="139"/>
                  </a:lnTo>
                  <a:lnTo>
                    <a:pt x="3831" y="139"/>
                  </a:lnTo>
                  <a:lnTo>
                    <a:pt x="10817" y="130"/>
                  </a:lnTo>
                  <a:cubicBezTo>
                    <a:pt x="11485" y="139"/>
                    <a:pt x="12106" y="381"/>
                    <a:pt x="12533" y="817"/>
                  </a:cubicBezTo>
                  <a:cubicBezTo>
                    <a:pt x="12867" y="1160"/>
                    <a:pt x="13052" y="1587"/>
                    <a:pt x="13052" y="2032"/>
                  </a:cubicBezTo>
                  <a:lnTo>
                    <a:pt x="13043" y="11197"/>
                  </a:lnTo>
                  <a:lnTo>
                    <a:pt x="3405" y="11197"/>
                  </a:lnTo>
                  <a:cubicBezTo>
                    <a:pt x="2913" y="11197"/>
                    <a:pt x="2459" y="11021"/>
                    <a:pt x="2143" y="10705"/>
                  </a:cubicBezTo>
                  <a:cubicBezTo>
                    <a:pt x="1902" y="10455"/>
                    <a:pt x="1763" y="10140"/>
                    <a:pt x="1772" y="9824"/>
                  </a:cubicBezTo>
                  <a:lnTo>
                    <a:pt x="1828" y="2032"/>
                  </a:lnTo>
                  <a:cubicBezTo>
                    <a:pt x="1828" y="789"/>
                    <a:pt x="1160" y="306"/>
                    <a:pt x="650" y="121"/>
                  </a:cubicBezTo>
                  <a:close/>
                  <a:moveTo>
                    <a:pt x="74" y="0"/>
                  </a:moveTo>
                  <a:cubicBezTo>
                    <a:pt x="9" y="0"/>
                    <a:pt x="0" y="47"/>
                    <a:pt x="0" y="56"/>
                  </a:cubicBezTo>
                  <a:cubicBezTo>
                    <a:pt x="0" y="84"/>
                    <a:pt x="9" y="121"/>
                    <a:pt x="74" y="121"/>
                  </a:cubicBezTo>
                  <a:cubicBezTo>
                    <a:pt x="149" y="121"/>
                    <a:pt x="1707" y="149"/>
                    <a:pt x="1707" y="2032"/>
                  </a:cubicBezTo>
                  <a:lnTo>
                    <a:pt x="1651" y="9824"/>
                  </a:lnTo>
                  <a:cubicBezTo>
                    <a:pt x="1651" y="10177"/>
                    <a:pt x="1800" y="10520"/>
                    <a:pt x="2060" y="10789"/>
                  </a:cubicBezTo>
                  <a:cubicBezTo>
                    <a:pt x="2394" y="11123"/>
                    <a:pt x="2885" y="11318"/>
                    <a:pt x="3405" y="11318"/>
                  </a:cubicBezTo>
                  <a:lnTo>
                    <a:pt x="13099" y="11318"/>
                  </a:lnTo>
                  <a:cubicBezTo>
                    <a:pt x="13127" y="11318"/>
                    <a:pt x="13155" y="11290"/>
                    <a:pt x="13155" y="11262"/>
                  </a:cubicBezTo>
                  <a:lnTo>
                    <a:pt x="13164" y="2032"/>
                  </a:lnTo>
                  <a:cubicBezTo>
                    <a:pt x="13164" y="1559"/>
                    <a:pt x="12969" y="1095"/>
                    <a:pt x="12616" y="733"/>
                  </a:cubicBezTo>
                  <a:cubicBezTo>
                    <a:pt x="12171" y="279"/>
                    <a:pt x="11513" y="19"/>
                    <a:pt x="10817" y="19"/>
                  </a:cubicBezTo>
                  <a:lnTo>
                    <a:pt x="3841" y="28"/>
                  </a:lnTo>
                  <a:lnTo>
                    <a:pt x="3831" y="28"/>
                  </a:lnTo>
                  <a:lnTo>
                    <a:pt x="93" y="0"/>
                  </a:ln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241" name="Google Shape;1241;p3"/>
            <p:cNvSpPr/>
            <p:nvPr/>
          </p:nvSpPr>
          <p:spPr>
            <a:xfrm>
              <a:off x="2931065" y="2916847"/>
              <a:ext cx="88242" cy="87729"/>
            </a:xfrm>
            <a:custGeom>
              <a:rect b="b" l="l" r="r" t="t"/>
              <a:pathLst>
                <a:path extrusionOk="0" h="1541" w="1550">
                  <a:moveTo>
                    <a:pt x="780" y="1"/>
                  </a:moveTo>
                  <a:cubicBezTo>
                    <a:pt x="353" y="1"/>
                    <a:pt x="0" y="344"/>
                    <a:pt x="0" y="770"/>
                  </a:cubicBezTo>
                  <a:cubicBezTo>
                    <a:pt x="0" y="1197"/>
                    <a:pt x="353" y="1540"/>
                    <a:pt x="780" y="1540"/>
                  </a:cubicBezTo>
                  <a:cubicBezTo>
                    <a:pt x="1197" y="1540"/>
                    <a:pt x="1549" y="1197"/>
                    <a:pt x="1549" y="770"/>
                  </a:cubicBezTo>
                  <a:cubicBezTo>
                    <a:pt x="1549" y="344"/>
                    <a:pt x="1197" y="1"/>
                    <a:pt x="780" y="1"/>
                  </a:cubicBezTo>
                  <a:close/>
                </a:path>
              </a:pathLst>
            </a:cu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242" name="Google Shape;1242;p3"/>
            <p:cNvSpPr/>
            <p:nvPr/>
          </p:nvSpPr>
          <p:spPr>
            <a:xfrm>
              <a:off x="2927877" y="2913659"/>
              <a:ext cx="94618" cy="94105"/>
            </a:xfrm>
            <a:custGeom>
              <a:rect b="b" l="l" r="r" t="t"/>
              <a:pathLst>
                <a:path extrusionOk="0" h="1653" w="1662">
                  <a:moveTo>
                    <a:pt x="836" y="112"/>
                  </a:moveTo>
                  <a:cubicBezTo>
                    <a:pt x="1225" y="112"/>
                    <a:pt x="1541" y="437"/>
                    <a:pt x="1541" y="826"/>
                  </a:cubicBezTo>
                  <a:cubicBezTo>
                    <a:pt x="1541" y="1216"/>
                    <a:pt x="1225" y="1541"/>
                    <a:pt x="836" y="1541"/>
                  </a:cubicBezTo>
                  <a:cubicBezTo>
                    <a:pt x="437" y="1541"/>
                    <a:pt x="121" y="1216"/>
                    <a:pt x="121" y="826"/>
                  </a:cubicBezTo>
                  <a:cubicBezTo>
                    <a:pt x="121" y="437"/>
                    <a:pt x="437" y="112"/>
                    <a:pt x="836" y="112"/>
                  </a:cubicBezTo>
                  <a:close/>
                  <a:moveTo>
                    <a:pt x="836" y="1"/>
                  </a:moveTo>
                  <a:cubicBezTo>
                    <a:pt x="372" y="1"/>
                    <a:pt x="1" y="372"/>
                    <a:pt x="1" y="826"/>
                  </a:cubicBezTo>
                  <a:cubicBezTo>
                    <a:pt x="1" y="1281"/>
                    <a:pt x="372" y="1652"/>
                    <a:pt x="836" y="1652"/>
                  </a:cubicBezTo>
                  <a:cubicBezTo>
                    <a:pt x="1290" y="1652"/>
                    <a:pt x="1661" y="1281"/>
                    <a:pt x="1661" y="826"/>
                  </a:cubicBezTo>
                  <a:cubicBezTo>
                    <a:pt x="1661" y="372"/>
                    <a:pt x="1290" y="1"/>
                    <a:pt x="836" y="1"/>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243" name="Google Shape;1243;p3"/>
            <p:cNvSpPr/>
            <p:nvPr/>
          </p:nvSpPr>
          <p:spPr>
            <a:xfrm>
              <a:off x="3072079" y="2925842"/>
              <a:ext cx="278331" cy="6376"/>
            </a:xfrm>
            <a:custGeom>
              <a:rect b="b" l="l" r="r" t="t"/>
              <a:pathLst>
                <a:path extrusionOk="0" h="112" w="4889">
                  <a:moveTo>
                    <a:pt x="56" y="0"/>
                  </a:moveTo>
                  <a:cubicBezTo>
                    <a:pt x="28" y="0"/>
                    <a:pt x="0" y="28"/>
                    <a:pt x="0" y="56"/>
                  </a:cubicBezTo>
                  <a:cubicBezTo>
                    <a:pt x="0" y="93"/>
                    <a:pt x="28" y="112"/>
                    <a:pt x="56" y="112"/>
                  </a:cubicBezTo>
                  <a:lnTo>
                    <a:pt x="4833" y="112"/>
                  </a:lnTo>
                  <a:cubicBezTo>
                    <a:pt x="4870" y="112"/>
                    <a:pt x="4889" y="93"/>
                    <a:pt x="4889" y="56"/>
                  </a:cubicBezTo>
                  <a:cubicBezTo>
                    <a:pt x="4889" y="28"/>
                    <a:pt x="4870" y="0"/>
                    <a:pt x="4833" y="0"/>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244" name="Google Shape;1244;p3"/>
            <p:cNvSpPr/>
            <p:nvPr/>
          </p:nvSpPr>
          <p:spPr>
            <a:xfrm>
              <a:off x="3072079" y="2960683"/>
              <a:ext cx="115682" cy="6945"/>
            </a:xfrm>
            <a:custGeom>
              <a:rect b="b" l="l" r="r" t="t"/>
              <a:pathLst>
                <a:path extrusionOk="0" h="122" w="2032">
                  <a:moveTo>
                    <a:pt x="56" y="0"/>
                  </a:moveTo>
                  <a:cubicBezTo>
                    <a:pt x="28" y="0"/>
                    <a:pt x="0" y="28"/>
                    <a:pt x="0" y="65"/>
                  </a:cubicBezTo>
                  <a:cubicBezTo>
                    <a:pt x="0" y="93"/>
                    <a:pt x="28" y="121"/>
                    <a:pt x="56" y="121"/>
                  </a:cubicBezTo>
                  <a:lnTo>
                    <a:pt x="1976" y="121"/>
                  </a:lnTo>
                  <a:cubicBezTo>
                    <a:pt x="2013" y="121"/>
                    <a:pt x="2032" y="93"/>
                    <a:pt x="2032" y="65"/>
                  </a:cubicBezTo>
                  <a:cubicBezTo>
                    <a:pt x="2032" y="28"/>
                    <a:pt x="2013" y="0"/>
                    <a:pt x="1976" y="0"/>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245" name="Google Shape;1245;p3"/>
            <p:cNvSpPr/>
            <p:nvPr/>
          </p:nvSpPr>
          <p:spPr>
            <a:xfrm>
              <a:off x="3234214" y="2960683"/>
              <a:ext cx="116194" cy="6945"/>
            </a:xfrm>
            <a:custGeom>
              <a:rect b="b" l="l" r="r" t="t"/>
              <a:pathLst>
                <a:path extrusionOk="0" h="122" w="2041">
                  <a:moveTo>
                    <a:pt x="65" y="0"/>
                  </a:moveTo>
                  <a:cubicBezTo>
                    <a:pt x="28" y="0"/>
                    <a:pt x="0" y="28"/>
                    <a:pt x="0" y="65"/>
                  </a:cubicBezTo>
                  <a:cubicBezTo>
                    <a:pt x="0" y="93"/>
                    <a:pt x="28" y="121"/>
                    <a:pt x="65" y="121"/>
                  </a:cubicBezTo>
                  <a:lnTo>
                    <a:pt x="1976" y="121"/>
                  </a:lnTo>
                  <a:cubicBezTo>
                    <a:pt x="2013" y="121"/>
                    <a:pt x="2041" y="93"/>
                    <a:pt x="2041" y="65"/>
                  </a:cubicBezTo>
                  <a:cubicBezTo>
                    <a:pt x="2041" y="28"/>
                    <a:pt x="2013" y="0"/>
                    <a:pt x="1976" y="0"/>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246" name="Google Shape;1246;p3"/>
            <p:cNvSpPr/>
            <p:nvPr/>
          </p:nvSpPr>
          <p:spPr>
            <a:xfrm>
              <a:off x="3074698" y="3010325"/>
              <a:ext cx="115739" cy="6376"/>
            </a:xfrm>
            <a:custGeom>
              <a:rect b="b" l="l" r="r" t="t"/>
              <a:pathLst>
                <a:path extrusionOk="0" h="112" w="2033">
                  <a:moveTo>
                    <a:pt x="56" y="0"/>
                  </a:moveTo>
                  <a:cubicBezTo>
                    <a:pt x="19" y="0"/>
                    <a:pt x="1" y="28"/>
                    <a:pt x="1" y="56"/>
                  </a:cubicBezTo>
                  <a:cubicBezTo>
                    <a:pt x="1" y="93"/>
                    <a:pt x="19" y="112"/>
                    <a:pt x="56" y="112"/>
                  </a:cubicBezTo>
                  <a:lnTo>
                    <a:pt x="1976" y="112"/>
                  </a:lnTo>
                  <a:cubicBezTo>
                    <a:pt x="2004" y="112"/>
                    <a:pt x="2032" y="93"/>
                    <a:pt x="2032" y="56"/>
                  </a:cubicBezTo>
                  <a:cubicBezTo>
                    <a:pt x="2032" y="28"/>
                    <a:pt x="2004" y="0"/>
                    <a:pt x="1976" y="0"/>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247" name="Google Shape;1247;p3"/>
            <p:cNvSpPr/>
            <p:nvPr/>
          </p:nvSpPr>
          <p:spPr>
            <a:xfrm>
              <a:off x="2932659" y="3068962"/>
              <a:ext cx="85053" cy="84541"/>
            </a:xfrm>
            <a:custGeom>
              <a:rect b="b" l="l" r="r" t="t"/>
              <a:pathLst>
                <a:path extrusionOk="0" h="1485" w="1494">
                  <a:moveTo>
                    <a:pt x="752" y="0"/>
                  </a:moveTo>
                  <a:cubicBezTo>
                    <a:pt x="334" y="0"/>
                    <a:pt x="0" y="334"/>
                    <a:pt x="0" y="742"/>
                  </a:cubicBezTo>
                  <a:cubicBezTo>
                    <a:pt x="0" y="1150"/>
                    <a:pt x="334" y="1484"/>
                    <a:pt x="752" y="1484"/>
                  </a:cubicBezTo>
                  <a:cubicBezTo>
                    <a:pt x="1160" y="1484"/>
                    <a:pt x="1494" y="1150"/>
                    <a:pt x="1494" y="742"/>
                  </a:cubicBezTo>
                  <a:cubicBezTo>
                    <a:pt x="1494" y="334"/>
                    <a:pt x="1160" y="0"/>
                    <a:pt x="752" y="0"/>
                  </a:cubicBezTo>
                  <a:close/>
                </a:path>
              </a:pathLst>
            </a:custGeom>
            <a:solidFill>
              <a:schemeClr val="l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248" name="Google Shape;1248;p3"/>
            <p:cNvSpPr/>
            <p:nvPr/>
          </p:nvSpPr>
          <p:spPr>
            <a:xfrm>
              <a:off x="2929471" y="3065774"/>
              <a:ext cx="91430" cy="91430"/>
            </a:xfrm>
            <a:custGeom>
              <a:rect b="b" l="l" r="r" t="t"/>
              <a:pathLst>
                <a:path extrusionOk="0" h="1606" w="1606">
                  <a:moveTo>
                    <a:pt x="808" y="112"/>
                  </a:moveTo>
                  <a:cubicBezTo>
                    <a:pt x="1179" y="112"/>
                    <a:pt x="1485" y="418"/>
                    <a:pt x="1485" y="798"/>
                  </a:cubicBezTo>
                  <a:cubicBezTo>
                    <a:pt x="1485" y="1179"/>
                    <a:pt x="1179" y="1485"/>
                    <a:pt x="808" y="1485"/>
                  </a:cubicBezTo>
                  <a:cubicBezTo>
                    <a:pt x="427" y="1485"/>
                    <a:pt x="121" y="1179"/>
                    <a:pt x="121" y="798"/>
                  </a:cubicBezTo>
                  <a:cubicBezTo>
                    <a:pt x="121" y="418"/>
                    <a:pt x="427" y="112"/>
                    <a:pt x="808" y="112"/>
                  </a:cubicBezTo>
                  <a:close/>
                  <a:moveTo>
                    <a:pt x="808" y="1"/>
                  </a:moveTo>
                  <a:cubicBezTo>
                    <a:pt x="362" y="1"/>
                    <a:pt x="0" y="362"/>
                    <a:pt x="0" y="798"/>
                  </a:cubicBezTo>
                  <a:cubicBezTo>
                    <a:pt x="0" y="1244"/>
                    <a:pt x="362" y="1605"/>
                    <a:pt x="808" y="1605"/>
                  </a:cubicBezTo>
                  <a:cubicBezTo>
                    <a:pt x="1244" y="1605"/>
                    <a:pt x="1605" y="1244"/>
                    <a:pt x="1605" y="798"/>
                  </a:cubicBezTo>
                  <a:cubicBezTo>
                    <a:pt x="1605" y="362"/>
                    <a:pt x="1244" y="1"/>
                    <a:pt x="808" y="1"/>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249" name="Google Shape;1249;p3"/>
            <p:cNvSpPr/>
            <p:nvPr/>
          </p:nvSpPr>
          <p:spPr>
            <a:xfrm>
              <a:off x="3072079" y="3076363"/>
              <a:ext cx="278331" cy="6889"/>
            </a:xfrm>
            <a:custGeom>
              <a:rect b="b" l="l" r="r" t="t"/>
              <a:pathLst>
                <a:path extrusionOk="0" h="121" w="4889">
                  <a:moveTo>
                    <a:pt x="56" y="0"/>
                  </a:moveTo>
                  <a:cubicBezTo>
                    <a:pt x="28" y="0"/>
                    <a:pt x="0" y="28"/>
                    <a:pt x="0" y="56"/>
                  </a:cubicBezTo>
                  <a:cubicBezTo>
                    <a:pt x="0" y="93"/>
                    <a:pt x="28" y="121"/>
                    <a:pt x="56" y="121"/>
                  </a:cubicBezTo>
                  <a:lnTo>
                    <a:pt x="4833" y="121"/>
                  </a:lnTo>
                  <a:cubicBezTo>
                    <a:pt x="4870" y="121"/>
                    <a:pt x="4889" y="93"/>
                    <a:pt x="4889" y="56"/>
                  </a:cubicBezTo>
                  <a:cubicBezTo>
                    <a:pt x="4889" y="28"/>
                    <a:pt x="4870" y="0"/>
                    <a:pt x="4833" y="0"/>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250" name="Google Shape;1250;p3"/>
            <p:cNvSpPr/>
            <p:nvPr/>
          </p:nvSpPr>
          <p:spPr>
            <a:xfrm>
              <a:off x="2927365" y="3123841"/>
              <a:ext cx="323249" cy="309016"/>
            </a:xfrm>
            <a:custGeom>
              <a:rect b="b" l="l" r="r" t="t"/>
              <a:pathLst>
                <a:path extrusionOk="0" h="5428" w="5678">
                  <a:moveTo>
                    <a:pt x="3618" y="1"/>
                  </a:moveTo>
                  <a:cubicBezTo>
                    <a:pt x="2589" y="1"/>
                    <a:pt x="1754" y="697"/>
                    <a:pt x="1754" y="1559"/>
                  </a:cubicBezTo>
                  <a:lnTo>
                    <a:pt x="1754" y="3424"/>
                  </a:lnTo>
                  <a:lnTo>
                    <a:pt x="1754" y="3749"/>
                  </a:lnTo>
                  <a:cubicBezTo>
                    <a:pt x="1754" y="4676"/>
                    <a:pt x="1095" y="5428"/>
                    <a:pt x="0" y="5428"/>
                  </a:cubicBezTo>
                  <a:lnTo>
                    <a:pt x="5678" y="5428"/>
                  </a:lnTo>
                  <a:lnTo>
                    <a:pt x="5678" y="1559"/>
                  </a:lnTo>
                  <a:cubicBezTo>
                    <a:pt x="5678" y="697"/>
                    <a:pt x="4843" y="1"/>
                    <a:pt x="3822" y="1"/>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251" name="Google Shape;1251;p3"/>
            <p:cNvSpPr/>
            <p:nvPr/>
          </p:nvSpPr>
          <p:spPr>
            <a:xfrm>
              <a:off x="2924177" y="3120198"/>
              <a:ext cx="329625" cy="315848"/>
            </a:xfrm>
            <a:custGeom>
              <a:rect b="b" l="l" r="r" t="t"/>
              <a:pathLst>
                <a:path extrusionOk="0" h="5548" w="5790">
                  <a:moveTo>
                    <a:pt x="3878" y="121"/>
                  </a:moveTo>
                  <a:cubicBezTo>
                    <a:pt x="4871" y="121"/>
                    <a:pt x="5678" y="798"/>
                    <a:pt x="5678" y="1623"/>
                  </a:cubicBezTo>
                  <a:lnTo>
                    <a:pt x="5678" y="5427"/>
                  </a:lnTo>
                  <a:lnTo>
                    <a:pt x="761" y="5427"/>
                  </a:lnTo>
                  <a:cubicBezTo>
                    <a:pt x="1439" y="5195"/>
                    <a:pt x="1865" y="4592"/>
                    <a:pt x="1865" y="3813"/>
                  </a:cubicBezTo>
                  <a:lnTo>
                    <a:pt x="1865" y="1623"/>
                  </a:lnTo>
                  <a:cubicBezTo>
                    <a:pt x="1865" y="798"/>
                    <a:pt x="2682" y="121"/>
                    <a:pt x="3674" y="121"/>
                  </a:cubicBezTo>
                  <a:close/>
                  <a:moveTo>
                    <a:pt x="3674" y="0"/>
                  </a:moveTo>
                  <a:cubicBezTo>
                    <a:pt x="2617" y="0"/>
                    <a:pt x="1754" y="733"/>
                    <a:pt x="1754" y="1623"/>
                  </a:cubicBezTo>
                  <a:lnTo>
                    <a:pt x="1754" y="3813"/>
                  </a:lnTo>
                  <a:cubicBezTo>
                    <a:pt x="1754" y="4768"/>
                    <a:pt x="1058" y="5427"/>
                    <a:pt x="56" y="5427"/>
                  </a:cubicBezTo>
                  <a:cubicBezTo>
                    <a:pt x="19" y="5427"/>
                    <a:pt x="1" y="5455"/>
                    <a:pt x="1" y="5492"/>
                  </a:cubicBezTo>
                  <a:cubicBezTo>
                    <a:pt x="1" y="5520"/>
                    <a:pt x="19" y="5547"/>
                    <a:pt x="56" y="5547"/>
                  </a:cubicBezTo>
                  <a:lnTo>
                    <a:pt x="5734" y="5547"/>
                  </a:lnTo>
                  <a:cubicBezTo>
                    <a:pt x="5771" y="5547"/>
                    <a:pt x="5789" y="5520"/>
                    <a:pt x="5789" y="5492"/>
                  </a:cubicBezTo>
                  <a:lnTo>
                    <a:pt x="5789" y="1623"/>
                  </a:lnTo>
                  <a:cubicBezTo>
                    <a:pt x="5789" y="733"/>
                    <a:pt x="4936" y="0"/>
                    <a:pt x="3878" y="0"/>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252" name="Google Shape;1252;p3"/>
            <p:cNvSpPr/>
            <p:nvPr/>
          </p:nvSpPr>
          <p:spPr>
            <a:xfrm>
              <a:off x="2936360" y="3132324"/>
              <a:ext cx="307934" cy="294214"/>
            </a:xfrm>
            <a:custGeom>
              <a:rect b="b" l="l" r="r" t="t"/>
              <a:pathLst>
                <a:path extrusionOk="0" h="5168" w="5409">
                  <a:moveTo>
                    <a:pt x="5408" y="5167"/>
                  </a:moveTo>
                  <a:lnTo>
                    <a:pt x="56" y="5167"/>
                  </a:lnTo>
                  <a:lnTo>
                    <a:pt x="0" y="5167"/>
                  </a:lnTo>
                  <a:cubicBezTo>
                    <a:pt x="1048" y="5167"/>
                    <a:pt x="1670" y="4453"/>
                    <a:pt x="1670" y="3572"/>
                  </a:cubicBezTo>
                  <a:lnTo>
                    <a:pt x="1670" y="3266"/>
                  </a:lnTo>
                  <a:lnTo>
                    <a:pt x="1670" y="1485"/>
                  </a:lnTo>
                  <a:cubicBezTo>
                    <a:pt x="1670" y="659"/>
                    <a:pt x="2468" y="0"/>
                    <a:pt x="3442" y="0"/>
                  </a:cubicBezTo>
                  <a:lnTo>
                    <a:pt x="3636" y="0"/>
                  </a:lnTo>
                  <a:cubicBezTo>
                    <a:pt x="4620" y="0"/>
                    <a:pt x="5408" y="659"/>
                    <a:pt x="5408" y="1485"/>
                  </a:cubicBezTo>
                  <a:lnTo>
                    <a:pt x="5408" y="5167"/>
                  </a:ln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253" name="Google Shape;1253;p3"/>
            <p:cNvSpPr/>
            <p:nvPr/>
          </p:nvSpPr>
          <p:spPr>
            <a:xfrm>
              <a:off x="3142273" y="3123841"/>
              <a:ext cx="634883" cy="497056"/>
            </a:xfrm>
            <a:custGeom>
              <a:rect b="b" l="l" r="r" t="t"/>
              <a:pathLst>
                <a:path extrusionOk="0" h="8731" w="11152">
                  <a:moveTo>
                    <a:pt x="1" y="1"/>
                  </a:moveTo>
                  <a:cubicBezTo>
                    <a:pt x="1031" y="1"/>
                    <a:pt x="1856" y="669"/>
                    <a:pt x="1856" y="1504"/>
                  </a:cubicBezTo>
                  <a:lnTo>
                    <a:pt x="1856" y="7766"/>
                  </a:lnTo>
                  <a:cubicBezTo>
                    <a:pt x="1856" y="8294"/>
                    <a:pt x="2385" y="8730"/>
                    <a:pt x="3044" y="8730"/>
                  </a:cubicBezTo>
                  <a:lnTo>
                    <a:pt x="11152" y="8730"/>
                  </a:lnTo>
                  <a:lnTo>
                    <a:pt x="11152" y="2162"/>
                  </a:lnTo>
                  <a:cubicBezTo>
                    <a:pt x="11152" y="966"/>
                    <a:pt x="9964" y="1"/>
                    <a:pt x="8489" y="1"/>
                  </a:cubicBezTo>
                  <a:close/>
                </a:path>
              </a:pathLst>
            </a:cu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254" name="Google Shape;1254;p3"/>
            <p:cNvSpPr/>
            <p:nvPr/>
          </p:nvSpPr>
          <p:spPr>
            <a:xfrm>
              <a:off x="3139142" y="3120198"/>
              <a:ext cx="641203" cy="503831"/>
            </a:xfrm>
            <a:custGeom>
              <a:rect b="b" l="l" r="r" t="t"/>
              <a:pathLst>
                <a:path extrusionOk="0" h="8850" w="11263">
                  <a:moveTo>
                    <a:pt x="8544" y="121"/>
                  </a:moveTo>
                  <a:cubicBezTo>
                    <a:pt x="9982" y="121"/>
                    <a:pt x="11142" y="1067"/>
                    <a:pt x="11142" y="2226"/>
                  </a:cubicBezTo>
                  <a:lnTo>
                    <a:pt x="11142" y="8739"/>
                  </a:lnTo>
                  <a:lnTo>
                    <a:pt x="3099" y="8739"/>
                  </a:lnTo>
                  <a:cubicBezTo>
                    <a:pt x="2477" y="8739"/>
                    <a:pt x="1967" y="8330"/>
                    <a:pt x="1967" y="7830"/>
                  </a:cubicBezTo>
                  <a:lnTo>
                    <a:pt x="1967" y="1568"/>
                  </a:lnTo>
                  <a:cubicBezTo>
                    <a:pt x="1967" y="909"/>
                    <a:pt x="1475" y="353"/>
                    <a:pt x="780" y="121"/>
                  </a:cubicBezTo>
                  <a:close/>
                  <a:moveTo>
                    <a:pt x="65" y="0"/>
                  </a:moveTo>
                  <a:cubicBezTo>
                    <a:pt x="28" y="0"/>
                    <a:pt x="0" y="28"/>
                    <a:pt x="0" y="56"/>
                  </a:cubicBezTo>
                  <a:cubicBezTo>
                    <a:pt x="0" y="93"/>
                    <a:pt x="28" y="121"/>
                    <a:pt x="65" y="121"/>
                  </a:cubicBezTo>
                  <a:cubicBezTo>
                    <a:pt x="1049" y="121"/>
                    <a:pt x="1846" y="770"/>
                    <a:pt x="1846" y="1568"/>
                  </a:cubicBezTo>
                  <a:lnTo>
                    <a:pt x="1846" y="7820"/>
                  </a:lnTo>
                  <a:cubicBezTo>
                    <a:pt x="1846" y="8395"/>
                    <a:pt x="2412" y="8850"/>
                    <a:pt x="3099" y="8850"/>
                  </a:cubicBezTo>
                  <a:lnTo>
                    <a:pt x="11207" y="8850"/>
                  </a:lnTo>
                  <a:cubicBezTo>
                    <a:pt x="11234" y="8850"/>
                    <a:pt x="11262" y="8831"/>
                    <a:pt x="11262" y="8794"/>
                  </a:cubicBezTo>
                  <a:lnTo>
                    <a:pt x="11262" y="2217"/>
                  </a:lnTo>
                  <a:cubicBezTo>
                    <a:pt x="11262" y="993"/>
                    <a:pt x="10047" y="0"/>
                    <a:pt x="8544" y="0"/>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255" name="Google Shape;1255;p3"/>
            <p:cNvSpPr/>
            <p:nvPr/>
          </p:nvSpPr>
          <p:spPr>
            <a:xfrm>
              <a:off x="3355132" y="3261724"/>
              <a:ext cx="82435" cy="82435"/>
            </a:xfrm>
            <a:custGeom>
              <a:rect b="b" l="l" r="r" t="t"/>
              <a:pathLst>
                <a:path extrusionOk="0" h="1448" w="1448">
                  <a:moveTo>
                    <a:pt x="724" y="0"/>
                  </a:moveTo>
                  <a:cubicBezTo>
                    <a:pt x="325" y="0"/>
                    <a:pt x="0" y="325"/>
                    <a:pt x="0" y="724"/>
                  </a:cubicBezTo>
                  <a:cubicBezTo>
                    <a:pt x="0" y="1123"/>
                    <a:pt x="325" y="1447"/>
                    <a:pt x="724" y="1447"/>
                  </a:cubicBezTo>
                  <a:cubicBezTo>
                    <a:pt x="1123" y="1447"/>
                    <a:pt x="1448" y="1123"/>
                    <a:pt x="1438" y="724"/>
                  </a:cubicBezTo>
                  <a:cubicBezTo>
                    <a:pt x="1438" y="325"/>
                    <a:pt x="1123" y="0"/>
                    <a:pt x="724" y="0"/>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256" name="Google Shape;1256;p3"/>
            <p:cNvSpPr/>
            <p:nvPr/>
          </p:nvSpPr>
          <p:spPr>
            <a:xfrm>
              <a:off x="3351944" y="3258536"/>
              <a:ext cx="88811" cy="88754"/>
            </a:xfrm>
            <a:custGeom>
              <a:rect b="b" l="l" r="r" t="t"/>
              <a:pathLst>
                <a:path extrusionOk="0" h="1559" w="1560">
                  <a:moveTo>
                    <a:pt x="780" y="121"/>
                  </a:moveTo>
                  <a:cubicBezTo>
                    <a:pt x="1142" y="121"/>
                    <a:pt x="1439" y="418"/>
                    <a:pt x="1439" y="780"/>
                  </a:cubicBezTo>
                  <a:cubicBezTo>
                    <a:pt x="1439" y="1142"/>
                    <a:pt x="1142" y="1448"/>
                    <a:pt x="780" y="1448"/>
                  </a:cubicBezTo>
                  <a:cubicBezTo>
                    <a:pt x="409" y="1448"/>
                    <a:pt x="112" y="1142"/>
                    <a:pt x="112" y="780"/>
                  </a:cubicBezTo>
                  <a:cubicBezTo>
                    <a:pt x="112" y="418"/>
                    <a:pt x="409" y="121"/>
                    <a:pt x="780" y="121"/>
                  </a:cubicBezTo>
                  <a:close/>
                  <a:moveTo>
                    <a:pt x="780" y="1"/>
                  </a:moveTo>
                  <a:cubicBezTo>
                    <a:pt x="344" y="1"/>
                    <a:pt x="1" y="353"/>
                    <a:pt x="1" y="780"/>
                  </a:cubicBezTo>
                  <a:cubicBezTo>
                    <a:pt x="1" y="1206"/>
                    <a:pt x="353" y="1559"/>
                    <a:pt x="780" y="1559"/>
                  </a:cubicBezTo>
                  <a:cubicBezTo>
                    <a:pt x="1207" y="1559"/>
                    <a:pt x="1559" y="1206"/>
                    <a:pt x="1559" y="780"/>
                  </a:cubicBezTo>
                  <a:cubicBezTo>
                    <a:pt x="1559" y="353"/>
                    <a:pt x="1207" y="1"/>
                    <a:pt x="780" y="1"/>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257" name="Google Shape;1257;p3"/>
            <p:cNvSpPr/>
            <p:nvPr/>
          </p:nvSpPr>
          <p:spPr>
            <a:xfrm>
              <a:off x="3478725" y="3265936"/>
              <a:ext cx="219237" cy="6889"/>
            </a:xfrm>
            <a:custGeom>
              <a:rect b="b" l="l" r="r" t="t"/>
              <a:pathLst>
                <a:path extrusionOk="0" h="121" w="3851">
                  <a:moveTo>
                    <a:pt x="65" y="0"/>
                  </a:moveTo>
                  <a:cubicBezTo>
                    <a:pt x="28" y="0"/>
                    <a:pt x="0" y="28"/>
                    <a:pt x="0" y="65"/>
                  </a:cubicBezTo>
                  <a:cubicBezTo>
                    <a:pt x="0" y="93"/>
                    <a:pt x="28" y="121"/>
                    <a:pt x="65" y="121"/>
                  </a:cubicBezTo>
                  <a:lnTo>
                    <a:pt x="3785" y="121"/>
                  </a:lnTo>
                  <a:cubicBezTo>
                    <a:pt x="3822" y="121"/>
                    <a:pt x="3850" y="93"/>
                    <a:pt x="3850" y="65"/>
                  </a:cubicBezTo>
                  <a:cubicBezTo>
                    <a:pt x="3850" y="28"/>
                    <a:pt x="3822" y="0"/>
                    <a:pt x="3785" y="0"/>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258" name="Google Shape;1258;p3"/>
            <p:cNvSpPr/>
            <p:nvPr/>
          </p:nvSpPr>
          <p:spPr>
            <a:xfrm>
              <a:off x="3478725" y="3309772"/>
              <a:ext cx="111981" cy="6889"/>
            </a:xfrm>
            <a:custGeom>
              <a:rect b="b" l="l" r="r" t="t"/>
              <a:pathLst>
                <a:path extrusionOk="0" h="121" w="1967">
                  <a:moveTo>
                    <a:pt x="65" y="0"/>
                  </a:moveTo>
                  <a:cubicBezTo>
                    <a:pt x="28" y="0"/>
                    <a:pt x="0" y="28"/>
                    <a:pt x="0" y="65"/>
                  </a:cubicBezTo>
                  <a:cubicBezTo>
                    <a:pt x="0" y="93"/>
                    <a:pt x="28" y="121"/>
                    <a:pt x="65" y="121"/>
                  </a:cubicBezTo>
                  <a:lnTo>
                    <a:pt x="1911" y="121"/>
                  </a:lnTo>
                  <a:cubicBezTo>
                    <a:pt x="1948" y="121"/>
                    <a:pt x="1967" y="93"/>
                    <a:pt x="1967" y="65"/>
                  </a:cubicBezTo>
                  <a:cubicBezTo>
                    <a:pt x="1967" y="28"/>
                    <a:pt x="1948" y="0"/>
                    <a:pt x="1911" y="0"/>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259" name="Google Shape;1259;p3"/>
            <p:cNvSpPr/>
            <p:nvPr/>
          </p:nvSpPr>
          <p:spPr>
            <a:xfrm>
              <a:off x="3478725" y="3346206"/>
              <a:ext cx="219237" cy="6945"/>
            </a:xfrm>
            <a:custGeom>
              <a:rect b="b" l="l" r="r" t="t"/>
              <a:pathLst>
                <a:path extrusionOk="0" h="122" w="3851">
                  <a:moveTo>
                    <a:pt x="65" y="0"/>
                  </a:moveTo>
                  <a:cubicBezTo>
                    <a:pt x="28" y="0"/>
                    <a:pt x="0" y="28"/>
                    <a:pt x="0" y="65"/>
                  </a:cubicBezTo>
                  <a:cubicBezTo>
                    <a:pt x="0" y="93"/>
                    <a:pt x="28" y="121"/>
                    <a:pt x="65" y="121"/>
                  </a:cubicBezTo>
                  <a:lnTo>
                    <a:pt x="3785" y="121"/>
                  </a:lnTo>
                  <a:cubicBezTo>
                    <a:pt x="3822" y="121"/>
                    <a:pt x="3850" y="93"/>
                    <a:pt x="3850" y="65"/>
                  </a:cubicBezTo>
                  <a:cubicBezTo>
                    <a:pt x="3850" y="28"/>
                    <a:pt x="3822" y="0"/>
                    <a:pt x="3785" y="0"/>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260" name="Google Shape;1260;p3"/>
            <p:cNvSpPr/>
            <p:nvPr/>
          </p:nvSpPr>
          <p:spPr>
            <a:xfrm>
              <a:off x="3314484" y="3420670"/>
              <a:ext cx="598904" cy="199654"/>
            </a:xfrm>
            <a:custGeom>
              <a:rect b="b" l="l" r="r" t="t"/>
              <a:pathLst>
                <a:path extrusionOk="0" h="3507" w="10520">
                  <a:moveTo>
                    <a:pt x="10511" y="0"/>
                  </a:moveTo>
                  <a:lnTo>
                    <a:pt x="974" y="10"/>
                  </a:lnTo>
                  <a:lnTo>
                    <a:pt x="974" y="2403"/>
                  </a:lnTo>
                  <a:cubicBezTo>
                    <a:pt x="983" y="2941"/>
                    <a:pt x="640" y="3396"/>
                    <a:pt x="0" y="3498"/>
                  </a:cubicBezTo>
                  <a:cubicBezTo>
                    <a:pt x="40" y="3501"/>
                    <a:pt x="77" y="3502"/>
                    <a:pt x="109" y="3502"/>
                  </a:cubicBezTo>
                  <a:cubicBezTo>
                    <a:pt x="172" y="3502"/>
                    <a:pt x="214" y="3498"/>
                    <a:pt x="214" y="3498"/>
                  </a:cubicBezTo>
                  <a:lnTo>
                    <a:pt x="6429" y="3507"/>
                  </a:lnTo>
                  <a:lnTo>
                    <a:pt x="9138" y="3507"/>
                  </a:lnTo>
                  <a:cubicBezTo>
                    <a:pt x="9898" y="3507"/>
                    <a:pt x="10520" y="3006"/>
                    <a:pt x="10520" y="2403"/>
                  </a:cubicBezTo>
                  <a:lnTo>
                    <a:pt x="10511" y="0"/>
                  </a:ln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261" name="Google Shape;1261;p3"/>
            <p:cNvSpPr/>
            <p:nvPr/>
          </p:nvSpPr>
          <p:spPr>
            <a:xfrm>
              <a:off x="3309190" y="3417482"/>
              <a:ext cx="607386" cy="206030"/>
            </a:xfrm>
            <a:custGeom>
              <a:rect b="b" l="l" r="r" t="t"/>
              <a:pathLst>
                <a:path extrusionOk="0" h="3619" w="10669">
                  <a:moveTo>
                    <a:pt x="10548" y="121"/>
                  </a:moveTo>
                  <a:lnTo>
                    <a:pt x="10548" y="2459"/>
                  </a:lnTo>
                  <a:cubicBezTo>
                    <a:pt x="10548" y="2691"/>
                    <a:pt x="10455" y="2914"/>
                    <a:pt x="10270" y="3099"/>
                  </a:cubicBezTo>
                  <a:cubicBezTo>
                    <a:pt x="10019" y="3359"/>
                    <a:pt x="9639" y="3498"/>
                    <a:pt x="9231" y="3507"/>
                  </a:cubicBezTo>
                  <a:lnTo>
                    <a:pt x="6605" y="3498"/>
                  </a:lnTo>
                  <a:cubicBezTo>
                    <a:pt x="6578" y="3507"/>
                    <a:pt x="6550" y="3507"/>
                    <a:pt x="6522" y="3507"/>
                  </a:cubicBezTo>
                  <a:lnTo>
                    <a:pt x="473" y="3498"/>
                  </a:lnTo>
                  <a:cubicBezTo>
                    <a:pt x="891" y="3313"/>
                    <a:pt x="1132" y="2932"/>
                    <a:pt x="1132" y="2459"/>
                  </a:cubicBezTo>
                  <a:lnTo>
                    <a:pt x="1123" y="121"/>
                  </a:lnTo>
                  <a:close/>
                  <a:moveTo>
                    <a:pt x="10604" y="1"/>
                  </a:moveTo>
                  <a:lnTo>
                    <a:pt x="1067" y="10"/>
                  </a:lnTo>
                  <a:cubicBezTo>
                    <a:pt x="1049" y="10"/>
                    <a:pt x="1039" y="19"/>
                    <a:pt x="1030" y="29"/>
                  </a:cubicBezTo>
                  <a:cubicBezTo>
                    <a:pt x="1012" y="38"/>
                    <a:pt x="1012" y="56"/>
                    <a:pt x="1012" y="66"/>
                  </a:cubicBezTo>
                  <a:lnTo>
                    <a:pt x="1012" y="2459"/>
                  </a:lnTo>
                  <a:cubicBezTo>
                    <a:pt x="1021" y="3006"/>
                    <a:pt x="659" y="3405"/>
                    <a:pt x="84" y="3498"/>
                  </a:cubicBezTo>
                  <a:lnTo>
                    <a:pt x="65" y="3498"/>
                  </a:lnTo>
                  <a:cubicBezTo>
                    <a:pt x="10" y="3498"/>
                    <a:pt x="0" y="3526"/>
                    <a:pt x="0" y="3554"/>
                  </a:cubicBezTo>
                  <a:cubicBezTo>
                    <a:pt x="0" y="3609"/>
                    <a:pt x="47" y="3609"/>
                    <a:pt x="93" y="3619"/>
                  </a:cubicBezTo>
                  <a:lnTo>
                    <a:pt x="9231" y="3619"/>
                  </a:lnTo>
                  <a:cubicBezTo>
                    <a:pt x="9676" y="3619"/>
                    <a:pt x="10084" y="3461"/>
                    <a:pt x="10353" y="3183"/>
                  </a:cubicBezTo>
                  <a:cubicBezTo>
                    <a:pt x="10557" y="2979"/>
                    <a:pt x="10669" y="2719"/>
                    <a:pt x="10669" y="2459"/>
                  </a:cubicBezTo>
                  <a:lnTo>
                    <a:pt x="10659" y="56"/>
                  </a:lnTo>
                  <a:cubicBezTo>
                    <a:pt x="10659" y="29"/>
                    <a:pt x="10631" y="1"/>
                    <a:pt x="10604" y="1"/>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262" name="Google Shape;1262;p3"/>
            <p:cNvSpPr/>
            <p:nvPr/>
          </p:nvSpPr>
          <p:spPr>
            <a:xfrm>
              <a:off x="3319722" y="3424370"/>
              <a:ext cx="583646" cy="192822"/>
            </a:xfrm>
            <a:custGeom>
              <a:rect b="b" l="l" r="r" t="t"/>
              <a:pathLst>
                <a:path extrusionOk="0" h="3387" w="10252">
                  <a:moveTo>
                    <a:pt x="10242" y="0"/>
                  </a:moveTo>
                  <a:lnTo>
                    <a:pt x="1021" y="0"/>
                  </a:lnTo>
                  <a:lnTo>
                    <a:pt x="1031" y="2320"/>
                  </a:lnTo>
                  <a:cubicBezTo>
                    <a:pt x="1031" y="2839"/>
                    <a:pt x="706" y="3275"/>
                    <a:pt x="84" y="3377"/>
                  </a:cubicBezTo>
                  <a:cubicBezTo>
                    <a:pt x="66" y="3377"/>
                    <a:pt x="1" y="3377"/>
                    <a:pt x="84" y="3377"/>
                  </a:cubicBezTo>
                  <a:cubicBezTo>
                    <a:pt x="196" y="3377"/>
                    <a:pt x="288" y="3377"/>
                    <a:pt x="288" y="3377"/>
                  </a:cubicBezTo>
                  <a:lnTo>
                    <a:pt x="6300" y="3386"/>
                  </a:lnTo>
                  <a:cubicBezTo>
                    <a:pt x="6328" y="3386"/>
                    <a:pt x="6346" y="3386"/>
                    <a:pt x="6374" y="3386"/>
                  </a:cubicBezTo>
                  <a:lnTo>
                    <a:pt x="8916" y="3386"/>
                  </a:lnTo>
                  <a:cubicBezTo>
                    <a:pt x="9658" y="3377"/>
                    <a:pt x="10252" y="2904"/>
                    <a:pt x="10252" y="2320"/>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263" name="Google Shape;1263;p3"/>
            <p:cNvSpPr/>
            <p:nvPr/>
          </p:nvSpPr>
          <p:spPr>
            <a:xfrm>
              <a:off x="1858973" y="2558251"/>
              <a:ext cx="562525" cy="562525"/>
            </a:xfrm>
            <a:custGeom>
              <a:rect b="b" l="l" r="r" t="t"/>
              <a:pathLst>
                <a:path extrusionOk="0" h="9881" w="9881">
                  <a:moveTo>
                    <a:pt x="4945" y="1"/>
                  </a:moveTo>
                  <a:cubicBezTo>
                    <a:pt x="2218" y="1"/>
                    <a:pt x="1" y="2218"/>
                    <a:pt x="1" y="4945"/>
                  </a:cubicBezTo>
                  <a:cubicBezTo>
                    <a:pt x="1" y="7672"/>
                    <a:pt x="2218" y="9880"/>
                    <a:pt x="4945" y="9880"/>
                  </a:cubicBezTo>
                  <a:cubicBezTo>
                    <a:pt x="7672" y="9880"/>
                    <a:pt x="9880" y="7672"/>
                    <a:pt x="9880" y="4945"/>
                  </a:cubicBezTo>
                  <a:cubicBezTo>
                    <a:pt x="9880" y="2218"/>
                    <a:pt x="7672" y="1"/>
                    <a:pt x="4945" y="1"/>
                  </a:cubicBezTo>
                  <a:close/>
                </a:path>
              </a:pathLst>
            </a:cu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264" name="Google Shape;1264;p3"/>
            <p:cNvSpPr/>
            <p:nvPr/>
          </p:nvSpPr>
          <p:spPr>
            <a:xfrm>
              <a:off x="1748957" y="2524435"/>
              <a:ext cx="630101" cy="630158"/>
            </a:xfrm>
            <a:custGeom>
              <a:rect b="b" l="l" r="r" t="t"/>
              <a:pathLst>
                <a:path extrusionOk="0" h="11069" w="11068">
                  <a:moveTo>
                    <a:pt x="5539" y="1"/>
                  </a:moveTo>
                  <a:cubicBezTo>
                    <a:pt x="2487" y="1"/>
                    <a:pt x="1" y="2487"/>
                    <a:pt x="1" y="5539"/>
                  </a:cubicBezTo>
                  <a:cubicBezTo>
                    <a:pt x="1" y="8591"/>
                    <a:pt x="2487" y="11068"/>
                    <a:pt x="5539" y="11068"/>
                  </a:cubicBezTo>
                  <a:cubicBezTo>
                    <a:pt x="8591" y="11068"/>
                    <a:pt x="11068" y="8591"/>
                    <a:pt x="11068" y="5539"/>
                  </a:cubicBezTo>
                  <a:cubicBezTo>
                    <a:pt x="11068" y="2487"/>
                    <a:pt x="8591" y="1"/>
                    <a:pt x="5539" y="1"/>
                  </a:cubicBezTo>
                  <a:close/>
                </a:path>
              </a:pathLst>
            </a:custGeom>
            <a:solidFill>
              <a:schemeClr val="l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265" name="Google Shape;1265;p3"/>
            <p:cNvSpPr/>
            <p:nvPr/>
          </p:nvSpPr>
          <p:spPr>
            <a:xfrm>
              <a:off x="1866886" y="2566164"/>
              <a:ext cx="547211" cy="547211"/>
            </a:xfrm>
            <a:custGeom>
              <a:rect b="b" l="l" r="r" t="t"/>
              <a:pathLst>
                <a:path extrusionOk="0" h="9612" w="9612">
                  <a:moveTo>
                    <a:pt x="4806" y="1"/>
                  </a:moveTo>
                  <a:cubicBezTo>
                    <a:pt x="4769" y="1"/>
                    <a:pt x="4750" y="29"/>
                    <a:pt x="4750" y="56"/>
                  </a:cubicBezTo>
                  <a:cubicBezTo>
                    <a:pt x="4750" y="94"/>
                    <a:pt x="4769" y="112"/>
                    <a:pt x="4806" y="112"/>
                  </a:cubicBezTo>
                  <a:cubicBezTo>
                    <a:pt x="7394" y="112"/>
                    <a:pt x="9500" y="2218"/>
                    <a:pt x="9500" y="4806"/>
                  </a:cubicBezTo>
                  <a:cubicBezTo>
                    <a:pt x="9500" y="7394"/>
                    <a:pt x="7394" y="9491"/>
                    <a:pt x="4806" y="9491"/>
                  </a:cubicBezTo>
                  <a:cubicBezTo>
                    <a:pt x="2218" y="9491"/>
                    <a:pt x="112" y="7394"/>
                    <a:pt x="112" y="4806"/>
                  </a:cubicBezTo>
                  <a:cubicBezTo>
                    <a:pt x="112" y="4407"/>
                    <a:pt x="168" y="3999"/>
                    <a:pt x="270" y="3619"/>
                  </a:cubicBezTo>
                  <a:cubicBezTo>
                    <a:pt x="279" y="3582"/>
                    <a:pt x="260" y="3554"/>
                    <a:pt x="223" y="3545"/>
                  </a:cubicBezTo>
                  <a:cubicBezTo>
                    <a:pt x="219" y="3543"/>
                    <a:pt x="214" y="3542"/>
                    <a:pt x="209" y="3542"/>
                  </a:cubicBezTo>
                  <a:cubicBezTo>
                    <a:pt x="187" y="3542"/>
                    <a:pt x="166" y="3560"/>
                    <a:pt x="158" y="3591"/>
                  </a:cubicBezTo>
                  <a:cubicBezTo>
                    <a:pt x="56" y="3981"/>
                    <a:pt x="1" y="4389"/>
                    <a:pt x="1" y="4806"/>
                  </a:cubicBezTo>
                  <a:cubicBezTo>
                    <a:pt x="1" y="7459"/>
                    <a:pt x="2153" y="9611"/>
                    <a:pt x="4806" y="9611"/>
                  </a:cubicBezTo>
                  <a:cubicBezTo>
                    <a:pt x="7459" y="9611"/>
                    <a:pt x="9611" y="7459"/>
                    <a:pt x="9611" y="4806"/>
                  </a:cubicBezTo>
                  <a:cubicBezTo>
                    <a:pt x="9611" y="2153"/>
                    <a:pt x="7459" y="1"/>
                    <a:pt x="4806" y="1"/>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266" name="Google Shape;1266;p3"/>
            <p:cNvSpPr/>
            <p:nvPr/>
          </p:nvSpPr>
          <p:spPr>
            <a:xfrm>
              <a:off x="1890683" y="2596621"/>
              <a:ext cx="128890" cy="134412"/>
            </a:xfrm>
            <a:custGeom>
              <a:rect b="b" l="l" r="r" t="t"/>
              <a:pathLst>
                <a:path extrusionOk="0" h="2361" w="2264">
                  <a:moveTo>
                    <a:pt x="2193" y="0"/>
                  </a:moveTo>
                  <a:cubicBezTo>
                    <a:pt x="2185" y="0"/>
                    <a:pt x="2178" y="2"/>
                    <a:pt x="2171" y="4"/>
                  </a:cubicBezTo>
                  <a:cubicBezTo>
                    <a:pt x="1985" y="97"/>
                    <a:pt x="1809" y="208"/>
                    <a:pt x="1642" y="319"/>
                  </a:cubicBezTo>
                  <a:cubicBezTo>
                    <a:pt x="1253" y="598"/>
                    <a:pt x="909" y="922"/>
                    <a:pt x="612" y="1293"/>
                  </a:cubicBezTo>
                  <a:cubicBezTo>
                    <a:pt x="371" y="1599"/>
                    <a:pt x="167" y="1933"/>
                    <a:pt x="9" y="2286"/>
                  </a:cubicBezTo>
                  <a:cubicBezTo>
                    <a:pt x="0" y="2314"/>
                    <a:pt x="9" y="2342"/>
                    <a:pt x="37" y="2360"/>
                  </a:cubicBezTo>
                  <a:lnTo>
                    <a:pt x="65" y="2360"/>
                  </a:lnTo>
                  <a:cubicBezTo>
                    <a:pt x="84" y="2360"/>
                    <a:pt x="102" y="2351"/>
                    <a:pt x="111" y="2332"/>
                  </a:cubicBezTo>
                  <a:cubicBezTo>
                    <a:pt x="269" y="1989"/>
                    <a:pt x="464" y="1664"/>
                    <a:pt x="696" y="1368"/>
                  </a:cubicBezTo>
                  <a:cubicBezTo>
                    <a:pt x="993" y="1006"/>
                    <a:pt x="1327" y="681"/>
                    <a:pt x="1716" y="412"/>
                  </a:cubicBezTo>
                  <a:cubicBezTo>
                    <a:pt x="1874" y="301"/>
                    <a:pt x="2050" y="199"/>
                    <a:pt x="2227" y="106"/>
                  </a:cubicBezTo>
                  <a:cubicBezTo>
                    <a:pt x="2254" y="97"/>
                    <a:pt x="2264" y="60"/>
                    <a:pt x="2245" y="32"/>
                  </a:cubicBezTo>
                  <a:cubicBezTo>
                    <a:pt x="2238" y="11"/>
                    <a:pt x="2216" y="0"/>
                    <a:pt x="2193" y="0"/>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267" name="Google Shape;1267;p3"/>
            <p:cNvSpPr/>
            <p:nvPr/>
          </p:nvSpPr>
          <p:spPr>
            <a:xfrm>
              <a:off x="1712152" y="3085073"/>
              <a:ext cx="182802" cy="179216"/>
            </a:xfrm>
            <a:custGeom>
              <a:rect b="b" l="l" r="r" t="t"/>
              <a:pathLst>
                <a:path extrusionOk="0" h="3148" w="3211">
                  <a:moveTo>
                    <a:pt x="1354" y="0"/>
                  </a:moveTo>
                  <a:cubicBezTo>
                    <a:pt x="1272" y="0"/>
                    <a:pt x="1188" y="33"/>
                    <a:pt x="1123" y="98"/>
                  </a:cubicBezTo>
                  <a:lnTo>
                    <a:pt x="121" y="1090"/>
                  </a:lnTo>
                  <a:cubicBezTo>
                    <a:pt x="1" y="1220"/>
                    <a:pt x="1" y="1424"/>
                    <a:pt x="121" y="1545"/>
                  </a:cubicBezTo>
                  <a:lnTo>
                    <a:pt x="205" y="1619"/>
                  </a:lnTo>
                  <a:lnTo>
                    <a:pt x="1439" y="2862"/>
                  </a:lnTo>
                  <a:lnTo>
                    <a:pt x="1633" y="3057"/>
                  </a:lnTo>
                  <a:cubicBezTo>
                    <a:pt x="1694" y="3117"/>
                    <a:pt x="1775" y="3147"/>
                    <a:pt x="1857" y="3147"/>
                  </a:cubicBezTo>
                  <a:cubicBezTo>
                    <a:pt x="1939" y="3147"/>
                    <a:pt x="2023" y="3117"/>
                    <a:pt x="2088" y="3057"/>
                  </a:cubicBezTo>
                  <a:lnTo>
                    <a:pt x="3090" y="2055"/>
                  </a:lnTo>
                  <a:cubicBezTo>
                    <a:pt x="3201" y="1934"/>
                    <a:pt x="3210" y="1749"/>
                    <a:pt x="3099" y="1619"/>
                  </a:cubicBezTo>
                  <a:cubicBezTo>
                    <a:pt x="3099" y="1619"/>
                    <a:pt x="3090" y="1610"/>
                    <a:pt x="3081" y="1600"/>
                  </a:cubicBezTo>
                  <a:lnTo>
                    <a:pt x="1587" y="107"/>
                  </a:lnTo>
                  <a:lnTo>
                    <a:pt x="1578" y="98"/>
                  </a:lnTo>
                  <a:cubicBezTo>
                    <a:pt x="1517" y="33"/>
                    <a:pt x="1436" y="0"/>
                    <a:pt x="1354" y="0"/>
                  </a:cubicBezTo>
                  <a:close/>
                </a:path>
              </a:pathLst>
            </a:cu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268" name="Google Shape;1268;p3"/>
            <p:cNvSpPr/>
            <p:nvPr/>
          </p:nvSpPr>
          <p:spPr>
            <a:xfrm>
              <a:off x="1710558" y="3081600"/>
              <a:ext cx="188097" cy="185990"/>
            </a:xfrm>
            <a:custGeom>
              <a:rect b="b" l="l" r="r" t="t"/>
              <a:pathLst>
                <a:path extrusionOk="0" h="3267" w="3304">
                  <a:moveTo>
                    <a:pt x="1383" y="121"/>
                  </a:moveTo>
                  <a:cubicBezTo>
                    <a:pt x="1448" y="121"/>
                    <a:pt x="1513" y="140"/>
                    <a:pt x="1569" y="196"/>
                  </a:cubicBezTo>
                  <a:lnTo>
                    <a:pt x="3081" y="1708"/>
                  </a:lnTo>
                  <a:lnTo>
                    <a:pt x="3090" y="1717"/>
                  </a:lnTo>
                  <a:cubicBezTo>
                    <a:pt x="3173" y="1828"/>
                    <a:pt x="3173" y="1977"/>
                    <a:pt x="3071" y="2070"/>
                  </a:cubicBezTo>
                  <a:lnTo>
                    <a:pt x="2070" y="3071"/>
                  </a:lnTo>
                  <a:cubicBezTo>
                    <a:pt x="2019" y="3122"/>
                    <a:pt x="1954" y="3148"/>
                    <a:pt x="1889" y="3148"/>
                  </a:cubicBezTo>
                  <a:cubicBezTo>
                    <a:pt x="1824" y="3148"/>
                    <a:pt x="1759" y="3122"/>
                    <a:pt x="1708" y="3071"/>
                  </a:cubicBezTo>
                  <a:lnTo>
                    <a:pt x="196" y="1569"/>
                  </a:lnTo>
                  <a:cubicBezTo>
                    <a:pt x="94" y="1467"/>
                    <a:pt x="94" y="1300"/>
                    <a:pt x="196" y="1198"/>
                  </a:cubicBezTo>
                  <a:lnTo>
                    <a:pt x="1198" y="196"/>
                  </a:lnTo>
                  <a:cubicBezTo>
                    <a:pt x="1244" y="140"/>
                    <a:pt x="1318" y="121"/>
                    <a:pt x="1383" y="121"/>
                  </a:cubicBezTo>
                  <a:close/>
                  <a:moveTo>
                    <a:pt x="1383" y="1"/>
                  </a:moveTo>
                  <a:cubicBezTo>
                    <a:pt x="1286" y="1"/>
                    <a:pt x="1188" y="38"/>
                    <a:pt x="1114" y="112"/>
                  </a:cubicBezTo>
                  <a:lnTo>
                    <a:pt x="112" y="1114"/>
                  </a:lnTo>
                  <a:cubicBezTo>
                    <a:pt x="47" y="1188"/>
                    <a:pt x="1" y="1281"/>
                    <a:pt x="1" y="1383"/>
                  </a:cubicBezTo>
                  <a:cubicBezTo>
                    <a:pt x="1" y="1485"/>
                    <a:pt x="47" y="1578"/>
                    <a:pt x="112" y="1643"/>
                  </a:cubicBezTo>
                  <a:lnTo>
                    <a:pt x="1624" y="3155"/>
                  </a:lnTo>
                  <a:cubicBezTo>
                    <a:pt x="1689" y="3229"/>
                    <a:pt x="1791" y="3266"/>
                    <a:pt x="1884" y="3266"/>
                  </a:cubicBezTo>
                  <a:cubicBezTo>
                    <a:pt x="1986" y="3266"/>
                    <a:pt x="2079" y="3229"/>
                    <a:pt x="2153" y="3155"/>
                  </a:cubicBezTo>
                  <a:lnTo>
                    <a:pt x="3155" y="2153"/>
                  </a:lnTo>
                  <a:cubicBezTo>
                    <a:pt x="3294" y="2014"/>
                    <a:pt x="3303" y="1801"/>
                    <a:pt x="3173" y="1643"/>
                  </a:cubicBezTo>
                  <a:cubicBezTo>
                    <a:pt x="3164" y="1634"/>
                    <a:pt x="3164" y="1624"/>
                    <a:pt x="3155" y="1624"/>
                  </a:cubicBezTo>
                  <a:lnTo>
                    <a:pt x="1652" y="112"/>
                  </a:lnTo>
                  <a:cubicBezTo>
                    <a:pt x="1578" y="38"/>
                    <a:pt x="1480" y="1"/>
                    <a:pt x="1383" y="1"/>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269" name="Google Shape;1269;p3"/>
            <p:cNvSpPr/>
            <p:nvPr/>
          </p:nvSpPr>
          <p:spPr>
            <a:xfrm>
              <a:off x="1663022" y="3177184"/>
              <a:ext cx="131053" cy="132135"/>
            </a:xfrm>
            <a:custGeom>
              <a:rect b="b" l="l" r="r" t="t"/>
              <a:pathLst>
                <a:path extrusionOk="0" h="2321" w="2302">
                  <a:moveTo>
                    <a:pt x="1068" y="1"/>
                  </a:moveTo>
                  <a:lnTo>
                    <a:pt x="1" y="1096"/>
                  </a:lnTo>
                  <a:cubicBezTo>
                    <a:pt x="353" y="1383"/>
                    <a:pt x="864" y="1893"/>
                    <a:pt x="1188" y="2255"/>
                  </a:cubicBezTo>
                  <a:cubicBezTo>
                    <a:pt x="1207" y="2283"/>
                    <a:pt x="1225" y="2302"/>
                    <a:pt x="1244" y="2320"/>
                  </a:cubicBezTo>
                  <a:lnTo>
                    <a:pt x="2302" y="1244"/>
                  </a:lnTo>
                  <a:lnTo>
                    <a:pt x="1068" y="1"/>
                  </a:lnTo>
                  <a:close/>
                </a:path>
              </a:pathLst>
            </a:cu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270" name="Google Shape;1270;p3"/>
            <p:cNvSpPr/>
            <p:nvPr/>
          </p:nvSpPr>
          <p:spPr>
            <a:xfrm>
              <a:off x="1659322" y="3174053"/>
              <a:ext cx="138454" cy="138909"/>
            </a:xfrm>
            <a:custGeom>
              <a:rect b="b" l="l" r="r" t="t"/>
              <a:pathLst>
                <a:path extrusionOk="0" h="2440" w="2432">
                  <a:moveTo>
                    <a:pt x="1133" y="139"/>
                  </a:moveTo>
                  <a:lnTo>
                    <a:pt x="2292" y="1290"/>
                  </a:lnTo>
                  <a:lnTo>
                    <a:pt x="1309" y="2292"/>
                  </a:lnTo>
                  <a:cubicBezTo>
                    <a:pt x="1309" y="2282"/>
                    <a:pt x="1300" y="2282"/>
                    <a:pt x="1300" y="2273"/>
                  </a:cubicBezTo>
                  <a:cubicBezTo>
                    <a:pt x="975" y="1911"/>
                    <a:pt x="493" y="1438"/>
                    <a:pt x="149" y="1141"/>
                  </a:cubicBezTo>
                  <a:lnTo>
                    <a:pt x="1133" y="139"/>
                  </a:lnTo>
                  <a:close/>
                  <a:moveTo>
                    <a:pt x="1123" y="0"/>
                  </a:moveTo>
                  <a:cubicBezTo>
                    <a:pt x="1114" y="0"/>
                    <a:pt x="1096" y="0"/>
                    <a:pt x="1086" y="10"/>
                  </a:cubicBezTo>
                  <a:lnTo>
                    <a:pt x="20" y="1104"/>
                  </a:lnTo>
                  <a:cubicBezTo>
                    <a:pt x="10" y="1113"/>
                    <a:pt x="1" y="1132"/>
                    <a:pt x="1" y="1151"/>
                  </a:cubicBezTo>
                  <a:cubicBezTo>
                    <a:pt x="10" y="1169"/>
                    <a:pt x="20" y="1188"/>
                    <a:pt x="29" y="1197"/>
                  </a:cubicBezTo>
                  <a:cubicBezTo>
                    <a:pt x="363" y="1475"/>
                    <a:pt x="882" y="1985"/>
                    <a:pt x="1207" y="2357"/>
                  </a:cubicBezTo>
                  <a:cubicBezTo>
                    <a:pt x="1226" y="2375"/>
                    <a:pt x="1244" y="2394"/>
                    <a:pt x="1263" y="2412"/>
                  </a:cubicBezTo>
                  <a:cubicBezTo>
                    <a:pt x="1272" y="2431"/>
                    <a:pt x="1290" y="2440"/>
                    <a:pt x="1309" y="2440"/>
                  </a:cubicBezTo>
                  <a:cubicBezTo>
                    <a:pt x="1328" y="2440"/>
                    <a:pt x="1337" y="2431"/>
                    <a:pt x="1346" y="2421"/>
                  </a:cubicBezTo>
                  <a:lnTo>
                    <a:pt x="2404" y="1336"/>
                  </a:lnTo>
                  <a:cubicBezTo>
                    <a:pt x="2431" y="1308"/>
                    <a:pt x="2431" y="1271"/>
                    <a:pt x="2404" y="1253"/>
                  </a:cubicBezTo>
                  <a:lnTo>
                    <a:pt x="1170" y="10"/>
                  </a:lnTo>
                  <a:cubicBezTo>
                    <a:pt x="1161" y="0"/>
                    <a:pt x="1142" y="0"/>
                    <a:pt x="1123" y="0"/>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271" name="Google Shape;1271;p3"/>
            <p:cNvSpPr/>
            <p:nvPr/>
          </p:nvSpPr>
          <p:spPr>
            <a:xfrm>
              <a:off x="1329815" y="3227054"/>
              <a:ext cx="419403" cy="406252"/>
            </a:xfrm>
            <a:custGeom>
              <a:rect b="b" l="l" r="r" t="t"/>
              <a:pathLst>
                <a:path extrusionOk="0" h="7136" w="7367">
                  <a:moveTo>
                    <a:pt x="5511" y="1"/>
                  </a:moveTo>
                  <a:cubicBezTo>
                    <a:pt x="5503" y="1"/>
                    <a:pt x="5497" y="3"/>
                    <a:pt x="5492" y="6"/>
                  </a:cubicBezTo>
                  <a:lnTo>
                    <a:pt x="511" y="4941"/>
                  </a:lnTo>
                  <a:cubicBezTo>
                    <a:pt x="0" y="5442"/>
                    <a:pt x="0" y="6259"/>
                    <a:pt x="511" y="6760"/>
                  </a:cubicBezTo>
                  <a:cubicBezTo>
                    <a:pt x="761" y="7010"/>
                    <a:pt x="1093" y="7135"/>
                    <a:pt x="1425" y="7135"/>
                  </a:cubicBezTo>
                  <a:cubicBezTo>
                    <a:pt x="1758" y="7135"/>
                    <a:pt x="2092" y="7010"/>
                    <a:pt x="2347" y="6760"/>
                  </a:cubicBezTo>
                  <a:lnTo>
                    <a:pt x="7329" y="1824"/>
                  </a:lnTo>
                  <a:cubicBezTo>
                    <a:pt x="7366" y="1797"/>
                    <a:pt x="7264" y="1648"/>
                    <a:pt x="7097" y="1453"/>
                  </a:cubicBezTo>
                  <a:cubicBezTo>
                    <a:pt x="7078" y="1426"/>
                    <a:pt x="7060" y="1407"/>
                    <a:pt x="7041" y="1388"/>
                  </a:cubicBezTo>
                  <a:cubicBezTo>
                    <a:pt x="6717" y="1017"/>
                    <a:pt x="6206" y="507"/>
                    <a:pt x="5854" y="220"/>
                  </a:cubicBezTo>
                  <a:cubicBezTo>
                    <a:pt x="5854" y="220"/>
                    <a:pt x="5854" y="220"/>
                    <a:pt x="5854" y="210"/>
                  </a:cubicBezTo>
                  <a:cubicBezTo>
                    <a:pt x="5692" y="81"/>
                    <a:pt x="5566" y="1"/>
                    <a:pt x="5511" y="1"/>
                  </a:cubicBezTo>
                  <a:close/>
                </a:path>
              </a:pathLst>
            </a:cu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272" name="Google Shape;1272;p3"/>
            <p:cNvSpPr/>
            <p:nvPr/>
          </p:nvSpPr>
          <p:spPr>
            <a:xfrm>
              <a:off x="1333516" y="3223752"/>
              <a:ext cx="419346" cy="412970"/>
            </a:xfrm>
            <a:custGeom>
              <a:rect b="b" l="l" r="r" t="t"/>
              <a:pathLst>
                <a:path extrusionOk="0" h="7254" w="7366">
                  <a:moveTo>
                    <a:pt x="5455" y="120"/>
                  </a:moveTo>
                  <a:cubicBezTo>
                    <a:pt x="5483" y="129"/>
                    <a:pt x="5557" y="166"/>
                    <a:pt x="5752" y="324"/>
                  </a:cubicBezTo>
                  <a:cubicBezTo>
                    <a:pt x="6086" y="602"/>
                    <a:pt x="6605" y="1112"/>
                    <a:pt x="6930" y="1484"/>
                  </a:cubicBezTo>
                  <a:cubicBezTo>
                    <a:pt x="6949" y="1502"/>
                    <a:pt x="6967" y="1521"/>
                    <a:pt x="6986" y="1548"/>
                  </a:cubicBezTo>
                  <a:cubicBezTo>
                    <a:pt x="7162" y="1753"/>
                    <a:pt x="7199" y="1827"/>
                    <a:pt x="7208" y="1855"/>
                  </a:cubicBezTo>
                  <a:lnTo>
                    <a:pt x="2236" y="6771"/>
                  </a:lnTo>
                  <a:cubicBezTo>
                    <a:pt x="1995" y="7012"/>
                    <a:pt x="1677" y="7133"/>
                    <a:pt x="1359" y="7133"/>
                  </a:cubicBezTo>
                  <a:cubicBezTo>
                    <a:pt x="1042" y="7133"/>
                    <a:pt x="724" y="7012"/>
                    <a:pt x="483" y="6771"/>
                  </a:cubicBezTo>
                  <a:cubicBezTo>
                    <a:pt x="251" y="6539"/>
                    <a:pt x="121" y="6233"/>
                    <a:pt x="121" y="5908"/>
                  </a:cubicBezTo>
                  <a:cubicBezTo>
                    <a:pt x="121" y="5575"/>
                    <a:pt x="251" y="5268"/>
                    <a:pt x="483" y="5036"/>
                  </a:cubicBezTo>
                  <a:lnTo>
                    <a:pt x="5455" y="120"/>
                  </a:lnTo>
                  <a:close/>
                  <a:moveTo>
                    <a:pt x="5450" y="1"/>
                  </a:moveTo>
                  <a:cubicBezTo>
                    <a:pt x="5425" y="1"/>
                    <a:pt x="5406" y="11"/>
                    <a:pt x="5390" y="27"/>
                  </a:cubicBezTo>
                  <a:lnTo>
                    <a:pt x="399" y="4962"/>
                  </a:lnTo>
                  <a:cubicBezTo>
                    <a:pt x="149" y="5213"/>
                    <a:pt x="0" y="5547"/>
                    <a:pt x="0" y="5908"/>
                  </a:cubicBezTo>
                  <a:cubicBezTo>
                    <a:pt x="0" y="6270"/>
                    <a:pt x="149" y="6604"/>
                    <a:pt x="399" y="6855"/>
                  </a:cubicBezTo>
                  <a:cubicBezTo>
                    <a:pt x="668" y="7114"/>
                    <a:pt x="1011" y="7254"/>
                    <a:pt x="1364" y="7254"/>
                  </a:cubicBezTo>
                  <a:cubicBezTo>
                    <a:pt x="1707" y="7254"/>
                    <a:pt x="2060" y="7114"/>
                    <a:pt x="2319" y="6855"/>
                  </a:cubicBezTo>
                  <a:lnTo>
                    <a:pt x="7310" y="1920"/>
                  </a:lnTo>
                  <a:cubicBezTo>
                    <a:pt x="7366" y="1873"/>
                    <a:pt x="7338" y="1780"/>
                    <a:pt x="7078" y="1465"/>
                  </a:cubicBezTo>
                  <a:cubicBezTo>
                    <a:pt x="7060" y="1446"/>
                    <a:pt x="7041" y="1428"/>
                    <a:pt x="7023" y="1400"/>
                  </a:cubicBezTo>
                  <a:cubicBezTo>
                    <a:pt x="6689" y="1020"/>
                    <a:pt x="6179" y="519"/>
                    <a:pt x="5826" y="231"/>
                  </a:cubicBezTo>
                  <a:cubicBezTo>
                    <a:pt x="5615" y="60"/>
                    <a:pt x="5512" y="1"/>
                    <a:pt x="5450" y="1"/>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273" name="Google Shape;1273;p3"/>
            <p:cNvSpPr/>
            <p:nvPr/>
          </p:nvSpPr>
          <p:spPr>
            <a:xfrm>
              <a:off x="1719553" y="2418832"/>
              <a:ext cx="841881" cy="841881"/>
            </a:xfrm>
            <a:custGeom>
              <a:rect b="b" l="l" r="r" t="t"/>
              <a:pathLst>
                <a:path extrusionOk="0" h="14788" w="14788">
                  <a:moveTo>
                    <a:pt x="7394" y="1856"/>
                  </a:moveTo>
                  <a:cubicBezTo>
                    <a:pt x="10446" y="1856"/>
                    <a:pt x="12923" y="4333"/>
                    <a:pt x="12923" y="7394"/>
                  </a:cubicBezTo>
                  <a:cubicBezTo>
                    <a:pt x="12923" y="10446"/>
                    <a:pt x="10446" y="12923"/>
                    <a:pt x="7394" y="12923"/>
                  </a:cubicBezTo>
                  <a:cubicBezTo>
                    <a:pt x="4342" y="12923"/>
                    <a:pt x="1865" y="10446"/>
                    <a:pt x="1865" y="7394"/>
                  </a:cubicBezTo>
                  <a:cubicBezTo>
                    <a:pt x="1865" y="6912"/>
                    <a:pt x="1921" y="6439"/>
                    <a:pt x="2041" y="5993"/>
                  </a:cubicBezTo>
                  <a:cubicBezTo>
                    <a:pt x="2069" y="5863"/>
                    <a:pt x="2116" y="5743"/>
                    <a:pt x="2153" y="5613"/>
                  </a:cubicBezTo>
                  <a:cubicBezTo>
                    <a:pt x="2208" y="5446"/>
                    <a:pt x="2283" y="5270"/>
                    <a:pt x="2357" y="5103"/>
                  </a:cubicBezTo>
                  <a:cubicBezTo>
                    <a:pt x="2542" y="4695"/>
                    <a:pt x="2774" y="4314"/>
                    <a:pt x="3043" y="3971"/>
                  </a:cubicBezTo>
                  <a:cubicBezTo>
                    <a:pt x="3387" y="3544"/>
                    <a:pt x="3785" y="3164"/>
                    <a:pt x="4240" y="2849"/>
                  </a:cubicBezTo>
                  <a:cubicBezTo>
                    <a:pt x="4435" y="2709"/>
                    <a:pt x="4630" y="2589"/>
                    <a:pt x="4843" y="2478"/>
                  </a:cubicBezTo>
                  <a:cubicBezTo>
                    <a:pt x="5019" y="2385"/>
                    <a:pt x="5214" y="2301"/>
                    <a:pt x="5400" y="2227"/>
                  </a:cubicBezTo>
                  <a:cubicBezTo>
                    <a:pt x="6021" y="1995"/>
                    <a:pt x="6689" y="1856"/>
                    <a:pt x="7394" y="1856"/>
                  </a:cubicBezTo>
                  <a:close/>
                  <a:moveTo>
                    <a:pt x="7394" y="1"/>
                  </a:moveTo>
                  <a:cubicBezTo>
                    <a:pt x="3312" y="1"/>
                    <a:pt x="1" y="3312"/>
                    <a:pt x="1" y="7394"/>
                  </a:cubicBezTo>
                  <a:cubicBezTo>
                    <a:pt x="1" y="9045"/>
                    <a:pt x="539" y="10576"/>
                    <a:pt x="1457" y="11810"/>
                  </a:cubicBezTo>
                  <a:lnTo>
                    <a:pt x="2960" y="13303"/>
                  </a:lnTo>
                  <a:cubicBezTo>
                    <a:pt x="2969" y="13313"/>
                    <a:pt x="2969" y="13322"/>
                    <a:pt x="2978" y="13322"/>
                  </a:cubicBezTo>
                  <a:cubicBezTo>
                    <a:pt x="4212" y="14250"/>
                    <a:pt x="5734" y="14788"/>
                    <a:pt x="7394" y="14788"/>
                  </a:cubicBezTo>
                  <a:cubicBezTo>
                    <a:pt x="11476" y="14788"/>
                    <a:pt x="14788" y="11476"/>
                    <a:pt x="14788" y="7394"/>
                  </a:cubicBezTo>
                  <a:cubicBezTo>
                    <a:pt x="14788" y="3312"/>
                    <a:pt x="11476" y="1"/>
                    <a:pt x="7394" y="1"/>
                  </a:cubicBezTo>
                  <a:close/>
                </a:path>
              </a:pathLst>
            </a:custGeom>
            <a:solidFill>
              <a:schemeClr val="l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274" name="Google Shape;1274;p3"/>
            <p:cNvSpPr/>
            <p:nvPr/>
          </p:nvSpPr>
          <p:spPr>
            <a:xfrm>
              <a:off x="1792053" y="2415131"/>
              <a:ext cx="849282" cy="849282"/>
            </a:xfrm>
            <a:custGeom>
              <a:rect b="b" l="l" r="r" t="t"/>
              <a:pathLst>
                <a:path extrusionOk="0" h="14918" w="14918">
                  <a:moveTo>
                    <a:pt x="7459" y="1986"/>
                  </a:moveTo>
                  <a:cubicBezTo>
                    <a:pt x="10474" y="1986"/>
                    <a:pt x="12932" y="4444"/>
                    <a:pt x="12932" y="7459"/>
                  </a:cubicBezTo>
                  <a:cubicBezTo>
                    <a:pt x="12932" y="10474"/>
                    <a:pt x="10474" y="12932"/>
                    <a:pt x="7459" y="12932"/>
                  </a:cubicBezTo>
                  <a:cubicBezTo>
                    <a:pt x="4435" y="12932"/>
                    <a:pt x="1986" y="10474"/>
                    <a:pt x="1986" y="7459"/>
                  </a:cubicBezTo>
                  <a:cubicBezTo>
                    <a:pt x="1986" y="6986"/>
                    <a:pt x="2041" y="6522"/>
                    <a:pt x="2162" y="6068"/>
                  </a:cubicBezTo>
                  <a:cubicBezTo>
                    <a:pt x="2190" y="5947"/>
                    <a:pt x="2227" y="5826"/>
                    <a:pt x="2273" y="5706"/>
                  </a:cubicBezTo>
                  <a:cubicBezTo>
                    <a:pt x="2329" y="5530"/>
                    <a:pt x="2394" y="5363"/>
                    <a:pt x="2468" y="5196"/>
                  </a:cubicBezTo>
                  <a:cubicBezTo>
                    <a:pt x="2654" y="4797"/>
                    <a:pt x="2886" y="4416"/>
                    <a:pt x="3155" y="4073"/>
                  </a:cubicBezTo>
                  <a:cubicBezTo>
                    <a:pt x="3489" y="3646"/>
                    <a:pt x="3888" y="3275"/>
                    <a:pt x="4333" y="2960"/>
                  </a:cubicBezTo>
                  <a:cubicBezTo>
                    <a:pt x="4528" y="2830"/>
                    <a:pt x="4732" y="2709"/>
                    <a:pt x="4936" y="2598"/>
                  </a:cubicBezTo>
                  <a:cubicBezTo>
                    <a:pt x="5112" y="2505"/>
                    <a:pt x="5298" y="2422"/>
                    <a:pt x="5492" y="2348"/>
                  </a:cubicBezTo>
                  <a:cubicBezTo>
                    <a:pt x="6114" y="2107"/>
                    <a:pt x="6782" y="1986"/>
                    <a:pt x="7459" y="1986"/>
                  </a:cubicBezTo>
                  <a:close/>
                  <a:moveTo>
                    <a:pt x="7459" y="1865"/>
                  </a:moveTo>
                  <a:cubicBezTo>
                    <a:pt x="6763" y="1865"/>
                    <a:pt x="6086" y="1995"/>
                    <a:pt x="5446" y="2236"/>
                  </a:cubicBezTo>
                  <a:cubicBezTo>
                    <a:pt x="5251" y="2311"/>
                    <a:pt x="5066" y="2403"/>
                    <a:pt x="4880" y="2496"/>
                  </a:cubicBezTo>
                  <a:cubicBezTo>
                    <a:pt x="4676" y="2607"/>
                    <a:pt x="4463" y="2728"/>
                    <a:pt x="4268" y="2867"/>
                  </a:cubicBezTo>
                  <a:cubicBezTo>
                    <a:pt x="3813" y="3183"/>
                    <a:pt x="3414" y="3563"/>
                    <a:pt x="3062" y="3999"/>
                  </a:cubicBezTo>
                  <a:cubicBezTo>
                    <a:pt x="2784" y="4351"/>
                    <a:pt x="2552" y="4741"/>
                    <a:pt x="2366" y="5149"/>
                  </a:cubicBezTo>
                  <a:cubicBezTo>
                    <a:pt x="2292" y="5316"/>
                    <a:pt x="2218" y="5492"/>
                    <a:pt x="2162" y="5669"/>
                  </a:cubicBezTo>
                  <a:cubicBezTo>
                    <a:pt x="2116" y="5789"/>
                    <a:pt x="2079" y="5919"/>
                    <a:pt x="2051" y="6040"/>
                  </a:cubicBezTo>
                  <a:cubicBezTo>
                    <a:pt x="1930" y="6504"/>
                    <a:pt x="1865" y="6977"/>
                    <a:pt x="1865" y="7459"/>
                  </a:cubicBezTo>
                  <a:cubicBezTo>
                    <a:pt x="1865" y="10539"/>
                    <a:pt x="4379" y="13053"/>
                    <a:pt x="7459" y="13053"/>
                  </a:cubicBezTo>
                  <a:cubicBezTo>
                    <a:pt x="10539" y="13053"/>
                    <a:pt x="13053" y="10539"/>
                    <a:pt x="13053" y="7459"/>
                  </a:cubicBezTo>
                  <a:cubicBezTo>
                    <a:pt x="13053" y="4379"/>
                    <a:pt x="10539" y="1865"/>
                    <a:pt x="7459" y="1865"/>
                  </a:cubicBezTo>
                  <a:close/>
                  <a:moveTo>
                    <a:pt x="7459" y="121"/>
                  </a:moveTo>
                  <a:cubicBezTo>
                    <a:pt x="11504" y="121"/>
                    <a:pt x="14797" y="3415"/>
                    <a:pt x="14797" y="7459"/>
                  </a:cubicBezTo>
                  <a:cubicBezTo>
                    <a:pt x="14797" y="11504"/>
                    <a:pt x="11504" y="14797"/>
                    <a:pt x="7459" y="14797"/>
                  </a:cubicBezTo>
                  <a:cubicBezTo>
                    <a:pt x="5863" y="14797"/>
                    <a:pt x="4351" y="14296"/>
                    <a:pt x="3080" y="13350"/>
                  </a:cubicBezTo>
                  <a:cubicBezTo>
                    <a:pt x="3071" y="13341"/>
                    <a:pt x="3071" y="13331"/>
                    <a:pt x="3062" y="13331"/>
                  </a:cubicBezTo>
                  <a:lnTo>
                    <a:pt x="1568" y="11838"/>
                  </a:lnTo>
                  <a:cubicBezTo>
                    <a:pt x="622" y="10558"/>
                    <a:pt x="121" y="9045"/>
                    <a:pt x="121" y="7459"/>
                  </a:cubicBezTo>
                  <a:cubicBezTo>
                    <a:pt x="121" y="3415"/>
                    <a:pt x="3414" y="121"/>
                    <a:pt x="7459" y="121"/>
                  </a:cubicBezTo>
                  <a:close/>
                  <a:moveTo>
                    <a:pt x="7459" y="1"/>
                  </a:moveTo>
                  <a:cubicBezTo>
                    <a:pt x="3349" y="1"/>
                    <a:pt x="1" y="3350"/>
                    <a:pt x="1" y="7459"/>
                  </a:cubicBezTo>
                  <a:cubicBezTo>
                    <a:pt x="1" y="9073"/>
                    <a:pt x="511" y="10613"/>
                    <a:pt x="1485" y="11912"/>
                  </a:cubicBezTo>
                  <a:lnTo>
                    <a:pt x="2988" y="13415"/>
                  </a:lnTo>
                  <a:cubicBezTo>
                    <a:pt x="2988" y="13415"/>
                    <a:pt x="2997" y="13424"/>
                    <a:pt x="2997" y="13424"/>
                  </a:cubicBezTo>
                  <a:cubicBezTo>
                    <a:pt x="2997" y="13433"/>
                    <a:pt x="2997" y="13433"/>
                    <a:pt x="3006" y="13433"/>
                  </a:cubicBezTo>
                  <a:cubicBezTo>
                    <a:pt x="4296" y="14398"/>
                    <a:pt x="5836" y="14918"/>
                    <a:pt x="7459" y="14918"/>
                  </a:cubicBezTo>
                  <a:cubicBezTo>
                    <a:pt x="11569" y="14918"/>
                    <a:pt x="14918" y="11569"/>
                    <a:pt x="14918" y="7459"/>
                  </a:cubicBezTo>
                  <a:cubicBezTo>
                    <a:pt x="14918" y="3350"/>
                    <a:pt x="11569" y="1"/>
                    <a:pt x="7459" y="1"/>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275" name="Google Shape;1275;p3"/>
            <p:cNvSpPr/>
            <p:nvPr/>
          </p:nvSpPr>
          <p:spPr>
            <a:xfrm>
              <a:off x="2308430" y="2495515"/>
              <a:ext cx="209161" cy="257153"/>
            </a:xfrm>
            <a:custGeom>
              <a:rect b="b" l="l" r="r" t="t"/>
              <a:pathLst>
                <a:path extrusionOk="0" h="4517" w="3674">
                  <a:moveTo>
                    <a:pt x="197" y="0"/>
                  </a:moveTo>
                  <a:cubicBezTo>
                    <a:pt x="124" y="0"/>
                    <a:pt x="58" y="45"/>
                    <a:pt x="28" y="119"/>
                  </a:cubicBezTo>
                  <a:cubicBezTo>
                    <a:pt x="0" y="212"/>
                    <a:pt x="56" y="305"/>
                    <a:pt x="148" y="333"/>
                  </a:cubicBezTo>
                  <a:cubicBezTo>
                    <a:pt x="167" y="342"/>
                    <a:pt x="2635" y="1168"/>
                    <a:pt x="3312" y="4377"/>
                  </a:cubicBezTo>
                  <a:cubicBezTo>
                    <a:pt x="3330" y="4461"/>
                    <a:pt x="3405" y="4516"/>
                    <a:pt x="3479" y="4516"/>
                  </a:cubicBezTo>
                  <a:lnTo>
                    <a:pt x="3516" y="4516"/>
                  </a:lnTo>
                  <a:cubicBezTo>
                    <a:pt x="3609" y="4498"/>
                    <a:pt x="3674" y="4405"/>
                    <a:pt x="3655" y="4312"/>
                  </a:cubicBezTo>
                  <a:cubicBezTo>
                    <a:pt x="2931" y="889"/>
                    <a:pt x="362" y="36"/>
                    <a:pt x="251" y="8"/>
                  </a:cubicBezTo>
                  <a:cubicBezTo>
                    <a:pt x="232" y="3"/>
                    <a:pt x="214" y="0"/>
                    <a:pt x="197" y="0"/>
                  </a:cubicBezTo>
                  <a:close/>
                </a:path>
              </a:pathLst>
            </a:cu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276" name="Google Shape;1276;p3"/>
            <p:cNvSpPr/>
            <p:nvPr/>
          </p:nvSpPr>
          <p:spPr>
            <a:xfrm>
              <a:off x="1826239" y="3139212"/>
              <a:ext cx="42811" cy="88242"/>
            </a:xfrm>
            <a:custGeom>
              <a:rect b="b" l="l" r="r" t="t"/>
              <a:pathLst>
                <a:path extrusionOk="0" h="1550" w="752">
                  <a:moveTo>
                    <a:pt x="71" y="1"/>
                  </a:moveTo>
                  <a:cubicBezTo>
                    <a:pt x="54" y="1"/>
                    <a:pt x="38" y="8"/>
                    <a:pt x="28" y="19"/>
                  </a:cubicBezTo>
                  <a:cubicBezTo>
                    <a:pt x="0" y="46"/>
                    <a:pt x="10" y="83"/>
                    <a:pt x="28" y="102"/>
                  </a:cubicBezTo>
                  <a:lnTo>
                    <a:pt x="492" y="538"/>
                  </a:lnTo>
                  <a:cubicBezTo>
                    <a:pt x="622" y="659"/>
                    <a:pt x="622" y="853"/>
                    <a:pt x="511" y="974"/>
                  </a:cubicBezTo>
                  <a:lnTo>
                    <a:pt x="65" y="1456"/>
                  </a:lnTo>
                  <a:cubicBezTo>
                    <a:pt x="47" y="1484"/>
                    <a:pt x="47" y="1512"/>
                    <a:pt x="75" y="1540"/>
                  </a:cubicBezTo>
                  <a:cubicBezTo>
                    <a:pt x="84" y="1549"/>
                    <a:pt x="93" y="1549"/>
                    <a:pt x="112" y="1549"/>
                  </a:cubicBezTo>
                  <a:cubicBezTo>
                    <a:pt x="130" y="1549"/>
                    <a:pt x="140" y="1549"/>
                    <a:pt x="158" y="1531"/>
                  </a:cubicBezTo>
                  <a:lnTo>
                    <a:pt x="594" y="1058"/>
                  </a:lnTo>
                  <a:cubicBezTo>
                    <a:pt x="752" y="881"/>
                    <a:pt x="743" y="612"/>
                    <a:pt x="576" y="455"/>
                  </a:cubicBezTo>
                  <a:lnTo>
                    <a:pt x="112" y="19"/>
                  </a:lnTo>
                  <a:cubicBezTo>
                    <a:pt x="99" y="6"/>
                    <a:pt x="85" y="1"/>
                    <a:pt x="71" y="1"/>
                  </a:cubicBezTo>
                  <a:close/>
                </a:path>
              </a:pathLst>
            </a:cu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277" name="Google Shape;1277;p3"/>
            <p:cNvSpPr/>
            <p:nvPr/>
          </p:nvSpPr>
          <p:spPr>
            <a:xfrm>
              <a:off x="2169522" y="2615806"/>
              <a:ext cx="214968" cy="215025"/>
            </a:xfrm>
            <a:custGeom>
              <a:rect b="b" l="l" r="r" t="t"/>
              <a:pathLst>
                <a:path extrusionOk="0" h="3777" w="3776">
                  <a:moveTo>
                    <a:pt x="353" y="1"/>
                  </a:moveTo>
                  <a:cubicBezTo>
                    <a:pt x="158" y="1"/>
                    <a:pt x="0" y="149"/>
                    <a:pt x="0" y="344"/>
                  </a:cubicBezTo>
                  <a:cubicBezTo>
                    <a:pt x="0" y="539"/>
                    <a:pt x="158" y="697"/>
                    <a:pt x="353" y="697"/>
                  </a:cubicBezTo>
                  <a:cubicBezTo>
                    <a:pt x="1856" y="697"/>
                    <a:pt x="3080" y="1921"/>
                    <a:pt x="3080" y="3424"/>
                  </a:cubicBezTo>
                  <a:cubicBezTo>
                    <a:pt x="3080" y="3619"/>
                    <a:pt x="3238" y="3776"/>
                    <a:pt x="3433" y="3776"/>
                  </a:cubicBezTo>
                  <a:cubicBezTo>
                    <a:pt x="3627" y="3776"/>
                    <a:pt x="3776" y="3619"/>
                    <a:pt x="3776" y="3424"/>
                  </a:cubicBezTo>
                  <a:cubicBezTo>
                    <a:pt x="3776" y="1531"/>
                    <a:pt x="2236" y="1"/>
                    <a:pt x="353" y="1"/>
                  </a:cubicBezTo>
                  <a:close/>
                </a:path>
              </a:pathLst>
            </a:cu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278" name="Google Shape;1278;p3"/>
            <p:cNvSpPr/>
            <p:nvPr/>
          </p:nvSpPr>
          <p:spPr>
            <a:xfrm>
              <a:off x="1357768" y="3566920"/>
              <a:ext cx="117845" cy="42868"/>
            </a:xfrm>
            <a:custGeom>
              <a:rect b="b" l="l" r="r" t="t"/>
              <a:pathLst>
                <a:path extrusionOk="0" h="753" w="2070">
                  <a:moveTo>
                    <a:pt x="2010" y="1"/>
                  </a:moveTo>
                  <a:cubicBezTo>
                    <a:pt x="1990" y="1"/>
                    <a:pt x="1970" y="11"/>
                    <a:pt x="1958" y="29"/>
                  </a:cubicBezTo>
                  <a:cubicBezTo>
                    <a:pt x="1649" y="428"/>
                    <a:pt x="1332" y="634"/>
                    <a:pt x="1014" y="634"/>
                  </a:cubicBezTo>
                  <a:cubicBezTo>
                    <a:pt x="970" y="634"/>
                    <a:pt x="926" y="630"/>
                    <a:pt x="882" y="623"/>
                  </a:cubicBezTo>
                  <a:cubicBezTo>
                    <a:pt x="428" y="548"/>
                    <a:pt x="140" y="103"/>
                    <a:pt x="122" y="47"/>
                  </a:cubicBezTo>
                  <a:cubicBezTo>
                    <a:pt x="112" y="20"/>
                    <a:pt x="94" y="1"/>
                    <a:pt x="66" y="1"/>
                  </a:cubicBezTo>
                  <a:cubicBezTo>
                    <a:pt x="29" y="1"/>
                    <a:pt x="1" y="29"/>
                    <a:pt x="1" y="57"/>
                  </a:cubicBezTo>
                  <a:cubicBezTo>
                    <a:pt x="1" y="140"/>
                    <a:pt x="289" y="548"/>
                    <a:pt x="697" y="697"/>
                  </a:cubicBezTo>
                  <a:cubicBezTo>
                    <a:pt x="790" y="725"/>
                    <a:pt x="892" y="752"/>
                    <a:pt x="1003" y="752"/>
                  </a:cubicBezTo>
                  <a:cubicBezTo>
                    <a:pt x="1300" y="752"/>
                    <a:pt x="1662" y="604"/>
                    <a:pt x="2051" y="94"/>
                  </a:cubicBezTo>
                  <a:cubicBezTo>
                    <a:pt x="2070" y="66"/>
                    <a:pt x="2060" y="38"/>
                    <a:pt x="2042" y="10"/>
                  </a:cubicBezTo>
                  <a:cubicBezTo>
                    <a:pt x="2032" y="4"/>
                    <a:pt x="2021" y="1"/>
                    <a:pt x="2010" y="1"/>
                  </a:cubicBezTo>
                  <a:close/>
                </a:path>
              </a:pathLst>
            </a:cu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279" name="Google Shape;1279;p3"/>
            <p:cNvSpPr/>
            <p:nvPr/>
          </p:nvSpPr>
          <p:spPr>
            <a:xfrm>
              <a:off x="1348317" y="2743612"/>
              <a:ext cx="1225817" cy="929553"/>
            </a:xfrm>
            <a:custGeom>
              <a:rect b="b" l="l" r="r" t="t"/>
              <a:pathLst>
                <a:path extrusionOk="0" h="16328" w="21532">
                  <a:moveTo>
                    <a:pt x="21179" y="1"/>
                  </a:moveTo>
                  <a:cubicBezTo>
                    <a:pt x="21271" y="483"/>
                    <a:pt x="21327" y="975"/>
                    <a:pt x="21327" y="1485"/>
                  </a:cubicBezTo>
                  <a:cubicBezTo>
                    <a:pt x="21327" y="5567"/>
                    <a:pt x="18015" y="8879"/>
                    <a:pt x="13924" y="8879"/>
                  </a:cubicBezTo>
                  <a:cubicBezTo>
                    <a:pt x="12273" y="8879"/>
                    <a:pt x="10742" y="8331"/>
                    <a:pt x="9509" y="7413"/>
                  </a:cubicBezTo>
                  <a:cubicBezTo>
                    <a:pt x="9611" y="7533"/>
                    <a:pt x="9611" y="7728"/>
                    <a:pt x="9490" y="7840"/>
                  </a:cubicBezTo>
                  <a:lnTo>
                    <a:pt x="8488" y="8841"/>
                  </a:lnTo>
                  <a:cubicBezTo>
                    <a:pt x="8368" y="8962"/>
                    <a:pt x="8164" y="8962"/>
                    <a:pt x="8043" y="8841"/>
                  </a:cubicBezTo>
                  <a:lnTo>
                    <a:pt x="7848" y="8647"/>
                  </a:lnTo>
                  <a:lnTo>
                    <a:pt x="6781" y="9732"/>
                  </a:lnTo>
                  <a:cubicBezTo>
                    <a:pt x="6948" y="9927"/>
                    <a:pt x="7050" y="10075"/>
                    <a:pt x="7022" y="10103"/>
                  </a:cubicBezTo>
                  <a:lnTo>
                    <a:pt x="2032" y="15038"/>
                  </a:lnTo>
                  <a:cubicBezTo>
                    <a:pt x="1521" y="15539"/>
                    <a:pt x="705" y="15539"/>
                    <a:pt x="195" y="15038"/>
                  </a:cubicBezTo>
                  <a:cubicBezTo>
                    <a:pt x="130" y="14973"/>
                    <a:pt x="74" y="14908"/>
                    <a:pt x="28" y="14834"/>
                  </a:cubicBezTo>
                  <a:cubicBezTo>
                    <a:pt x="0" y="15187"/>
                    <a:pt x="130" y="15548"/>
                    <a:pt x="399" y="15827"/>
                  </a:cubicBezTo>
                  <a:cubicBezTo>
                    <a:pt x="909" y="16328"/>
                    <a:pt x="1735" y="16328"/>
                    <a:pt x="2236" y="15827"/>
                  </a:cubicBezTo>
                  <a:lnTo>
                    <a:pt x="7227" y="10892"/>
                  </a:lnTo>
                  <a:cubicBezTo>
                    <a:pt x="7264" y="10854"/>
                    <a:pt x="7162" y="10715"/>
                    <a:pt x="6995" y="10511"/>
                  </a:cubicBezTo>
                  <a:lnTo>
                    <a:pt x="8052" y="9435"/>
                  </a:lnTo>
                  <a:lnTo>
                    <a:pt x="8247" y="9630"/>
                  </a:lnTo>
                  <a:cubicBezTo>
                    <a:pt x="8368" y="9751"/>
                    <a:pt x="8572" y="9751"/>
                    <a:pt x="8692" y="9630"/>
                  </a:cubicBezTo>
                  <a:lnTo>
                    <a:pt x="9703" y="8628"/>
                  </a:lnTo>
                  <a:cubicBezTo>
                    <a:pt x="9815" y="8507"/>
                    <a:pt x="9824" y="8322"/>
                    <a:pt x="9713" y="8192"/>
                  </a:cubicBezTo>
                  <a:cubicBezTo>
                    <a:pt x="10947" y="9120"/>
                    <a:pt x="12477" y="9658"/>
                    <a:pt x="14138" y="9658"/>
                  </a:cubicBezTo>
                  <a:cubicBezTo>
                    <a:pt x="18219" y="9658"/>
                    <a:pt x="21531" y="6346"/>
                    <a:pt x="21531" y="2264"/>
                  </a:cubicBezTo>
                  <a:cubicBezTo>
                    <a:pt x="21531" y="1476"/>
                    <a:pt x="21411" y="715"/>
                    <a:pt x="21179" y="1"/>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grpSp>
    </p:spTree>
  </p:cSld>
  <p:clrMapOvr>
    <a:masterClrMapping/>
  </p:clrMapOvr>
  <mc:AlternateContent>
    <mc:Choice Requires="p14">
      <p:transition spd="slow" p14:dur="700">
        <p:fade/>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283" name="Shape 1283"/>
        <p:cNvGrpSpPr/>
        <p:nvPr/>
      </p:nvGrpSpPr>
      <p:grpSpPr>
        <a:xfrm>
          <a:off x="0" y="0"/>
          <a:ext cx="0" cy="0"/>
          <a:chOff x="0" y="0"/>
          <a:chExt cx="0" cy="0"/>
        </a:xfrm>
      </p:grpSpPr>
      <p:sp>
        <p:nvSpPr>
          <p:cNvPr id="1284" name="Google Shape;1284;p4"/>
          <p:cNvSpPr/>
          <p:nvPr/>
        </p:nvSpPr>
        <p:spPr>
          <a:xfrm>
            <a:off x="1174074" y="1734243"/>
            <a:ext cx="4438223" cy="3884923"/>
          </a:xfrm>
          <a:prstGeom prst="rect">
            <a:avLst/>
          </a:prstGeom>
          <a:solidFill>
            <a:schemeClr val="accent1">
              <a:alpha val="26666"/>
            </a:schemeClr>
          </a:solidFill>
          <a:ln cap="flat" cmpd="sng" w="25400">
            <a:solidFill>
              <a:srgbClr val="355A5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867" u="none" cap="none" strike="noStrike">
              <a:solidFill>
                <a:srgbClr val="F3F3F3"/>
              </a:solidFill>
              <a:latin typeface="Arial"/>
              <a:ea typeface="Arial"/>
              <a:cs typeface="Arial"/>
              <a:sym typeface="Arial"/>
            </a:endParaRPr>
          </a:p>
        </p:txBody>
      </p:sp>
      <p:sp>
        <p:nvSpPr>
          <p:cNvPr id="1285" name="Google Shape;1285;p4"/>
          <p:cNvSpPr txBox="1"/>
          <p:nvPr>
            <p:ph type="title"/>
          </p:nvPr>
        </p:nvSpPr>
        <p:spPr>
          <a:xfrm>
            <a:off x="960000" y="722233"/>
            <a:ext cx="10281200" cy="763600"/>
          </a:xfrm>
          <a:prstGeom prst="rect">
            <a:avLst/>
          </a:prstGeom>
          <a:noFill/>
          <a:ln>
            <a:noFill/>
          </a:ln>
        </p:spPr>
        <p:txBody>
          <a:bodyPr anchorCtr="0" anchor="t" bIns="121900" lIns="121900" spcFirstLastPara="1" rIns="121900" wrap="square" tIns="121900">
            <a:noAutofit/>
          </a:bodyPr>
          <a:lstStyle/>
          <a:p>
            <a:pPr indent="0" lvl="0" marL="0" rtl="0" algn="l">
              <a:lnSpc>
                <a:spcPct val="100000"/>
              </a:lnSpc>
              <a:spcBef>
                <a:spcPts val="0"/>
              </a:spcBef>
              <a:spcAft>
                <a:spcPts val="0"/>
              </a:spcAft>
              <a:buSzPts val="3000"/>
              <a:buNone/>
            </a:pPr>
            <a:r>
              <a:rPr lang="en-US"/>
              <a:t>Redefining Problem Statment</a:t>
            </a:r>
            <a:endParaRPr/>
          </a:p>
        </p:txBody>
      </p:sp>
      <p:sp>
        <p:nvSpPr>
          <p:cNvPr id="1286" name="Google Shape;1286;p4"/>
          <p:cNvSpPr/>
          <p:nvPr/>
        </p:nvSpPr>
        <p:spPr>
          <a:xfrm>
            <a:off x="1498204" y="2469272"/>
            <a:ext cx="2341595" cy="2341595"/>
          </a:xfrm>
          <a:prstGeom prst="ellipse">
            <a:avLst/>
          </a:prstGeom>
          <a:solidFill>
            <a:schemeClr val="dk2">
              <a:alpha val="49803"/>
            </a:schemeClr>
          </a:solidFill>
          <a:ln cap="flat" cmpd="sng" w="9525">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287" name="Google Shape;1287;p4"/>
          <p:cNvSpPr/>
          <p:nvPr/>
        </p:nvSpPr>
        <p:spPr>
          <a:xfrm>
            <a:off x="2964067" y="2488353"/>
            <a:ext cx="2368560" cy="2322515"/>
          </a:xfrm>
          <a:prstGeom prst="ellipse">
            <a:avLst/>
          </a:prstGeom>
          <a:solidFill>
            <a:schemeClr val="lt2">
              <a:alpha val="49803"/>
            </a:schemeClr>
          </a:solidFill>
          <a:ln cap="flat" cmpd="sng" w="9525">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288" name="Google Shape;1288;p4"/>
          <p:cNvSpPr txBox="1"/>
          <p:nvPr/>
        </p:nvSpPr>
        <p:spPr>
          <a:xfrm>
            <a:off x="1802685" y="1924250"/>
            <a:ext cx="3515896" cy="37965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867" u="none" cap="none" strike="noStrike">
                <a:solidFill>
                  <a:srgbClr val="191919"/>
                </a:solidFill>
                <a:latin typeface="Open Sans"/>
                <a:ea typeface="Open Sans"/>
                <a:cs typeface="Open Sans"/>
                <a:sym typeface="Open Sans"/>
              </a:rPr>
              <a:t>Neither DU nor GU: 14589</a:t>
            </a:r>
            <a:endParaRPr b="0" i="0" sz="1867" u="none" cap="none" strike="noStrike">
              <a:solidFill>
                <a:srgbClr val="000000"/>
              </a:solidFill>
              <a:latin typeface="Arial"/>
              <a:ea typeface="Arial"/>
              <a:cs typeface="Arial"/>
              <a:sym typeface="Arial"/>
            </a:endParaRPr>
          </a:p>
        </p:txBody>
      </p:sp>
      <p:sp>
        <p:nvSpPr>
          <p:cNvPr id="1289" name="Google Shape;1289;p4"/>
          <p:cNvSpPr txBox="1"/>
          <p:nvPr/>
        </p:nvSpPr>
        <p:spPr>
          <a:xfrm>
            <a:off x="1866179" y="4829948"/>
            <a:ext cx="1376727" cy="6669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1867" u="none" cap="none" strike="noStrike">
                <a:solidFill>
                  <a:srgbClr val="191919"/>
                </a:solidFill>
                <a:latin typeface="Open Sans"/>
                <a:ea typeface="Open Sans"/>
                <a:cs typeface="Open Sans"/>
                <a:sym typeface="Open Sans"/>
              </a:rPr>
              <a:t>Domestic</a:t>
            </a:r>
            <a:endParaRPr/>
          </a:p>
          <a:p>
            <a:pPr indent="0" lvl="0" marL="0" marR="0" rtl="0" algn="ctr">
              <a:lnSpc>
                <a:spcPct val="100000"/>
              </a:lnSpc>
              <a:spcBef>
                <a:spcPts val="0"/>
              </a:spcBef>
              <a:spcAft>
                <a:spcPts val="0"/>
              </a:spcAft>
              <a:buNone/>
            </a:pPr>
            <a:r>
              <a:rPr b="0" i="0" lang="en-US" sz="1867" u="none" cap="none" strike="noStrike">
                <a:solidFill>
                  <a:srgbClr val="191919"/>
                </a:solidFill>
                <a:latin typeface="Open Sans"/>
                <a:ea typeface="Open Sans"/>
                <a:cs typeface="Open Sans"/>
                <a:sym typeface="Open Sans"/>
              </a:rPr>
              <a:t>Ultimates</a:t>
            </a:r>
            <a:endParaRPr b="0" i="0" sz="1867" u="none" cap="none" strike="noStrike">
              <a:solidFill>
                <a:srgbClr val="000000"/>
              </a:solidFill>
              <a:latin typeface="Arial"/>
              <a:ea typeface="Arial"/>
              <a:cs typeface="Arial"/>
              <a:sym typeface="Arial"/>
            </a:endParaRPr>
          </a:p>
        </p:txBody>
      </p:sp>
      <p:sp>
        <p:nvSpPr>
          <p:cNvPr id="1290" name="Google Shape;1290;p4"/>
          <p:cNvSpPr txBox="1"/>
          <p:nvPr/>
        </p:nvSpPr>
        <p:spPr>
          <a:xfrm>
            <a:off x="3600549" y="4819025"/>
            <a:ext cx="1376727" cy="6669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1867" u="none" cap="none" strike="noStrike">
                <a:solidFill>
                  <a:srgbClr val="191919"/>
                </a:solidFill>
                <a:latin typeface="Open Sans"/>
                <a:ea typeface="Open Sans"/>
                <a:cs typeface="Open Sans"/>
                <a:sym typeface="Open Sans"/>
              </a:rPr>
              <a:t>Global</a:t>
            </a:r>
            <a:endParaRPr/>
          </a:p>
          <a:p>
            <a:pPr indent="0" lvl="0" marL="0" marR="0" rtl="0" algn="ctr">
              <a:lnSpc>
                <a:spcPct val="100000"/>
              </a:lnSpc>
              <a:spcBef>
                <a:spcPts val="0"/>
              </a:spcBef>
              <a:spcAft>
                <a:spcPts val="0"/>
              </a:spcAft>
              <a:buNone/>
            </a:pPr>
            <a:r>
              <a:rPr b="0" i="0" lang="en-US" sz="1867" u="none" cap="none" strike="noStrike">
                <a:solidFill>
                  <a:srgbClr val="191919"/>
                </a:solidFill>
                <a:latin typeface="Open Sans"/>
                <a:ea typeface="Open Sans"/>
                <a:cs typeface="Open Sans"/>
                <a:sym typeface="Open Sans"/>
              </a:rPr>
              <a:t>Ultimates</a:t>
            </a:r>
            <a:endParaRPr b="0" i="0" sz="1867" u="none" cap="none" strike="noStrike">
              <a:solidFill>
                <a:srgbClr val="000000"/>
              </a:solidFill>
              <a:latin typeface="Arial"/>
              <a:ea typeface="Arial"/>
              <a:cs typeface="Arial"/>
              <a:sym typeface="Arial"/>
            </a:endParaRPr>
          </a:p>
        </p:txBody>
      </p:sp>
      <p:sp>
        <p:nvSpPr>
          <p:cNvPr id="1291" name="Google Shape;1291;p4"/>
          <p:cNvSpPr txBox="1"/>
          <p:nvPr/>
        </p:nvSpPr>
        <p:spPr>
          <a:xfrm>
            <a:off x="1837471" y="3444426"/>
            <a:ext cx="831531" cy="37965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867" u="none" cap="none" strike="noStrike">
                <a:solidFill>
                  <a:srgbClr val="191919"/>
                </a:solidFill>
                <a:latin typeface="Open Sans"/>
                <a:ea typeface="Open Sans"/>
                <a:cs typeface="Open Sans"/>
                <a:sym typeface="Open Sans"/>
              </a:rPr>
              <a:t>7086</a:t>
            </a:r>
            <a:endParaRPr b="0" i="0" sz="1867" u="none" cap="none" strike="noStrike">
              <a:solidFill>
                <a:srgbClr val="000000"/>
              </a:solidFill>
              <a:latin typeface="Arial"/>
              <a:ea typeface="Arial"/>
              <a:cs typeface="Arial"/>
              <a:sym typeface="Arial"/>
            </a:endParaRPr>
          </a:p>
        </p:txBody>
      </p:sp>
      <p:sp>
        <p:nvSpPr>
          <p:cNvPr id="1292" name="Google Shape;1292;p4"/>
          <p:cNvSpPr txBox="1"/>
          <p:nvPr/>
        </p:nvSpPr>
        <p:spPr>
          <a:xfrm>
            <a:off x="3008268" y="3434885"/>
            <a:ext cx="831531" cy="37965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867" u="none" cap="none" strike="noStrike">
                <a:solidFill>
                  <a:srgbClr val="191919"/>
                </a:solidFill>
                <a:latin typeface="Open Sans"/>
                <a:ea typeface="Open Sans"/>
                <a:cs typeface="Open Sans"/>
                <a:sym typeface="Open Sans"/>
              </a:rPr>
              <a:t>7507</a:t>
            </a:r>
            <a:endParaRPr b="0" i="0" sz="1867" u="none" cap="none" strike="noStrike">
              <a:solidFill>
                <a:srgbClr val="000000"/>
              </a:solidFill>
              <a:latin typeface="Arial"/>
              <a:ea typeface="Arial"/>
              <a:cs typeface="Arial"/>
              <a:sym typeface="Arial"/>
            </a:endParaRPr>
          </a:p>
        </p:txBody>
      </p:sp>
      <p:sp>
        <p:nvSpPr>
          <p:cNvPr id="1293" name="Google Shape;1293;p4"/>
          <p:cNvSpPr txBox="1"/>
          <p:nvPr/>
        </p:nvSpPr>
        <p:spPr>
          <a:xfrm>
            <a:off x="4220394" y="3444424"/>
            <a:ext cx="384375" cy="37965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867" u="none" cap="none" strike="noStrike">
                <a:solidFill>
                  <a:srgbClr val="FF5050"/>
                </a:solidFill>
                <a:latin typeface="Open Sans"/>
                <a:ea typeface="Open Sans"/>
                <a:cs typeface="Open Sans"/>
                <a:sym typeface="Open Sans"/>
              </a:rPr>
              <a:t>0</a:t>
            </a:r>
            <a:endParaRPr b="1" i="0" sz="1867" u="none" cap="none" strike="noStrike">
              <a:solidFill>
                <a:srgbClr val="FF5050"/>
              </a:solidFill>
              <a:latin typeface="Arial"/>
              <a:ea typeface="Arial"/>
              <a:cs typeface="Arial"/>
              <a:sym typeface="Arial"/>
            </a:endParaRPr>
          </a:p>
        </p:txBody>
      </p:sp>
      <p:sp>
        <p:nvSpPr>
          <p:cNvPr id="1294" name="Google Shape;1294;p4"/>
          <p:cNvSpPr txBox="1"/>
          <p:nvPr/>
        </p:nvSpPr>
        <p:spPr>
          <a:xfrm>
            <a:off x="1034157" y="5599917"/>
            <a:ext cx="2901739" cy="37965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867" u="none" cap="none" strike="noStrike">
                <a:solidFill>
                  <a:srgbClr val="191919"/>
                </a:solidFill>
                <a:latin typeface="Open Sans"/>
                <a:ea typeface="Open Sans"/>
                <a:cs typeface="Open Sans"/>
                <a:sym typeface="Open Sans"/>
              </a:rPr>
              <a:t>Total Companies: 29182 </a:t>
            </a:r>
            <a:endParaRPr b="0" i="0" sz="1867" u="none" cap="none" strike="noStrike">
              <a:solidFill>
                <a:srgbClr val="000000"/>
              </a:solidFill>
              <a:latin typeface="Arial"/>
              <a:ea typeface="Arial"/>
              <a:cs typeface="Arial"/>
              <a:sym typeface="Arial"/>
            </a:endParaRPr>
          </a:p>
        </p:txBody>
      </p:sp>
      <p:graphicFrame>
        <p:nvGraphicFramePr>
          <p:cNvPr id="1295" name="Google Shape;1295;p4"/>
          <p:cNvGraphicFramePr/>
          <p:nvPr/>
        </p:nvGraphicFramePr>
        <p:xfrm>
          <a:off x="6370325" y="2288537"/>
          <a:ext cx="3000000" cy="3000000"/>
        </p:xfrm>
        <a:graphic>
          <a:graphicData uri="http://schemas.openxmlformats.org/drawingml/2006/table">
            <a:tbl>
              <a:tblPr>
                <a:noFill/>
                <a:tableStyleId>{C151D42E-964B-475E-9BF3-BA9D9C0588C5}</a:tableStyleId>
              </a:tblPr>
              <a:tblGrid>
                <a:gridCol w="1398950"/>
              </a:tblGrid>
              <a:tr h="589275">
                <a:tc>
                  <a:txBody>
                    <a:bodyPr/>
                    <a:lstStyle/>
                    <a:p>
                      <a:pPr indent="0" lvl="0" marL="0" marR="0" rtl="0" algn="ctr">
                        <a:lnSpc>
                          <a:spcPct val="100000"/>
                        </a:lnSpc>
                        <a:spcBef>
                          <a:spcPts val="0"/>
                        </a:spcBef>
                        <a:spcAft>
                          <a:spcPts val="0"/>
                        </a:spcAft>
                        <a:buClr>
                          <a:srgbClr val="000000"/>
                        </a:buClr>
                        <a:buSzPts val="1300"/>
                        <a:buFont typeface="Arial"/>
                        <a:buNone/>
                      </a:pPr>
                      <a:r>
                        <a:rPr b="1" lang="en-US" sz="1300" u="none" cap="none" strike="noStrike">
                          <a:solidFill>
                            <a:schemeClr val="dk1"/>
                          </a:solidFill>
                          <a:latin typeface="Sora"/>
                          <a:ea typeface="Sora"/>
                          <a:cs typeface="Sora"/>
                          <a:sym typeface="Sora"/>
                        </a:rPr>
                        <a:t>Is Domestic Ultimate</a:t>
                      </a:r>
                      <a:endParaRPr b="1" sz="1300" u="none" cap="none" strike="noStrike">
                        <a:solidFill>
                          <a:schemeClr val="dk1"/>
                        </a:solidFill>
                        <a:latin typeface="Sora"/>
                        <a:ea typeface="Sora"/>
                        <a:cs typeface="Sora"/>
                        <a:sym typeface="Sora"/>
                      </a:endParaRPr>
                    </a:p>
                  </a:txBody>
                  <a:tcPr marT="91425" marB="91425" marR="121900" marL="1219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1"/>
                    </a:solidFill>
                  </a:tcPr>
                </a:tc>
              </a:tr>
              <a:tr h="488025">
                <a:tc>
                  <a:txBody>
                    <a:bodyPr/>
                    <a:lstStyle/>
                    <a:p>
                      <a:pPr indent="0" lvl="0" marL="0" marR="0" rtl="0" algn="ctr">
                        <a:lnSpc>
                          <a:spcPct val="100000"/>
                        </a:lnSpc>
                        <a:spcBef>
                          <a:spcPts val="0"/>
                        </a:spcBef>
                        <a:spcAft>
                          <a:spcPts val="0"/>
                        </a:spcAft>
                        <a:buClr>
                          <a:srgbClr val="000000"/>
                        </a:buClr>
                        <a:buSzPts val="1300"/>
                        <a:buFont typeface="Arial"/>
                        <a:buNone/>
                      </a:pPr>
                      <a:r>
                        <a:rPr lang="en-US" sz="1300" u="none" cap="none" strike="noStrike">
                          <a:solidFill>
                            <a:schemeClr val="dk1"/>
                          </a:solidFill>
                          <a:latin typeface="Open Sans"/>
                          <a:ea typeface="Open Sans"/>
                          <a:cs typeface="Open Sans"/>
                          <a:sym typeface="Open Sans"/>
                        </a:rPr>
                        <a:t>0</a:t>
                      </a:r>
                      <a:endParaRPr sz="1300" u="none" cap="none" strike="noStrike">
                        <a:solidFill>
                          <a:schemeClr val="dk1"/>
                        </a:solidFill>
                        <a:latin typeface="Open Sans"/>
                        <a:ea typeface="Open Sans"/>
                        <a:cs typeface="Open Sans"/>
                        <a:sym typeface="Open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88025">
                <a:tc>
                  <a:txBody>
                    <a:bodyPr/>
                    <a:lstStyle/>
                    <a:p>
                      <a:pPr indent="0" lvl="0" marL="0" marR="0" rtl="0" algn="ctr">
                        <a:lnSpc>
                          <a:spcPct val="100000"/>
                        </a:lnSpc>
                        <a:spcBef>
                          <a:spcPts val="0"/>
                        </a:spcBef>
                        <a:spcAft>
                          <a:spcPts val="0"/>
                        </a:spcAft>
                        <a:buClr>
                          <a:srgbClr val="000000"/>
                        </a:buClr>
                        <a:buSzPts val="1300"/>
                        <a:buFont typeface="Arial"/>
                        <a:buNone/>
                      </a:pPr>
                      <a:r>
                        <a:rPr lang="en-US" sz="1300" u="none" cap="none" strike="noStrike">
                          <a:solidFill>
                            <a:schemeClr val="dk1"/>
                          </a:solidFill>
                          <a:latin typeface="Open Sans"/>
                          <a:ea typeface="Open Sans"/>
                          <a:cs typeface="Open Sans"/>
                          <a:sym typeface="Open Sans"/>
                        </a:rPr>
                        <a:t>1</a:t>
                      </a:r>
                      <a:endParaRPr sz="1300" u="none" cap="none" strike="noStrike">
                        <a:solidFill>
                          <a:schemeClr val="dk1"/>
                        </a:solidFill>
                        <a:latin typeface="Open Sans"/>
                        <a:ea typeface="Open Sans"/>
                        <a:cs typeface="Open Sans"/>
                        <a:sym typeface="Open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88025">
                <a:tc>
                  <a:txBody>
                    <a:bodyPr/>
                    <a:lstStyle/>
                    <a:p>
                      <a:pPr indent="0" lvl="0" marL="0" marR="0" rtl="0" algn="ctr">
                        <a:lnSpc>
                          <a:spcPct val="100000"/>
                        </a:lnSpc>
                        <a:spcBef>
                          <a:spcPts val="0"/>
                        </a:spcBef>
                        <a:spcAft>
                          <a:spcPts val="0"/>
                        </a:spcAft>
                        <a:buClr>
                          <a:srgbClr val="000000"/>
                        </a:buClr>
                        <a:buSzPts val="1300"/>
                        <a:buFont typeface="Arial"/>
                        <a:buNone/>
                      </a:pPr>
                      <a:r>
                        <a:rPr lang="en-US" sz="1300" u="none" cap="none" strike="noStrike">
                          <a:solidFill>
                            <a:schemeClr val="dk1"/>
                          </a:solidFill>
                          <a:latin typeface="Open Sans"/>
                          <a:ea typeface="Open Sans"/>
                          <a:cs typeface="Open Sans"/>
                          <a:sym typeface="Open Sans"/>
                        </a:rPr>
                        <a:t>1</a:t>
                      </a:r>
                      <a:endParaRPr sz="1300" u="none" cap="none" strike="noStrike">
                        <a:solidFill>
                          <a:schemeClr val="dk1"/>
                        </a:solidFill>
                        <a:latin typeface="Open Sans"/>
                        <a:ea typeface="Open Sans"/>
                        <a:cs typeface="Open Sans"/>
                        <a:sym typeface="Open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88025">
                <a:tc>
                  <a:txBody>
                    <a:bodyPr/>
                    <a:lstStyle/>
                    <a:p>
                      <a:pPr indent="0" lvl="0" marL="0" marR="0" rtl="0" algn="ctr">
                        <a:lnSpc>
                          <a:spcPct val="100000"/>
                        </a:lnSpc>
                        <a:spcBef>
                          <a:spcPts val="0"/>
                        </a:spcBef>
                        <a:spcAft>
                          <a:spcPts val="0"/>
                        </a:spcAft>
                        <a:buClr>
                          <a:srgbClr val="000000"/>
                        </a:buClr>
                        <a:buSzPts val="1300"/>
                        <a:buFont typeface="Arial"/>
                        <a:buNone/>
                      </a:pPr>
                      <a:r>
                        <a:rPr lang="en-US" sz="1300" u="none" cap="none" strike="noStrike">
                          <a:solidFill>
                            <a:schemeClr val="dk1"/>
                          </a:solidFill>
                          <a:latin typeface="Open Sans"/>
                          <a:ea typeface="Open Sans"/>
                          <a:cs typeface="Open Sans"/>
                          <a:sym typeface="Open Sans"/>
                        </a:rPr>
                        <a:t>…</a:t>
                      </a:r>
                      <a:endParaRPr sz="1300" u="none" cap="none" strike="noStrike">
                        <a:solidFill>
                          <a:schemeClr val="dk1"/>
                        </a:solidFill>
                        <a:latin typeface="Open Sans"/>
                        <a:ea typeface="Open Sans"/>
                        <a:cs typeface="Open Sans"/>
                        <a:sym typeface="Open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graphicFrame>
        <p:nvGraphicFramePr>
          <p:cNvPr id="1296" name="Google Shape;1296;p4"/>
          <p:cNvGraphicFramePr/>
          <p:nvPr/>
        </p:nvGraphicFramePr>
        <p:xfrm>
          <a:off x="8221421" y="2288537"/>
          <a:ext cx="3000000" cy="3000000"/>
        </p:xfrm>
        <a:graphic>
          <a:graphicData uri="http://schemas.openxmlformats.org/drawingml/2006/table">
            <a:tbl>
              <a:tblPr>
                <a:noFill/>
                <a:tableStyleId>{C151D42E-964B-475E-9BF3-BA9D9C0588C5}</a:tableStyleId>
              </a:tblPr>
              <a:tblGrid>
                <a:gridCol w="1398950"/>
              </a:tblGrid>
              <a:tr h="589275">
                <a:tc>
                  <a:txBody>
                    <a:bodyPr/>
                    <a:lstStyle/>
                    <a:p>
                      <a:pPr indent="0" lvl="0" marL="0" marR="0" rtl="0" algn="ctr">
                        <a:lnSpc>
                          <a:spcPct val="100000"/>
                        </a:lnSpc>
                        <a:spcBef>
                          <a:spcPts val="0"/>
                        </a:spcBef>
                        <a:spcAft>
                          <a:spcPts val="0"/>
                        </a:spcAft>
                        <a:buClr>
                          <a:srgbClr val="000000"/>
                        </a:buClr>
                        <a:buSzPts val="1300"/>
                        <a:buFont typeface="Arial"/>
                        <a:buNone/>
                      </a:pPr>
                      <a:r>
                        <a:rPr b="1" lang="en-US" sz="1300" u="none" cap="none" strike="noStrike">
                          <a:solidFill>
                            <a:schemeClr val="dk1"/>
                          </a:solidFill>
                          <a:latin typeface="Sora"/>
                          <a:ea typeface="Sora"/>
                          <a:cs typeface="Sora"/>
                          <a:sym typeface="Sora"/>
                        </a:rPr>
                        <a:t>Is Global Ultimate</a:t>
                      </a:r>
                      <a:endParaRPr b="1" sz="1300" u="none" cap="none" strike="noStrike">
                        <a:solidFill>
                          <a:schemeClr val="dk1"/>
                        </a:solidFill>
                        <a:latin typeface="Sora"/>
                        <a:ea typeface="Sora"/>
                        <a:cs typeface="Sora"/>
                        <a:sym typeface="Sora"/>
                      </a:endParaRPr>
                    </a:p>
                  </a:txBody>
                  <a:tcPr marT="91425" marB="91425" marR="121900" marL="1219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1"/>
                    </a:solidFill>
                  </a:tcPr>
                </a:tc>
              </a:tr>
              <a:tr h="488025">
                <a:tc>
                  <a:txBody>
                    <a:bodyPr/>
                    <a:lstStyle/>
                    <a:p>
                      <a:pPr indent="0" lvl="0" marL="0" marR="0" rtl="0" algn="ctr">
                        <a:lnSpc>
                          <a:spcPct val="100000"/>
                        </a:lnSpc>
                        <a:spcBef>
                          <a:spcPts val="0"/>
                        </a:spcBef>
                        <a:spcAft>
                          <a:spcPts val="0"/>
                        </a:spcAft>
                        <a:buClr>
                          <a:srgbClr val="000000"/>
                        </a:buClr>
                        <a:buSzPts val="1300"/>
                        <a:buFont typeface="Arial"/>
                        <a:buNone/>
                      </a:pPr>
                      <a:r>
                        <a:rPr lang="en-US" sz="1300" u="none" cap="none" strike="noStrike">
                          <a:solidFill>
                            <a:schemeClr val="dk1"/>
                          </a:solidFill>
                          <a:latin typeface="Open Sans"/>
                          <a:ea typeface="Open Sans"/>
                          <a:cs typeface="Open Sans"/>
                          <a:sym typeface="Open Sans"/>
                        </a:rPr>
                        <a:t>0</a:t>
                      </a:r>
                      <a:endParaRPr sz="1300" u="none" cap="none" strike="noStrike">
                        <a:solidFill>
                          <a:schemeClr val="dk1"/>
                        </a:solidFill>
                        <a:latin typeface="Open Sans"/>
                        <a:ea typeface="Open Sans"/>
                        <a:cs typeface="Open Sans"/>
                        <a:sym typeface="Open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88025">
                <a:tc>
                  <a:txBody>
                    <a:bodyPr/>
                    <a:lstStyle/>
                    <a:p>
                      <a:pPr indent="0" lvl="0" marL="0" marR="0" rtl="0" algn="ctr">
                        <a:lnSpc>
                          <a:spcPct val="100000"/>
                        </a:lnSpc>
                        <a:spcBef>
                          <a:spcPts val="0"/>
                        </a:spcBef>
                        <a:spcAft>
                          <a:spcPts val="0"/>
                        </a:spcAft>
                        <a:buClr>
                          <a:srgbClr val="000000"/>
                        </a:buClr>
                        <a:buSzPts val="1300"/>
                        <a:buFont typeface="Arial"/>
                        <a:buNone/>
                      </a:pPr>
                      <a:r>
                        <a:rPr lang="en-US" sz="1300" u="none" cap="none" strike="noStrike">
                          <a:solidFill>
                            <a:schemeClr val="dk1"/>
                          </a:solidFill>
                          <a:latin typeface="Open Sans"/>
                          <a:ea typeface="Open Sans"/>
                          <a:cs typeface="Open Sans"/>
                          <a:sym typeface="Open Sans"/>
                        </a:rPr>
                        <a:t>0</a:t>
                      </a:r>
                      <a:endParaRPr sz="1300" u="none" cap="none" strike="noStrike">
                        <a:solidFill>
                          <a:schemeClr val="dk1"/>
                        </a:solidFill>
                        <a:latin typeface="Open Sans"/>
                        <a:ea typeface="Open Sans"/>
                        <a:cs typeface="Open Sans"/>
                        <a:sym typeface="Open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88025">
                <a:tc>
                  <a:txBody>
                    <a:bodyPr/>
                    <a:lstStyle/>
                    <a:p>
                      <a:pPr indent="0" lvl="0" marL="0" marR="0" rtl="0" algn="ctr">
                        <a:lnSpc>
                          <a:spcPct val="100000"/>
                        </a:lnSpc>
                        <a:spcBef>
                          <a:spcPts val="0"/>
                        </a:spcBef>
                        <a:spcAft>
                          <a:spcPts val="0"/>
                        </a:spcAft>
                        <a:buClr>
                          <a:srgbClr val="000000"/>
                        </a:buClr>
                        <a:buSzPts val="1300"/>
                        <a:buFont typeface="Arial"/>
                        <a:buNone/>
                      </a:pPr>
                      <a:r>
                        <a:rPr lang="en-US" sz="1300" u="none" cap="none" strike="noStrike">
                          <a:solidFill>
                            <a:schemeClr val="dk1"/>
                          </a:solidFill>
                          <a:latin typeface="Open Sans"/>
                          <a:ea typeface="Open Sans"/>
                          <a:cs typeface="Open Sans"/>
                          <a:sym typeface="Open Sans"/>
                        </a:rPr>
                        <a:t>1</a:t>
                      </a:r>
                      <a:endParaRPr sz="1300" u="none" cap="none" strike="noStrike">
                        <a:solidFill>
                          <a:schemeClr val="dk1"/>
                        </a:solidFill>
                        <a:latin typeface="Open Sans"/>
                        <a:ea typeface="Open Sans"/>
                        <a:cs typeface="Open Sans"/>
                        <a:sym typeface="Open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88025">
                <a:tc>
                  <a:txBody>
                    <a:bodyPr/>
                    <a:lstStyle/>
                    <a:p>
                      <a:pPr indent="0" lvl="0" marL="0" marR="0" rtl="0" algn="ctr">
                        <a:lnSpc>
                          <a:spcPct val="100000"/>
                        </a:lnSpc>
                        <a:spcBef>
                          <a:spcPts val="0"/>
                        </a:spcBef>
                        <a:spcAft>
                          <a:spcPts val="0"/>
                        </a:spcAft>
                        <a:buClr>
                          <a:srgbClr val="000000"/>
                        </a:buClr>
                        <a:buSzPts val="1300"/>
                        <a:buFont typeface="Arial"/>
                        <a:buNone/>
                      </a:pPr>
                      <a:r>
                        <a:rPr lang="en-US" sz="1300" u="none" cap="none" strike="noStrike">
                          <a:solidFill>
                            <a:schemeClr val="dk1"/>
                          </a:solidFill>
                          <a:latin typeface="Open Sans"/>
                          <a:ea typeface="Open Sans"/>
                          <a:cs typeface="Open Sans"/>
                          <a:sym typeface="Open Sans"/>
                        </a:rPr>
                        <a:t>…</a:t>
                      </a:r>
                      <a:endParaRPr sz="1300" u="none" cap="none" strike="noStrike">
                        <a:solidFill>
                          <a:schemeClr val="dk1"/>
                        </a:solidFill>
                        <a:latin typeface="Open Sans"/>
                        <a:ea typeface="Open Sans"/>
                        <a:cs typeface="Open Sans"/>
                        <a:sym typeface="Open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
        <p:nvSpPr>
          <p:cNvPr id="1297" name="Google Shape;1297;p4"/>
          <p:cNvSpPr txBox="1"/>
          <p:nvPr/>
        </p:nvSpPr>
        <p:spPr>
          <a:xfrm>
            <a:off x="7781891" y="3446992"/>
            <a:ext cx="426903"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400" u="none" cap="none" strike="noStrike">
                <a:solidFill>
                  <a:srgbClr val="191919"/>
                </a:solidFill>
                <a:latin typeface="Open Sans"/>
                <a:ea typeface="Open Sans"/>
                <a:cs typeface="Open Sans"/>
                <a:sym typeface="Open Sans"/>
              </a:rPr>
              <a:t>+</a:t>
            </a:r>
            <a:endParaRPr b="1" i="0" sz="2400" u="none" cap="none" strike="noStrike">
              <a:solidFill>
                <a:srgbClr val="000000"/>
              </a:solidFill>
              <a:latin typeface="Arial"/>
              <a:ea typeface="Arial"/>
              <a:cs typeface="Arial"/>
              <a:sym typeface="Arial"/>
            </a:endParaRPr>
          </a:p>
        </p:txBody>
      </p:sp>
      <p:graphicFrame>
        <p:nvGraphicFramePr>
          <p:cNvPr id="1298" name="Google Shape;1298;p4"/>
          <p:cNvGraphicFramePr/>
          <p:nvPr/>
        </p:nvGraphicFramePr>
        <p:xfrm>
          <a:off x="10156970" y="2288537"/>
          <a:ext cx="3000000" cy="3000000"/>
        </p:xfrm>
        <a:graphic>
          <a:graphicData uri="http://schemas.openxmlformats.org/drawingml/2006/table">
            <a:tbl>
              <a:tblPr>
                <a:noFill/>
                <a:tableStyleId>{C151D42E-964B-475E-9BF3-BA9D9C0588C5}</a:tableStyleId>
              </a:tblPr>
              <a:tblGrid>
                <a:gridCol w="1084225"/>
              </a:tblGrid>
              <a:tr h="589275">
                <a:tc>
                  <a:txBody>
                    <a:bodyPr/>
                    <a:lstStyle/>
                    <a:p>
                      <a:pPr indent="0" lvl="0" marL="0" marR="0" rtl="0" algn="ctr">
                        <a:lnSpc>
                          <a:spcPct val="100000"/>
                        </a:lnSpc>
                        <a:spcBef>
                          <a:spcPts val="0"/>
                        </a:spcBef>
                        <a:spcAft>
                          <a:spcPts val="0"/>
                        </a:spcAft>
                        <a:buClr>
                          <a:srgbClr val="000000"/>
                        </a:buClr>
                        <a:buSzPts val="1300"/>
                        <a:buFont typeface="Arial"/>
                        <a:buNone/>
                      </a:pPr>
                      <a:r>
                        <a:rPr b="1" lang="en-US" sz="1300" u="none" cap="none" strike="noStrike">
                          <a:solidFill>
                            <a:schemeClr val="dk1"/>
                          </a:solidFill>
                          <a:latin typeface="Sora"/>
                          <a:ea typeface="Sora"/>
                          <a:cs typeface="Sora"/>
                          <a:sym typeface="Sora"/>
                        </a:rPr>
                        <a:t>Ultimate</a:t>
                      </a:r>
                      <a:endParaRPr/>
                    </a:p>
                    <a:p>
                      <a:pPr indent="0" lvl="0" marL="0" marR="0" rtl="0" algn="ctr">
                        <a:lnSpc>
                          <a:spcPct val="100000"/>
                        </a:lnSpc>
                        <a:spcBef>
                          <a:spcPts val="0"/>
                        </a:spcBef>
                        <a:spcAft>
                          <a:spcPts val="0"/>
                        </a:spcAft>
                        <a:buClr>
                          <a:srgbClr val="000000"/>
                        </a:buClr>
                        <a:buSzPts val="1300"/>
                        <a:buFont typeface="Arial"/>
                        <a:buNone/>
                      </a:pPr>
                      <a:r>
                        <a:rPr b="1" lang="en-US" sz="1300" u="none" cap="none" strike="noStrike">
                          <a:solidFill>
                            <a:schemeClr val="dk1"/>
                          </a:solidFill>
                          <a:latin typeface="Sora"/>
                          <a:ea typeface="Sora"/>
                          <a:cs typeface="Sora"/>
                          <a:sym typeface="Sora"/>
                        </a:rPr>
                        <a:t>Status</a:t>
                      </a:r>
                      <a:endParaRPr b="1" sz="1300" u="none" cap="none" strike="noStrike">
                        <a:solidFill>
                          <a:schemeClr val="dk1"/>
                        </a:solidFill>
                        <a:latin typeface="Sora"/>
                        <a:ea typeface="Sora"/>
                        <a:cs typeface="Sora"/>
                        <a:sym typeface="Sora"/>
                      </a:endParaRPr>
                    </a:p>
                  </a:txBody>
                  <a:tcPr marT="91425" marB="91425" marR="121900" marL="1219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1"/>
                    </a:solidFill>
                  </a:tcPr>
                </a:tc>
              </a:tr>
              <a:tr h="488025">
                <a:tc>
                  <a:txBody>
                    <a:bodyPr/>
                    <a:lstStyle/>
                    <a:p>
                      <a:pPr indent="0" lvl="0" marL="0" marR="0" rtl="0" algn="ctr">
                        <a:lnSpc>
                          <a:spcPct val="100000"/>
                        </a:lnSpc>
                        <a:spcBef>
                          <a:spcPts val="0"/>
                        </a:spcBef>
                        <a:spcAft>
                          <a:spcPts val="0"/>
                        </a:spcAft>
                        <a:buClr>
                          <a:srgbClr val="000000"/>
                        </a:buClr>
                        <a:buSzPts val="1300"/>
                        <a:buFont typeface="Arial"/>
                        <a:buNone/>
                      </a:pPr>
                      <a:r>
                        <a:rPr lang="en-US" sz="1300" u="none" cap="none" strike="noStrike">
                          <a:solidFill>
                            <a:schemeClr val="dk1"/>
                          </a:solidFill>
                          <a:latin typeface="Open Sans"/>
                          <a:ea typeface="Open Sans"/>
                          <a:cs typeface="Open Sans"/>
                          <a:sym typeface="Open Sans"/>
                        </a:rPr>
                        <a:t>0</a:t>
                      </a:r>
                      <a:endParaRPr sz="1300" u="none" cap="none" strike="noStrike">
                        <a:solidFill>
                          <a:schemeClr val="dk1"/>
                        </a:solidFill>
                        <a:latin typeface="Open Sans"/>
                        <a:ea typeface="Open Sans"/>
                        <a:cs typeface="Open Sans"/>
                        <a:sym typeface="Open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88025">
                <a:tc>
                  <a:txBody>
                    <a:bodyPr/>
                    <a:lstStyle/>
                    <a:p>
                      <a:pPr indent="0" lvl="0" marL="0" marR="0" rtl="0" algn="ctr">
                        <a:lnSpc>
                          <a:spcPct val="100000"/>
                        </a:lnSpc>
                        <a:spcBef>
                          <a:spcPts val="0"/>
                        </a:spcBef>
                        <a:spcAft>
                          <a:spcPts val="0"/>
                        </a:spcAft>
                        <a:buClr>
                          <a:srgbClr val="000000"/>
                        </a:buClr>
                        <a:buSzPts val="1300"/>
                        <a:buFont typeface="Arial"/>
                        <a:buNone/>
                      </a:pPr>
                      <a:r>
                        <a:rPr lang="en-US" sz="1300" u="none" cap="none" strike="noStrike">
                          <a:solidFill>
                            <a:schemeClr val="dk1"/>
                          </a:solidFill>
                          <a:latin typeface="Open Sans"/>
                          <a:ea typeface="Open Sans"/>
                          <a:cs typeface="Open Sans"/>
                          <a:sym typeface="Open Sans"/>
                        </a:rPr>
                        <a:t>1</a:t>
                      </a:r>
                      <a:endParaRPr sz="1300" u="none" cap="none" strike="noStrike">
                        <a:solidFill>
                          <a:schemeClr val="dk1"/>
                        </a:solidFill>
                        <a:latin typeface="Open Sans"/>
                        <a:ea typeface="Open Sans"/>
                        <a:cs typeface="Open Sans"/>
                        <a:sym typeface="Open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88025">
                <a:tc>
                  <a:txBody>
                    <a:bodyPr/>
                    <a:lstStyle/>
                    <a:p>
                      <a:pPr indent="0" lvl="0" marL="0" marR="0" rtl="0" algn="ctr">
                        <a:lnSpc>
                          <a:spcPct val="100000"/>
                        </a:lnSpc>
                        <a:spcBef>
                          <a:spcPts val="0"/>
                        </a:spcBef>
                        <a:spcAft>
                          <a:spcPts val="0"/>
                        </a:spcAft>
                        <a:buClr>
                          <a:srgbClr val="000000"/>
                        </a:buClr>
                        <a:buSzPts val="1300"/>
                        <a:buFont typeface="Arial"/>
                        <a:buNone/>
                      </a:pPr>
                      <a:r>
                        <a:rPr lang="en-US" sz="1300" u="none" cap="none" strike="noStrike">
                          <a:solidFill>
                            <a:schemeClr val="dk1"/>
                          </a:solidFill>
                          <a:latin typeface="Open Sans"/>
                          <a:ea typeface="Open Sans"/>
                          <a:cs typeface="Open Sans"/>
                          <a:sym typeface="Open Sans"/>
                        </a:rPr>
                        <a:t>2</a:t>
                      </a:r>
                      <a:endParaRPr sz="1300" u="none" cap="none" strike="noStrike">
                        <a:solidFill>
                          <a:schemeClr val="dk1"/>
                        </a:solidFill>
                        <a:latin typeface="Open Sans"/>
                        <a:ea typeface="Open Sans"/>
                        <a:cs typeface="Open Sans"/>
                        <a:sym typeface="Open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88025">
                <a:tc>
                  <a:txBody>
                    <a:bodyPr/>
                    <a:lstStyle/>
                    <a:p>
                      <a:pPr indent="0" lvl="0" marL="0" marR="0" rtl="0" algn="ctr">
                        <a:lnSpc>
                          <a:spcPct val="100000"/>
                        </a:lnSpc>
                        <a:spcBef>
                          <a:spcPts val="0"/>
                        </a:spcBef>
                        <a:spcAft>
                          <a:spcPts val="0"/>
                        </a:spcAft>
                        <a:buClr>
                          <a:srgbClr val="000000"/>
                        </a:buClr>
                        <a:buSzPts val="1300"/>
                        <a:buFont typeface="Arial"/>
                        <a:buNone/>
                      </a:pPr>
                      <a:r>
                        <a:rPr lang="en-US" sz="1300" u="none" cap="none" strike="noStrike">
                          <a:solidFill>
                            <a:schemeClr val="dk1"/>
                          </a:solidFill>
                          <a:latin typeface="Open Sans"/>
                          <a:ea typeface="Open Sans"/>
                          <a:cs typeface="Open Sans"/>
                          <a:sym typeface="Open Sans"/>
                        </a:rPr>
                        <a:t>…</a:t>
                      </a:r>
                      <a:endParaRPr sz="1300" u="none" cap="none" strike="noStrike">
                        <a:solidFill>
                          <a:schemeClr val="dk1"/>
                        </a:solidFill>
                        <a:latin typeface="Open Sans"/>
                        <a:ea typeface="Open Sans"/>
                        <a:cs typeface="Open Sans"/>
                        <a:sym typeface="Open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
        <p:nvSpPr>
          <p:cNvPr id="1299" name="Google Shape;1299;p4"/>
          <p:cNvSpPr txBox="1"/>
          <p:nvPr/>
        </p:nvSpPr>
        <p:spPr>
          <a:xfrm>
            <a:off x="9645614" y="3413061"/>
            <a:ext cx="426903"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400" u="none" cap="none" strike="noStrike">
                <a:solidFill>
                  <a:srgbClr val="191919"/>
                </a:solidFill>
                <a:latin typeface="Open Sans"/>
                <a:ea typeface="Open Sans"/>
                <a:cs typeface="Open Sans"/>
                <a:sym typeface="Open Sans"/>
              </a:rPr>
              <a:t>=</a:t>
            </a:r>
            <a:endParaRPr b="1" i="0" sz="2400" u="none" cap="none" strike="noStrike">
              <a:solidFill>
                <a:srgbClr val="000000"/>
              </a:solidFill>
              <a:latin typeface="Arial"/>
              <a:ea typeface="Arial"/>
              <a:cs typeface="Arial"/>
              <a:sym typeface="Arial"/>
            </a:endParaRPr>
          </a:p>
        </p:txBody>
      </p:sp>
      <p:sp>
        <p:nvSpPr>
          <p:cNvPr id="1300" name="Google Shape;1300;p4"/>
          <p:cNvSpPr txBox="1"/>
          <p:nvPr/>
        </p:nvSpPr>
        <p:spPr>
          <a:xfrm>
            <a:off x="5699707" y="3446992"/>
            <a:ext cx="426903"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400" u="none" cap="none" strike="noStrike">
                <a:solidFill>
                  <a:srgbClr val="191919"/>
                </a:solidFill>
                <a:latin typeface="Open Sans"/>
                <a:ea typeface="Open Sans"/>
                <a:cs typeface="Open Sans"/>
                <a:sym typeface="Open Sans"/>
              </a:rPr>
              <a:t>→</a:t>
            </a:r>
            <a:endParaRPr b="1" i="0" sz="2400" u="none" cap="none" strike="noStrike">
              <a:solidFill>
                <a:srgbClr val="000000"/>
              </a:solidFill>
              <a:latin typeface="Arial"/>
              <a:ea typeface="Arial"/>
              <a:cs typeface="Arial"/>
              <a:sym typeface="Arial"/>
            </a:endParaRPr>
          </a:p>
        </p:txBody>
      </p:sp>
      <p:sp>
        <p:nvSpPr>
          <p:cNvPr id="1301" name="Google Shape;1301;p4"/>
          <p:cNvSpPr txBox="1"/>
          <p:nvPr/>
        </p:nvSpPr>
        <p:spPr>
          <a:xfrm>
            <a:off x="6175705" y="5167839"/>
            <a:ext cx="5490369" cy="37965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867" u="none" cap="none" strike="noStrike">
                <a:solidFill>
                  <a:srgbClr val="191919"/>
                </a:solidFill>
                <a:latin typeface="Open Sans"/>
                <a:ea typeface="Open Sans"/>
                <a:cs typeface="Open Sans"/>
                <a:sym typeface="Open Sans"/>
              </a:rPr>
              <a:t>Dual Binary Model →</a:t>
            </a:r>
            <a:r>
              <a:rPr b="1" i="0" lang="en-US" sz="1867" u="none" cap="none" strike="noStrike">
                <a:solidFill>
                  <a:srgbClr val="000000"/>
                </a:solidFill>
                <a:latin typeface="Arial"/>
                <a:ea typeface="Arial"/>
                <a:cs typeface="Arial"/>
                <a:sym typeface="Arial"/>
              </a:rPr>
              <a:t> Single 3-Class Model</a:t>
            </a:r>
            <a:endParaRPr b="1" i="0" sz="1867" u="none" cap="none" strike="noStrike">
              <a:solidFill>
                <a:srgbClr val="000000"/>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84"/>
                                        </p:tgtEl>
                                        <p:attrNameLst>
                                          <p:attrName>style.visibility</p:attrName>
                                        </p:attrNameLst>
                                      </p:cBhvr>
                                      <p:to>
                                        <p:strVal val="visible"/>
                                      </p:to>
                                    </p:set>
                                    <p:animEffect filter="fade" transition="in">
                                      <p:cBhvr>
                                        <p:cTn dur="500"/>
                                        <p:tgtEl>
                                          <p:spTgt spid="1284"/>
                                        </p:tgtEl>
                                      </p:cBhvr>
                                    </p:animEffect>
                                  </p:childTnLst>
                                </p:cTn>
                              </p:par>
                              <p:par>
                                <p:cTn fill="hold" nodeType="withEffect" presetClass="entr" presetID="10" presetSubtype="0">
                                  <p:stCondLst>
                                    <p:cond delay="0"/>
                                  </p:stCondLst>
                                  <p:childTnLst>
                                    <p:set>
                                      <p:cBhvr>
                                        <p:cTn dur="1" fill="hold">
                                          <p:stCondLst>
                                            <p:cond delay="0"/>
                                          </p:stCondLst>
                                        </p:cTn>
                                        <p:tgtEl>
                                          <p:spTgt spid="1286"/>
                                        </p:tgtEl>
                                        <p:attrNameLst>
                                          <p:attrName>style.visibility</p:attrName>
                                        </p:attrNameLst>
                                      </p:cBhvr>
                                      <p:to>
                                        <p:strVal val="visible"/>
                                      </p:to>
                                    </p:set>
                                    <p:animEffect filter="fade" transition="in">
                                      <p:cBhvr>
                                        <p:cTn dur="500"/>
                                        <p:tgtEl>
                                          <p:spTgt spid="1286"/>
                                        </p:tgtEl>
                                      </p:cBhvr>
                                    </p:animEffect>
                                  </p:childTnLst>
                                </p:cTn>
                              </p:par>
                              <p:par>
                                <p:cTn fill="hold" nodeType="withEffect" presetClass="entr" presetID="10" presetSubtype="0">
                                  <p:stCondLst>
                                    <p:cond delay="0"/>
                                  </p:stCondLst>
                                  <p:childTnLst>
                                    <p:set>
                                      <p:cBhvr>
                                        <p:cTn dur="1" fill="hold">
                                          <p:stCondLst>
                                            <p:cond delay="0"/>
                                          </p:stCondLst>
                                        </p:cTn>
                                        <p:tgtEl>
                                          <p:spTgt spid="1287"/>
                                        </p:tgtEl>
                                        <p:attrNameLst>
                                          <p:attrName>style.visibility</p:attrName>
                                        </p:attrNameLst>
                                      </p:cBhvr>
                                      <p:to>
                                        <p:strVal val="visible"/>
                                      </p:to>
                                    </p:set>
                                    <p:animEffect filter="fade" transition="in">
                                      <p:cBhvr>
                                        <p:cTn dur="500"/>
                                        <p:tgtEl>
                                          <p:spTgt spid="1287"/>
                                        </p:tgtEl>
                                      </p:cBhvr>
                                    </p:animEffect>
                                  </p:childTnLst>
                                </p:cTn>
                              </p:par>
                              <p:par>
                                <p:cTn fill="hold" nodeType="withEffect" presetClass="entr" presetID="10" presetSubtype="0">
                                  <p:stCondLst>
                                    <p:cond delay="0"/>
                                  </p:stCondLst>
                                  <p:childTnLst>
                                    <p:set>
                                      <p:cBhvr>
                                        <p:cTn dur="1" fill="hold">
                                          <p:stCondLst>
                                            <p:cond delay="0"/>
                                          </p:stCondLst>
                                        </p:cTn>
                                        <p:tgtEl>
                                          <p:spTgt spid="1288"/>
                                        </p:tgtEl>
                                        <p:attrNameLst>
                                          <p:attrName>style.visibility</p:attrName>
                                        </p:attrNameLst>
                                      </p:cBhvr>
                                      <p:to>
                                        <p:strVal val="visible"/>
                                      </p:to>
                                    </p:set>
                                    <p:animEffect filter="fade" transition="in">
                                      <p:cBhvr>
                                        <p:cTn dur="500"/>
                                        <p:tgtEl>
                                          <p:spTgt spid="1288"/>
                                        </p:tgtEl>
                                      </p:cBhvr>
                                    </p:animEffect>
                                  </p:childTnLst>
                                </p:cTn>
                              </p:par>
                              <p:par>
                                <p:cTn fill="hold" nodeType="withEffect" presetClass="entr" presetID="10" presetSubtype="0">
                                  <p:stCondLst>
                                    <p:cond delay="0"/>
                                  </p:stCondLst>
                                  <p:childTnLst>
                                    <p:set>
                                      <p:cBhvr>
                                        <p:cTn dur="1" fill="hold">
                                          <p:stCondLst>
                                            <p:cond delay="0"/>
                                          </p:stCondLst>
                                        </p:cTn>
                                        <p:tgtEl>
                                          <p:spTgt spid="1289"/>
                                        </p:tgtEl>
                                        <p:attrNameLst>
                                          <p:attrName>style.visibility</p:attrName>
                                        </p:attrNameLst>
                                      </p:cBhvr>
                                      <p:to>
                                        <p:strVal val="visible"/>
                                      </p:to>
                                    </p:set>
                                    <p:animEffect filter="fade" transition="in">
                                      <p:cBhvr>
                                        <p:cTn dur="500"/>
                                        <p:tgtEl>
                                          <p:spTgt spid="1289"/>
                                        </p:tgtEl>
                                      </p:cBhvr>
                                    </p:animEffect>
                                  </p:childTnLst>
                                </p:cTn>
                              </p:par>
                              <p:par>
                                <p:cTn fill="hold" nodeType="withEffect" presetClass="entr" presetID="10" presetSubtype="0">
                                  <p:stCondLst>
                                    <p:cond delay="0"/>
                                  </p:stCondLst>
                                  <p:childTnLst>
                                    <p:set>
                                      <p:cBhvr>
                                        <p:cTn dur="1" fill="hold">
                                          <p:stCondLst>
                                            <p:cond delay="0"/>
                                          </p:stCondLst>
                                        </p:cTn>
                                        <p:tgtEl>
                                          <p:spTgt spid="1290"/>
                                        </p:tgtEl>
                                        <p:attrNameLst>
                                          <p:attrName>style.visibility</p:attrName>
                                        </p:attrNameLst>
                                      </p:cBhvr>
                                      <p:to>
                                        <p:strVal val="visible"/>
                                      </p:to>
                                    </p:set>
                                    <p:animEffect filter="fade" transition="in">
                                      <p:cBhvr>
                                        <p:cTn dur="500"/>
                                        <p:tgtEl>
                                          <p:spTgt spid="1290"/>
                                        </p:tgtEl>
                                      </p:cBhvr>
                                    </p:animEffect>
                                  </p:childTnLst>
                                </p:cTn>
                              </p:par>
                              <p:par>
                                <p:cTn fill="hold" nodeType="withEffect" presetClass="entr" presetID="10" presetSubtype="0">
                                  <p:stCondLst>
                                    <p:cond delay="0"/>
                                  </p:stCondLst>
                                  <p:childTnLst>
                                    <p:set>
                                      <p:cBhvr>
                                        <p:cTn dur="1" fill="hold">
                                          <p:stCondLst>
                                            <p:cond delay="0"/>
                                          </p:stCondLst>
                                        </p:cTn>
                                        <p:tgtEl>
                                          <p:spTgt spid="1291"/>
                                        </p:tgtEl>
                                        <p:attrNameLst>
                                          <p:attrName>style.visibility</p:attrName>
                                        </p:attrNameLst>
                                      </p:cBhvr>
                                      <p:to>
                                        <p:strVal val="visible"/>
                                      </p:to>
                                    </p:set>
                                    <p:animEffect filter="fade" transition="in">
                                      <p:cBhvr>
                                        <p:cTn dur="500"/>
                                        <p:tgtEl>
                                          <p:spTgt spid="1291"/>
                                        </p:tgtEl>
                                      </p:cBhvr>
                                    </p:animEffect>
                                  </p:childTnLst>
                                </p:cTn>
                              </p:par>
                              <p:par>
                                <p:cTn fill="hold" nodeType="withEffect" presetClass="entr" presetID="10" presetSubtype="0">
                                  <p:stCondLst>
                                    <p:cond delay="0"/>
                                  </p:stCondLst>
                                  <p:childTnLst>
                                    <p:set>
                                      <p:cBhvr>
                                        <p:cTn dur="1" fill="hold">
                                          <p:stCondLst>
                                            <p:cond delay="0"/>
                                          </p:stCondLst>
                                        </p:cTn>
                                        <p:tgtEl>
                                          <p:spTgt spid="1292"/>
                                        </p:tgtEl>
                                        <p:attrNameLst>
                                          <p:attrName>style.visibility</p:attrName>
                                        </p:attrNameLst>
                                      </p:cBhvr>
                                      <p:to>
                                        <p:strVal val="visible"/>
                                      </p:to>
                                    </p:set>
                                    <p:animEffect filter="fade" transition="in">
                                      <p:cBhvr>
                                        <p:cTn dur="500"/>
                                        <p:tgtEl>
                                          <p:spTgt spid="1292"/>
                                        </p:tgtEl>
                                      </p:cBhvr>
                                    </p:animEffect>
                                  </p:childTnLst>
                                </p:cTn>
                              </p:par>
                              <p:par>
                                <p:cTn fill="hold" nodeType="withEffect" presetClass="entr" presetID="10" presetSubtype="0">
                                  <p:stCondLst>
                                    <p:cond delay="0"/>
                                  </p:stCondLst>
                                  <p:childTnLst>
                                    <p:set>
                                      <p:cBhvr>
                                        <p:cTn dur="1" fill="hold">
                                          <p:stCondLst>
                                            <p:cond delay="0"/>
                                          </p:stCondLst>
                                        </p:cTn>
                                        <p:tgtEl>
                                          <p:spTgt spid="1293"/>
                                        </p:tgtEl>
                                        <p:attrNameLst>
                                          <p:attrName>style.visibility</p:attrName>
                                        </p:attrNameLst>
                                      </p:cBhvr>
                                      <p:to>
                                        <p:strVal val="visible"/>
                                      </p:to>
                                    </p:set>
                                    <p:animEffect filter="fade" transition="in">
                                      <p:cBhvr>
                                        <p:cTn dur="500"/>
                                        <p:tgtEl>
                                          <p:spTgt spid="1293"/>
                                        </p:tgtEl>
                                      </p:cBhvr>
                                    </p:animEffect>
                                  </p:childTnLst>
                                </p:cTn>
                              </p:par>
                              <p:par>
                                <p:cTn fill="hold" nodeType="withEffect" presetClass="entr" presetID="10" presetSubtype="0">
                                  <p:stCondLst>
                                    <p:cond delay="0"/>
                                  </p:stCondLst>
                                  <p:childTnLst>
                                    <p:set>
                                      <p:cBhvr>
                                        <p:cTn dur="1" fill="hold">
                                          <p:stCondLst>
                                            <p:cond delay="0"/>
                                          </p:stCondLst>
                                        </p:cTn>
                                        <p:tgtEl>
                                          <p:spTgt spid="1294"/>
                                        </p:tgtEl>
                                        <p:attrNameLst>
                                          <p:attrName>style.visibility</p:attrName>
                                        </p:attrNameLst>
                                      </p:cBhvr>
                                      <p:to>
                                        <p:strVal val="visible"/>
                                      </p:to>
                                    </p:set>
                                    <p:animEffect filter="fade" transition="in">
                                      <p:cBhvr>
                                        <p:cTn dur="500"/>
                                        <p:tgtEl>
                                          <p:spTgt spid="129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95"/>
                                        </p:tgtEl>
                                        <p:attrNameLst>
                                          <p:attrName>style.visibility</p:attrName>
                                        </p:attrNameLst>
                                      </p:cBhvr>
                                      <p:to>
                                        <p:strVal val="visible"/>
                                      </p:to>
                                    </p:set>
                                    <p:animEffect filter="fade" transition="in">
                                      <p:cBhvr>
                                        <p:cTn dur="500"/>
                                        <p:tgtEl>
                                          <p:spTgt spid="1295"/>
                                        </p:tgtEl>
                                      </p:cBhvr>
                                    </p:animEffect>
                                  </p:childTnLst>
                                </p:cTn>
                              </p:par>
                              <p:par>
                                <p:cTn fill="hold" nodeType="withEffect" presetClass="entr" presetID="10" presetSubtype="0">
                                  <p:stCondLst>
                                    <p:cond delay="0"/>
                                  </p:stCondLst>
                                  <p:childTnLst>
                                    <p:set>
                                      <p:cBhvr>
                                        <p:cTn dur="1" fill="hold">
                                          <p:stCondLst>
                                            <p:cond delay="0"/>
                                          </p:stCondLst>
                                        </p:cTn>
                                        <p:tgtEl>
                                          <p:spTgt spid="1296"/>
                                        </p:tgtEl>
                                        <p:attrNameLst>
                                          <p:attrName>style.visibility</p:attrName>
                                        </p:attrNameLst>
                                      </p:cBhvr>
                                      <p:to>
                                        <p:strVal val="visible"/>
                                      </p:to>
                                    </p:set>
                                    <p:animEffect filter="fade" transition="in">
                                      <p:cBhvr>
                                        <p:cTn dur="500"/>
                                        <p:tgtEl>
                                          <p:spTgt spid="1296"/>
                                        </p:tgtEl>
                                      </p:cBhvr>
                                    </p:animEffect>
                                  </p:childTnLst>
                                </p:cTn>
                              </p:par>
                              <p:par>
                                <p:cTn fill="hold" nodeType="withEffect" presetClass="entr" presetID="10" presetSubtype="0">
                                  <p:stCondLst>
                                    <p:cond delay="0"/>
                                  </p:stCondLst>
                                  <p:childTnLst>
                                    <p:set>
                                      <p:cBhvr>
                                        <p:cTn dur="1" fill="hold">
                                          <p:stCondLst>
                                            <p:cond delay="0"/>
                                          </p:stCondLst>
                                        </p:cTn>
                                        <p:tgtEl>
                                          <p:spTgt spid="1297"/>
                                        </p:tgtEl>
                                        <p:attrNameLst>
                                          <p:attrName>style.visibility</p:attrName>
                                        </p:attrNameLst>
                                      </p:cBhvr>
                                      <p:to>
                                        <p:strVal val="visible"/>
                                      </p:to>
                                    </p:set>
                                    <p:animEffect filter="fade" transition="in">
                                      <p:cBhvr>
                                        <p:cTn dur="500"/>
                                        <p:tgtEl>
                                          <p:spTgt spid="1297"/>
                                        </p:tgtEl>
                                      </p:cBhvr>
                                    </p:animEffect>
                                  </p:childTnLst>
                                </p:cTn>
                              </p:par>
                              <p:par>
                                <p:cTn fill="hold" nodeType="withEffect" presetClass="entr" presetID="10" presetSubtype="0">
                                  <p:stCondLst>
                                    <p:cond delay="0"/>
                                  </p:stCondLst>
                                  <p:childTnLst>
                                    <p:set>
                                      <p:cBhvr>
                                        <p:cTn dur="1" fill="hold">
                                          <p:stCondLst>
                                            <p:cond delay="0"/>
                                          </p:stCondLst>
                                        </p:cTn>
                                        <p:tgtEl>
                                          <p:spTgt spid="1298"/>
                                        </p:tgtEl>
                                        <p:attrNameLst>
                                          <p:attrName>style.visibility</p:attrName>
                                        </p:attrNameLst>
                                      </p:cBhvr>
                                      <p:to>
                                        <p:strVal val="visible"/>
                                      </p:to>
                                    </p:set>
                                    <p:animEffect filter="fade" transition="in">
                                      <p:cBhvr>
                                        <p:cTn dur="500"/>
                                        <p:tgtEl>
                                          <p:spTgt spid="1298"/>
                                        </p:tgtEl>
                                      </p:cBhvr>
                                    </p:animEffect>
                                  </p:childTnLst>
                                </p:cTn>
                              </p:par>
                              <p:par>
                                <p:cTn fill="hold" nodeType="withEffect" presetClass="entr" presetID="10" presetSubtype="0">
                                  <p:stCondLst>
                                    <p:cond delay="0"/>
                                  </p:stCondLst>
                                  <p:childTnLst>
                                    <p:set>
                                      <p:cBhvr>
                                        <p:cTn dur="1" fill="hold">
                                          <p:stCondLst>
                                            <p:cond delay="0"/>
                                          </p:stCondLst>
                                        </p:cTn>
                                        <p:tgtEl>
                                          <p:spTgt spid="1299"/>
                                        </p:tgtEl>
                                        <p:attrNameLst>
                                          <p:attrName>style.visibility</p:attrName>
                                        </p:attrNameLst>
                                      </p:cBhvr>
                                      <p:to>
                                        <p:strVal val="visible"/>
                                      </p:to>
                                    </p:set>
                                    <p:animEffect filter="fade" transition="in">
                                      <p:cBhvr>
                                        <p:cTn dur="500"/>
                                        <p:tgtEl>
                                          <p:spTgt spid="1299"/>
                                        </p:tgtEl>
                                      </p:cBhvr>
                                    </p:animEffect>
                                  </p:childTnLst>
                                </p:cTn>
                              </p:par>
                              <p:par>
                                <p:cTn fill="hold" nodeType="withEffect" presetClass="entr" presetID="10" presetSubtype="0">
                                  <p:stCondLst>
                                    <p:cond delay="0"/>
                                  </p:stCondLst>
                                  <p:childTnLst>
                                    <p:set>
                                      <p:cBhvr>
                                        <p:cTn dur="1" fill="hold">
                                          <p:stCondLst>
                                            <p:cond delay="0"/>
                                          </p:stCondLst>
                                        </p:cTn>
                                        <p:tgtEl>
                                          <p:spTgt spid="1300"/>
                                        </p:tgtEl>
                                        <p:attrNameLst>
                                          <p:attrName>style.visibility</p:attrName>
                                        </p:attrNameLst>
                                      </p:cBhvr>
                                      <p:to>
                                        <p:strVal val="visible"/>
                                      </p:to>
                                    </p:set>
                                    <p:animEffect filter="fade" transition="in">
                                      <p:cBhvr>
                                        <p:cTn dur="500"/>
                                        <p:tgtEl>
                                          <p:spTgt spid="1300"/>
                                        </p:tgtEl>
                                      </p:cBhvr>
                                    </p:animEffect>
                                  </p:childTnLst>
                                </p:cTn>
                              </p:par>
                              <p:par>
                                <p:cTn fill="hold" nodeType="withEffect" presetClass="entr" presetID="10" presetSubtype="0">
                                  <p:stCondLst>
                                    <p:cond delay="0"/>
                                  </p:stCondLst>
                                  <p:childTnLst>
                                    <p:set>
                                      <p:cBhvr>
                                        <p:cTn dur="1" fill="hold">
                                          <p:stCondLst>
                                            <p:cond delay="0"/>
                                          </p:stCondLst>
                                        </p:cTn>
                                        <p:tgtEl>
                                          <p:spTgt spid="1301"/>
                                        </p:tgtEl>
                                        <p:attrNameLst>
                                          <p:attrName>style.visibility</p:attrName>
                                        </p:attrNameLst>
                                      </p:cBhvr>
                                      <p:to>
                                        <p:strVal val="visible"/>
                                      </p:to>
                                    </p:set>
                                    <p:animEffect filter="fade" transition="in">
                                      <p:cBhvr>
                                        <p:cTn dur="500"/>
                                        <p:tgtEl>
                                          <p:spTgt spid="130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05" name="Shape 1305"/>
        <p:cNvGrpSpPr/>
        <p:nvPr/>
      </p:nvGrpSpPr>
      <p:grpSpPr>
        <a:xfrm>
          <a:off x="0" y="0"/>
          <a:ext cx="0" cy="0"/>
          <a:chOff x="0" y="0"/>
          <a:chExt cx="0" cy="0"/>
        </a:xfrm>
      </p:grpSpPr>
      <p:sp>
        <p:nvSpPr>
          <p:cNvPr id="1306" name="Google Shape;1306;p5"/>
          <p:cNvSpPr txBox="1"/>
          <p:nvPr>
            <p:ph type="title"/>
          </p:nvPr>
        </p:nvSpPr>
        <p:spPr>
          <a:xfrm>
            <a:off x="5494431" y="2667840"/>
            <a:ext cx="5733600" cy="1122400"/>
          </a:xfrm>
          <a:prstGeom prst="rect">
            <a:avLst/>
          </a:prstGeom>
          <a:noFill/>
          <a:ln>
            <a:noFill/>
          </a:ln>
        </p:spPr>
        <p:txBody>
          <a:bodyPr anchorCtr="0" anchor="t" bIns="121900" lIns="121900" spcFirstLastPara="1" rIns="121900" wrap="square" tIns="121900">
            <a:noAutofit/>
          </a:bodyPr>
          <a:lstStyle/>
          <a:p>
            <a:pPr indent="0" lvl="0" marL="0" rtl="0" algn="l">
              <a:lnSpc>
                <a:spcPct val="100000"/>
              </a:lnSpc>
              <a:spcBef>
                <a:spcPts val="0"/>
              </a:spcBef>
              <a:spcAft>
                <a:spcPts val="0"/>
              </a:spcAft>
              <a:buSzPts val="3600"/>
              <a:buNone/>
            </a:pPr>
            <a:r>
              <a:rPr lang="en-US"/>
              <a:t>2. Data Cleaning</a:t>
            </a:r>
            <a:endParaRPr/>
          </a:p>
        </p:txBody>
      </p:sp>
      <p:grpSp>
        <p:nvGrpSpPr>
          <p:cNvPr id="1307" name="Google Shape;1307;p5"/>
          <p:cNvGrpSpPr/>
          <p:nvPr/>
        </p:nvGrpSpPr>
        <p:grpSpPr>
          <a:xfrm>
            <a:off x="950983" y="1625534"/>
            <a:ext cx="3940494" cy="3284220"/>
            <a:chOff x="1136562" y="1210000"/>
            <a:chExt cx="2955371" cy="2463165"/>
          </a:xfrm>
        </p:grpSpPr>
        <p:sp>
          <p:nvSpPr>
            <p:cNvPr id="1308" name="Google Shape;1308;p5"/>
            <p:cNvSpPr/>
            <p:nvPr/>
          </p:nvSpPr>
          <p:spPr>
            <a:xfrm>
              <a:off x="1242583" y="1775187"/>
              <a:ext cx="115169" cy="115739"/>
            </a:xfrm>
            <a:custGeom>
              <a:rect b="b" l="l" r="r" t="t"/>
              <a:pathLst>
                <a:path extrusionOk="0" h="2033" w="2023">
                  <a:moveTo>
                    <a:pt x="1011" y="186"/>
                  </a:moveTo>
                  <a:lnTo>
                    <a:pt x="1299" y="706"/>
                  </a:lnTo>
                  <a:cubicBezTo>
                    <a:pt x="1299" y="715"/>
                    <a:pt x="1308" y="724"/>
                    <a:pt x="1318" y="734"/>
                  </a:cubicBezTo>
                  <a:lnTo>
                    <a:pt x="1846" y="1021"/>
                  </a:lnTo>
                  <a:lnTo>
                    <a:pt x="1318" y="1309"/>
                  </a:lnTo>
                  <a:cubicBezTo>
                    <a:pt x="1308" y="1309"/>
                    <a:pt x="1299" y="1318"/>
                    <a:pt x="1299" y="1327"/>
                  </a:cubicBezTo>
                  <a:lnTo>
                    <a:pt x="1011" y="1856"/>
                  </a:lnTo>
                  <a:lnTo>
                    <a:pt x="724" y="1327"/>
                  </a:lnTo>
                  <a:cubicBezTo>
                    <a:pt x="715" y="1318"/>
                    <a:pt x="705" y="1309"/>
                    <a:pt x="696" y="1299"/>
                  </a:cubicBezTo>
                  <a:lnTo>
                    <a:pt x="177" y="1021"/>
                  </a:lnTo>
                  <a:lnTo>
                    <a:pt x="696" y="734"/>
                  </a:lnTo>
                  <a:cubicBezTo>
                    <a:pt x="705" y="724"/>
                    <a:pt x="715" y="715"/>
                    <a:pt x="724" y="706"/>
                  </a:cubicBezTo>
                  <a:lnTo>
                    <a:pt x="1011" y="186"/>
                  </a:lnTo>
                  <a:close/>
                  <a:moveTo>
                    <a:pt x="1011" y="1"/>
                  </a:moveTo>
                  <a:cubicBezTo>
                    <a:pt x="993" y="1"/>
                    <a:pt x="974" y="19"/>
                    <a:pt x="956" y="38"/>
                  </a:cubicBezTo>
                  <a:lnTo>
                    <a:pt x="631" y="641"/>
                  </a:lnTo>
                  <a:lnTo>
                    <a:pt x="28" y="965"/>
                  </a:lnTo>
                  <a:cubicBezTo>
                    <a:pt x="10" y="975"/>
                    <a:pt x="0" y="993"/>
                    <a:pt x="0" y="1012"/>
                  </a:cubicBezTo>
                  <a:cubicBezTo>
                    <a:pt x="0" y="1040"/>
                    <a:pt x="10" y="1058"/>
                    <a:pt x="28" y="1068"/>
                  </a:cubicBezTo>
                  <a:lnTo>
                    <a:pt x="631" y="1401"/>
                  </a:lnTo>
                  <a:lnTo>
                    <a:pt x="956" y="2004"/>
                  </a:lnTo>
                  <a:cubicBezTo>
                    <a:pt x="965" y="2023"/>
                    <a:pt x="984" y="2032"/>
                    <a:pt x="1011" y="2032"/>
                  </a:cubicBezTo>
                  <a:cubicBezTo>
                    <a:pt x="1030" y="2032"/>
                    <a:pt x="1049" y="2023"/>
                    <a:pt x="1058" y="2004"/>
                  </a:cubicBezTo>
                  <a:lnTo>
                    <a:pt x="1392" y="1401"/>
                  </a:lnTo>
                  <a:lnTo>
                    <a:pt x="1995" y="1068"/>
                  </a:lnTo>
                  <a:cubicBezTo>
                    <a:pt x="2013" y="1058"/>
                    <a:pt x="2023" y="1040"/>
                    <a:pt x="2023" y="1021"/>
                  </a:cubicBezTo>
                  <a:cubicBezTo>
                    <a:pt x="2023" y="1003"/>
                    <a:pt x="2013" y="984"/>
                    <a:pt x="1995" y="965"/>
                  </a:cubicBezTo>
                  <a:lnTo>
                    <a:pt x="1392" y="641"/>
                  </a:lnTo>
                  <a:lnTo>
                    <a:pt x="1067" y="38"/>
                  </a:lnTo>
                  <a:cubicBezTo>
                    <a:pt x="1049" y="19"/>
                    <a:pt x="1030" y="1"/>
                    <a:pt x="1011" y="1"/>
                  </a:cubicBezTo>
                  <a:close/>
                </a:path>
              </a:pathLst>
            </a:custGeom>
            <a:solidFill>
              <a:schemeClr val="l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309" name="Google Shape;1309;p5"/>
            <p:cNvSpPr/>
            <p:nvPr/>
          </p:nvSpPr>
          <p:spPr>
            <a:xfrm>
              <a:off x="3894385" y="2105680"/>
              <a:ext cx="67690" cy="67633"/>
            </a:xfrm>
            <a:custGeom>
              <a:rect b="b" l="l" r="r" t="t"/>
              <a:pathLst>
                <a:path extrusionOk="0" h="1188" w="1189">
                  <a:moveTo>
                    <a:pt x="594" y="177"/>
                  </a:moveTo>
                  <a:lnTo>
                    <a:pt x="734" y="436"/>
                  </a:lnTo>
                  <a:cubicBezTo>
                    <a:pt x="743" y="446"/>
                    <a:pt x="752" y="455"/>
                    <a:pt x="761" y="455"/>
                  </a:cubicBezTo>
                  <a:lnTo>
                    <a:pt x="1012" y="594"/>
                  </a:lnTo>
                  <a:lnTo>
                    <a:pt x="752" y="733"/>
                  </a:lnTo>
                  <a:cubicBezTo>
                    <a:pt x="743" y="743"/>
                    <a:pt x="743" y="752"/>
                    <a:pt x="734" y="761"/>
                  </a:cubicBezTo>
                  <a:lnTo>
                    <a:pt x="594" y="1012"/>
                  </a:lnTo>
                  <a:lnTo>
                    <a:pt x="455" y="761"/>
                  </a:lnTo>
                  <a:cubicBezTo>
                    <a:pt x="446" y="752"/>
                    <a:pt x="437" y="743"/>
                    <a:pt x="427" y="733"/>
                  </a:cubicBezTo>
                  <a:lnTo>
                    <a:pt x="177" y="594"/>
                  </a:lnTo>
                  <a:lnTo>
                    <a:pt x="437" y="455"/>
                  </a:lnTo>
                  <a:cubicBezTo>
                    <a:pt x="446" y="446"/>
                    <a:pt x="446" y="446"/>
                    <a:pt x="455" y="436"/>
                  </a:cubicBezTo>
                  <a:lnTo>
                    <a:pt x="594" y="177"/>
                  </a:lnTo>
                  <a:close/>
                  <a:moveTo>
                    <a:pt x="594" y="0"/>
                  </a:moveTo>
                  <a:cubicBezTo>
                    <a:pt x="576" y="0"/>
                    <a:pt x="557" y="10"/>
                    <a:pt x="548" y="28"/>
                  </a:cubicBezTo>
                  <a:lnTo>
                    <a:pt x="362" y="362"/>
                  </a:lnTo>
                  <a:lnTo>
                    <a:pt x="29" y="548"/>
                  </a:lnTo>
                  <a:cubicBezTo>
                    <a:pt x="10" y="557"/>
                    <a:pt x="1" y="576"/>
                    <a:pt x="1" y="594"/>
                  </a:cubicBezTo>
                  <a:cubicBezTo>
                    <a:pt x="1" y="613"/>
                    <a:pt x="10" y="631"/>
                    <a:pt x="29" y="640"/>
                  </a:cubicBezTo>
                  <a:lnTo>
                    <a:pt x="362" y="826"/>
                  </a:lnTo>
                  <a:lnTo>
                    <a:pt x="539" y="1160"/>
                  </a:lnTo>
                  <a:cubicBezTo>
                    <a:pt x="548" y="1179"/>
                    <a:pt x="576" y="1188"/>
                    <a:pt x="594" y="1188"/>
                  </a:cubicBezTo>
                  <a:cubicBezTo>
                    <a:pt x="613" y="1188"/>
                    <a:pt x="632" y="1179"/>
                    <a:pt x="641" y="1160"/>
                  </a:cubicBezTo>
                  <a:lnTo>
                    <a:pt x="826" y="826"/>
                  </a:lnTo>
                  <a:lnTo>
                    <a:pt x="1160" y="650"/>
                  </a:lnTo>
                  <a:cubicBezTo>
                    <a:pt x="1179" y="640"/>
                    <a:pt x="1188" y="622"/>
                    <a:pt x="1188" y="594"/>
                  </a:cubicBezTo>
                  <a:cubicBezTo>
                    <a:pt x="1188" y="576"/>
                    <a:pt x="1179" y="557"/>
                    <a:pt x="1160" y="548"/>
                  </a:cubicBezTo>
                  <a:lnTo>
                    <a:pt x="826" y="362"/>
                  </a:lnTo>
                  <a:lnTo>
                    <a:pt x="650" y="28"/>
                  </a:lnTo>
                  <a:cubicBezTo>
                    <a:pt x="641" y="10"/>
                    <a:pt x="613" y="0"/>
                    <a:pt x="594" y="0"/>
                  </a:cubicBezTo>
                  <a:close/>
                </a:path>
              </a:pathLst>
            </a:custGeom>
            <a:solidFill>
              <a:schemeClr val="l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310" name="Google Shape;1310;p5"/>
            <p:cNvSpPr/>
            <p:nvPr/>
          </p:nvSpPr>
          <p:spPr>
            <a:xfrm>
              <a:off x="1136562" y="2953790"/>
              <a:ext cx="119382" cy="119439"/>
            </a:xfrm>
            <a:custGeom>
              <a:rect b="b" l="l" r="r" t="t"/>
              <a:pathLst>
                <a:path extrusionOk="0" h="2098" w="2097">
                  <a:moveTo>
                    <a:pt x="1048" y="177"/>
                  </a:moveTo>
                  <a:lnTo>
                    <a:pt x="1345" y="724"/>
                  </a:lnTo>
                  <a:cubicBezTo>
                    <a:pt x="1354" y="733"/>
                    <a:pt x="1364" y="743"/>
                    <a:pt x="1373" y="752"/>
                  </a:cubicBezTo>
                  <a:lnTo>
                    <a:pt x="1911" y="1049"/>
                  </a:lnTo>
                  <a:lnTo>
                    <a:pt x="1364" y="1346"/>
                  </a:lnTo>
                  <a:cubicBezTo>
                    <a:pt x="1354" y="1355"/>
                    <a:pt x="1345" y="1364"/>
                    <a:pt x="1345" y="1374"/>
                  </a:cubicBezTo>
                  <a:lnTo>
                    <a:pt x="1048" y="1912"/>
                  </a:lnTo>
                  <a:lnTo>
                    <a:pt x="752" y="1364"/>
                  </a:lnTo>
                  <a:cubicBezTo>
                    <a:pt x="742" y="1355"/>
                    <a:pt x="733" y="1355"/>
                    <a:pt x="724" y="1346"/>
                  </a:cubicBezTo>
                  <a:lnTo>
                    <a:pt x="176" y="1049"/>
                  </a:lnTo>
                  <a:lnTo>
                    <a:pt x="724" y="752"/>
                  </a:lnTo>
                  <a:cubicBezTo>
                    <a:pt x="733" y="743"/>
                    <a:pt x="742" y="733"/>
                    <a:pt x="752" y="724"/>
                  </a:cubicBezTo>
                  <a:lnTo>
                    <a:pt x="1048" y="177"/>
                  </a:lnTo>
                  <a:close/>
                  <a:moveTo>
                    <a:pt x="1048" y="1"/>
                  </a:moveTo>
                  <a:cubicBezTo>
                    <a:pt x="1030" y="1"/>
                    <a:pt x="1011" y="10"/>
                    <a:pt x="1002" y="28"/>
                  </a:cubicBezTo>
                  <a:lnTo>
                    <a:pt x="659" y="650"/>
                  </a:lnTo>
                  <a:lnTo>
                    <a:pt x="28" y="993"/>
                  </a:lnTo>
                  <a:cubicBezTo>
                    <a:pt x="9" y="1002"/>
                    <a:pt x="0" y="1021"/>
                    <a:pt x="0" y="1040"/>
                  </a:cubicBezTo>
                  <a:cubicBezTo>
                    <a:pt x="0" y="1067"/>
                    <a:pt x="9" y="1086"/>
                    <a:pt x="28" y="1095"/>
                  </a:cubicBezTo>
                  <a:lnTo>
                    <a:pt x="649" y="1438"/>
                  </a:lnTo>
                  <a:lnTo>
                    <a:pt x="993" y="2060"/>
                  </a:lnTo>
                  <a:cubicBezTo>
                    <a:pt x="1002" y="2079"/>
                    <a:pt x="1021" y="2097"/>
                    <a:pt x="1039" y="2097"/>
                  </a:cubicBezTo>
                  <a:cubicBezTo>
                    <a:pt x="1067" y="2097"/>
                    <a:pt x="1085" y="2079"/>
                    <a:pt x="1095" y="2060"/>
                  </a:cubicBezTo>
                  <a:lnTo>
                    <a:pt x="1438" y="1438"/>
                  </a:lnTo>
                  <a:lnTo>
                    <a:pt x="2060" y="1095"/>
                  </a:lnTo>
                  <a:cubicBezTo>
                    <a:pt x="2078" y="1086"/>
                    <a:pt x="2097" y="1067"/>
                    <a:pt x="2097" y="1049"/>
                  </a:cubicBezTo>
                  <a:cubicBezTo>
                    <a:pt x="2097" y="1030"/>
                    <a:pt x="2078" y="1012"/>
                    <a:pt x="2060" y="993"/>
                  </a:cubicBezTo>
                  <a:lnTo>
                    <a:pt x="1438" y="659"/>
                  </a:lnTo>
                  <a:lnTo>
                    <a:pt x="1104" y="28"/>
                  </a:lnTo>
                  <a:cubicBezTo>
                    <a:pt x="1085" y="10"/>
                    <a:pt x="1067" y="1"/>
                    <a:pt x="1048" y="1"/>
                  </a:cubicBezTo>
                  <a:close/>
                </a:path>
              </a:pathLst>
            </a:custGeom>
            <a:solidFill>
              <a:schemeClr val="l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311" name="Google Shape;1311;p5"/>
            <p:cNvSpPr/>
            <p:nvPr/>
          </p:nvSpPr>
          <p:spPr>
            <a:xfrm>
              <a:off x="3973063" y="3183813"/>
              <a:ext cx="118870" cy="118870"/>
            </a:xfrm>
            <a:custGeom>
              <a:rect b="b" l="l" r="r" t="t"/>
              <a:pathLst>
                <a:path extrusionOk="0" h="2088" w="2088">
                  <a:moveTo>
                    <a:pt x="1048" y="176"/>
                  </a:moveTo>
                  <a:lnTo>
                    <a:pt x="1345" y="724"/>
                  </a:lnTo>
                  <a:cubicBezTo>
                    <a:pt x="1345" y="733"/>
                    <a:pt x="1355" y="742"/>
                    <a:pt x="1364" y="742"/>
                  </a:cubicBezTo>
                  <a:lnTo>
                    <a:pt x="1911" y="1049"/>
                  </a:lnTo>
                  <a:lnTo>
                    <a:pt x="1364" y="1345"/>
                  </a:lnTo>
                  <a:cubicBezTo>
                    <a:pt x="1355" y="1345"/>
                    <a:pt x="1345" y="1355"/>
                    <a:pt x="1336" y="1364"/>
                  </a:cubicBezTo>
                  <a:lnTo>
                    <a:pt x="1039" y="1911"/>
                  </a:lnTo>
                  <a:lnTo>
                    <a:pt x="742" y="1364"/>
                  </a:lnTo>
                  <a:cubicBezTo>
                    <a:pt x="742" y="1355"/>
                    <a:pt x="733" y="1345"/>
                    <a:pt x="724" y="1345"/>
                  </a:cubicBezTo>
                  <a:lnTo>
                    <a:pt x="176" y="1039"/>
                  </a:lnTo>
                  <a:lnTo>
                    <a:pt x="724" y="742"/>
                  </a:lnTo>
                  <a:cubicBezTo>
                    <a:pt x="733" y="742"/>
                    <a:pt x="742" y="733"/>
                    <a:pt x="742" y="724"/>
                  </a:cubicBezTo>
                  <a:lnTo>
                    <a:pt x="1048" y="176"/>
                  </a:lnTo>
                  <a:close/>
                  <a:moveTo>
                    <a:pt x="1048" y="0"/>
                  </a:moveTo>
                  <a:cubicBezTo>
                    <a:pt x="1030" y="0"/>
                    <a:pt x="1011" y="10"/>
                    <a:pt x="993" y="28"/>
                  </a:cubicBezTo>
                  <a:lnTo>
                    <a:pt x="650" y="650"/>
                  </a:lnTo>
                  <a:lnTo>
                    <a:pt x="28" y="993"/>
                  </a:lnTo>
                  <a:cubicBezTo>
                    <a:pt x="9" y="1002"/>
                    <a:pt x="0" y="1021"/>
                    <a:pt x="0" y="1039"/>
                  </a:cubicBezTo>
                  <a:cubicBezTo>
                    <a:pt x="0" y="1058"/>
                    <a:pt x="9" y="1076"/>
                    <a:pt x="28" y="1095"/>
                  </a:cubicBezTo>
                  <a:lnTo>
                    <a:pt x="650" y="1438"/>
                  </a:lnTo>
                  <a:lnTo>
                    <a:pt x="993" y="2060"/>
                  </a:lnTo>
                  <a:cubicBezTo>
                    <a:pt x="1002" y="2078"/>
                    <a:pt x="1021" y="2087"/>
                    <a:pt x="1039" y="2087"/>
                  </a:cubicBezTo>
                  <a:cubicBezTo>
                    <a:pt x="1067" y="2087"/>
                    <a:pt x="1086" y="2078"/>
                    <a:pt x="1095" y="2060"/>
                  </a:cubicBezTo>
                  <a:lnTo>
                    <a:pt x="1438" y="1438"/>
                  </a:lnTo>
                  <a:lnTo>
                    <a:pt x="2060" y="1095"/>
                  </a:lnTo>
                  <a:cubicBezTo>
                    <a:pt x="2078" y="1086"/>
                    <a:pt x="2087" y="1067"/>
                    <a:pt x="2087" y="1049"/>
                  </a:cubicBezTo>
                  <a:cubicBezTo>
                    <a:pt x="2087" y="1021"/>
                    <a:pt x="2078" y="1002"/>
                    <a:pt x="2060" y="993"/>
                  </a:cubicBezTo>
                  <a:lnTo>
                    <a:pt x="1438" y="650"/>
                  </a:lnTo>
                  <a:lnTo>
                    <a:pt x="1095" y="28"/>
                  </a:lnTo>
                  <a:cubicBezTo>
                    <a:pt x="1086" y="10"/>
                    <a:pt x="1067" y="0"/>
                    <a:pt x="1048" y="0"/>
                  </a:cubicBezTo>
                  <a:close/>
                </a:path>
              </a:pathLst>
            </a:custGeom>
            <a:solidFill>
              <a:schemeClr val="l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312" name="Google Shape;1312;p5"/>
            <p:cNvSpPr/>
            <p:nvPr/>
          </p:nvSpPr>
          <p:spPr>
            <a:xfrm>
              <a:off x="3676213" y="1303478"/>
              <a:ext cx="6945" cy="42811"/>
            </a:xfrm>
            <a:custGeom>
              <a:rect b="b" l="l" r="r" t="t"/>
              <a:pathLst>
                <a:path extrusionOk="0" h="752" w="122">
                  <a:moveTo>
                    <a:pt x="66" y="0"/>
                  </a:moveTo>
                  <a:cubicBezTo>
                    <a:pt x="29" y="0"/>
                    <a:pt x="1" y="19"/>
                    <a:pt x="1" y="56"/>
                  </a:cubicBezTo>
                  <a:lnTo>
                    <a:pt x="1" y="696"/>
                  </a:lnTo>
                  <a:cubicBezTo>
                    <a:pt x="1" y="733"/>
                    <a:pt x="29" y="752"/>
                    <a:pt x="66" y="752"/>
                  </a:cubicBezTo>
                  <a:cubicBezTo>
                    <a:pt x="93" y="752"/>
                    <a:pt x="121" y="724"/>
                    <a:pt x="121" y="696"/>
                  </a:cubicBezTo>
                  <a:lnTo>
                    <a:pt x="121" y="56"/>
                  </a:lnTo>
                  <a:cubicBezTo>
                    <a:pt x="121" y="19"/>
                    <a:pt x="93" y="0"/>
                    <a:pt x="66" y="0"/>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313" name="Google Shape;1313;p5"/>
            <p:cNvSpPr/>
            <p:nvPr/>
          </p:nvSpPr>
          <p:spPr>
            <a:xfrm>
              <a:off x="3676213" y="1396955"/>
              <a:ext cx="6945" cy="43381"/>
            </a:xfrm>
            <a:custGeom>
              <a:rect b="b" l="l" r="r" t="t"/>
              <a:pathLst>
                <a:path extrusionOk="0" h="762" w="122">
                  <a:moveTo>
                    <a:pt x="66" y="0"/>
                  </a:moveTo>
                  <a:cubicBezTo>
                    <a:pt x="29" y="0"/>
                    <a:pt x="1" y="28"/>
                    <a:pt x="1" y="56"/>
                  </a:cubicBezTo>
                  <a:lnTo>
                    <a:pt x="1" y="696"/>
                  </a:lnTo>
                  <a:cubicBezTo>
                    <a:pt x="1" y="733"/>
                    <a:pt x="29" y="761"/>
                    <a:pt x="66" y="761"/>
                  </a:cubicBezTo>
                  <a:cubicBezTo>
                    <a:pt x="93" y="761"/>
                    <a:pt x="121" y="733"/>
                    <a:pt x="121" y="696"/>
                  </a:cubicBezTo>
                  <a:lnTo>
                    <a:pt x="121" y="56"/>
                  </a:lnTo>
                  <a:cubicBezTo>
                    <a:pt x="121" y="28"/>
                    <a:pt x="93" y="0"/>
                    <a:pt x="66" y="0"/>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314" name="Google Shape;1314;p5"/>
            <p:cNvSpPr/>
            <p:nvPr/>
          </p:nvSpPr>
          <p:spPr>
            <a:xfrm>
              <a:off x="3705247" y="1368434"/>
              <a:ext cx="42868" cy="6376"/>
            </a:xfrm>
            <a:custGeom>
              <a:rect b="b" l="l" r="r" t="t"/>
              <a:pathLst>
                <a:path extrusionOk="0" h="112" w="753">
                  <a:moveTo>
                    <a:pt x="57" y="0"/>
                  </a:moveTo>
                  <a:cubicBezTo>
                    <a:pt x="19" y="0"/>
                    <a:pt x="1" y="28"/>
                    <a:pt x="1" y="56"/>
                  </a:cubicBezTo>
                  <a:cubicBezTo>
                    <a:pt x="1" y="93"/>
                    <a:pt x="19" y="112"/>
                    <a:pt x="57" y="112"/>
                  </a:cubicBezTo>
                  <a:lnTo>
                    <a:pt x="697" y="112"/>
                  </a:lnTo>
                  <a:cubicBezTo>
                    <a:pt x="724" y="112"/>
                    <a:pt x="752" y="93"/>
                    <a:pt x="752" y="56"/>
                  </a:cubicBezTo>
                  <a:cubicBezTo>
                    <a:pt x="752" y="28"/>
                    <a:pt x="734" y="0"/>
                    <a:pt x="697" y="0"/>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315" name="Google Shape;1315;p5"/>
            <p:cNvSpPr/>
            <p:nvPr/>
          </p:nvSpPr>
          <p:spPr>
            <a:xfrm>
              <a:off x="3611257" y="1368434"/>
              <a:ext cx="43381" cy="6376"/>
            </a:xfrm>
            <a:custGeom>
              <a:rect b="b" l="l" r="r" t="t"/>
              <a:pathLst>
                <a:path extrusionOk="0" h="112" w="762">
                  <a:moveTo>
                    <a:pt x="56" y="0"/>
                  </a:moveTo>
                  <a:cubicBezTo>
                    <a:pt x="28" y="0"/>
                    <a:pt x="1" y="28"/>
                    <a:pt x="1" y="56"/>
                  </a:cubicBezTo>
                  <a:cubicBezTo>
                    <a:pt x="1" y="93"/>
                    <a:pt x="28" y="112"/>
                    <a:pt x="56" y="112"/>
                  </a:cubicBezTo>
                  <a:lnTo>
                    <a:pt x="706" y="112"/>
                  </a:lnTo>
                  <a:cubicBezTo>
                    <a:pt x="734" y="112"/>
                    <a:pt x="761" y="93"/>
                    <a:pt x="761" y="56"/>
                  </a:cubicBezTo>
                  <a:cubicBezTo>
                    <a:pt x="761" y="28"/>
                    <a:pt x="734" y="0"/>
                    <a:pt x="706" y="0"/>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316" name="Google Shape;1316;p5"/>
            <p:cNvSpPr/>
            <p:nvPr/>
          </p:nvSpPr>
          <p:spPr>
            <a:xfrm>
              <a:off x="3633459" y="1391661"/>
              <a:ext cx="25903" cy="25960"/>
            </a:xfrm>
            <a:custGeom>
              <a:rect b="b" l="l" r="r" t="t"/>
              <a:pathLst>
                <a:path extrusionOk="0" h="456" w="455">
                  <a:moveTo>
                    <a:pt x="0" y="455"/>
                  </a:moveTo>
                  <a:lnTo>
                    <a:pt x="455" y="1"/>
                  </a:lnTo>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317" name="Google Shape;1317;p5"/>
            <p:cNvSpPr/>
            <p:nvPr/>
          </p:nvSpPr>
          <p:spPr>
            <a:xfrm>
              <a:off x="3630271" y="1388757"/>
              <a:ext cx="32792" cy="32564"/>
            </a:xfrm>
            <a:custGeom>
              <a:rect b="b" l="l" r="r" t="t"/>
              <a:pathLst>
                <a:path extrusionOk="0" h="572" w="576">
                  <a:moveTo>
                    <a:pt x="512" y="1"/>
                  </a:moveTo>
                  <a:cubicBezTo>
                    <a:pt x="497" y="1"/>
                    <a:pt x="483" y="5"/>
                    <a:pt x="474" y="14"/>
                  </a:cubicBezTo>
                  <a:lnTo>
                    <a:pt x="19" y="469"/>
                  </a:lnTo>
                  <a:cubicBezTo>
                    <a:pt x="1" y="488"/>
                    <a:pt x="1" y="525"/>
                    <a:pt x="19" y="553"/>
                  </a:cubicBezTo>
                  <a:cubicBezTo>
                    <a:pt x="28" y="562"/>
                    <a:pt x="47" y="571"/>
                    <a:pt x="56" y="571"/>
                  </a:cubicBezTo>
                  <a:cubicBezTo>
                    <a:pt x="75" y="571"/>
                    <a:pt x="93" y="562"/>
                    <a:pt x="103" y="553"/>
                  </a:cubicBezTo>
                  <a:lnTo>
                    <a:pt x="557" y="98"/>
                  </a:lnTo>
                  <a:cubicBezTo>
                    <a:pt x="576" y="70"/>
                    <a:pt x="576" y="33"/>
                    <a:pt x="557" y="14"/>
                  </a:cubicBezTo>
                  <a:cubicBezTo>
                    <a:pt x="543" y="5"/>
                    <a:pt x="527" y="1"/>
                    <a:pt x="512" y="1"/>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318" name="Google Shape;1318;p5"/>
            <p:cNvSpPr/>
            <p:nvPr/>
          </p:nvSpPr>
          <p:spPr>
            <a:xfrm>
              <a:off x="3700009" y="1325623"/>
              <a:ext cx="25903" cy="25960"/>
            </a:xfrm>
            <a:custGeom>
              <a:rect b="b" l="l" r="r" t="t"/>
              <a:pathLst>
                <a:path extrusionOk="0" h="456" w="455">
                  <a:moveTo>
                    <a:pt x="0" y="456"/>
                  </a:moveTo>
                  <a:lnTo>
                    <a:pt x="455" y="1"/>
                  </a:lnTo>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319" name="Google Shape;1319;p5"/>
            <p:cNvSpPr/>
            <p:nvPr/>
          </p:nvSpPr>
          <p:spPr>
            <a:xfrm>
              <a:off x="3696309" y="1322378"/>
              <a:ext cx="33304" cy="32393"/>
            </a:xfrm>
            <a:custGeom>
              <a:rect b="b" l="l" r="r" t="t"/>
              <a:pathLst>
                <a:path extrusionOk="0" h="569" w="585">
                  <a:moveTo>
                    <a:pt x="519" y="0"/>
                  </a:moveTo>
                  <a:cubicBezTo>
                    <a:pt x="503" y="0"/>
                    <a:pt x="487" y="7"/>
                    <a:pt x="473" y="21"/>
                  </a:cubicBezTo>
                  <a:lnTo>
                    <a:pt x="28" y="466"/>
                  </a:lnTo>
                  <a:cubicBezTo>
                    <a:pt x="0" y="494"/>
                    <a:pt x="0" y="531"/>
                    <a:pt x="28" y="550"/>
                  </a:cubicBezTo>
                  <a:cubicBezTo>
                    <a:pt x="37" y="568"/>
                    <a:pt x="47" y="568"/>
                    <a:pt x="65" y="568"/>
                  </a:cubicBezTo>
                  <a:cubicBezTo>
                    <a:pt x="84" y="568"/>
                    <a:pt x="93" y="568"/>
                    <a:pt x="112" y="550"/>
                  </a:cubicBezTo>
                  <a:lnTo>
                    <a:pt x="557" y="95"/>
                  </a:lnTo>
                  <a:cubicBezTo>
                    <a:pt x="585" y="77"/>
                    <a:pt x="585" y="39"/>
                    <a:pt x="557" y="21"/>
                  </a:cubicBezTo>
                  <a:cubicBezTo>
                    <a:pt x="548" y="7"/>
                    <a:pt x="534" y="0"/>
                    <a:pt x="519" y="0"/>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320" name="Google Shape;1320;p5"/>
            <p:cNvSpPr/>
            <p:nvPr/>
          </p:nvSpPr>
          <p:spPr>
            <a:xfrm>
              <a:off x="3633459" y="1325623"/>
              <a:ext cx="25903" cy="25960"/>
            </a:xfrm>
            <a:custGeom>
              <a:rect b="b" l="l" r="r" t="t"/>
              <a:pathLst>
                <a:path extrusionOk="0" h="456" w="455">
                  <a:moveTo>
                    <a:pt x="0" y="1"/>
                  </a:moveTo>
                  <a:lnTo>
                    <a:pt x="455" y="456"/>
                  </a:lnTo>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321" name="Google Shape;1321;p5"/>
            <p:cNvSpPr/>
            <p:nvPr/>
          </p:nvSpPr>
          <p:spPr>
            <a:xfrm>
              <a:off x="3630271" y="1322378"/>
              <a:ext cx="32792" cy="32393"/>
            </a:xfrm>
            <a:custGeom>
              <a:rect b="b" l="l" r="r" t="t"/>
              <a:pathLst>
                <a:path extrusionOk="0" h="569" w="576">
                  <a:moveTo>
                    <a:pt x="61" y="0"/>
                  </a:moveTo>
                  <a:cubicBezTo>
                    <a:pt x="47" y="0"/>
                    <a:pt x="33" y="7"/>
                    <a:pt x="19" y="21"/>
                  </a:cubicBezTo>
                  <a:cubicBezTo>
                    <a:pt x="1" y="39"/>
                    <a:pt x="1" y="77"/>
                    <a:pt x="19" y="95"/>
                  </a:cubicBezTo>
                  <a:lnTo>
                    <a:pt x="474" y="550"/>
                  </a:lnTo>
                  <a:cubicBezTo>
                    <a:pt x="483" y="568"/>
                    <a:pt x="502" y="568"/>
                    <a:pt x="511" y="568"/>
                  </a:cubicBezTo>
                  <a:cubicBezTo>
                    <a:pt x="529" y="568"/>
                    <a:pt x="548" y="568"/>
                    <a:pt x="557" y="550"/>
                  </a:cubicBezTo>
                  <a:cubicBezTo>
                    <a:pt x="576" y="531"/>
                    <a:pt x="576" y="494"/>
                    <a:pt x="557" y="466"/>
                  </a:cubicBezTo>
                  <a:lnTo>
                    <a:pt x="103" y="21"/>
                  </a:lnTo>
                  <a:cubicBezTo>
                    <a:pt x="89" y="7"/>
                    <a:pt x="75" y="0"/>
                    <a:pt x="61" y="0"/>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322" name="Google Shape;1322;p5"/>
            <p:cNvSpPr/>
            <p:nvPr/>
          </p:nvSpPr>
          <p:spPr>
            <a:xfrm>
              <a:off x="3700009" y="1391661"/>
              <a:ext cx="25903" cy="25960"/>
            </a:xfrm>
            <a:custGeom>
              <a:rect b="b" l="l" r="r" t="t"/>
              <a:pathLst>
                <a:path extrusionOk="0" h="456" w="455">
                  <a:moveTo>
                    <a:pt x="0" y="1"/>
                  </a:moveTo>
                  <a:lnTo>
                    <a:pt x="455" y="455"/>
                  </a:lnTo>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323" name="Google Shape;1323;p5"/>
            <p:cNvSpPr/>
            <p:nvPr/>
          </p:nvSpPr>
          <p:spPr>
            <a:xfrm>
              <a:off x="3696309" y="1388757"/>
              <a:ext cx="33304" cy="32564"/>
            </a:xfrm>
            <a:custGeom>
              <a:rect b="b" l="l" r="r" t="t"/>
              <a:pathLst>
                <a:path extrusionOk="0" h="572" w="585">
                  <a:moveTo>
                    <a:pt x="66" y="1"/>
                  </a:moveTo>
                  <a:cubicBezTo>
                    <a:pt x="51" y="1"/>
                    <a:pt x="37" y="5"/>
                    <a:pt x="28" y="14"/>
                  </a:cubicBezTo>
                  <a:cubicBezTo>
                    <a:pt x="0" y="42"/>
                    <a:pt x="0" y="70"/>
                    <a:pt x="28" y="98"/>
                  </a:cubicBezTo>
                  <a:lnTo>
                    <a:pt x="483" y="553"/>
                  </a:lnTo>
                  <a:cubicBezTo>
                    <a:pt x="492" y="562"/>
                    <a:pt x="501" y="571"/>
                    <a:pt x="520" y="571"/>
                  </a:cubicBezTo>
                  <a:cubicBezTo>
                    <a:pt x="529" y="571"/>
                    <a:pt x="548" y="562"/>
                    <a:pt x="557" y="553"/>
                  </a:cubicBezTo>
                  <a:cubicBezTo>
                    <a:pt x="585" y="525"/>
                    <a:pt x="585" y="488"/>
                    <a:pt x="557" y="469"/>
                  </a:cubicBezTo>
                  <a:lnTo>
                    <a:pt x="112" y="14"/>
                  </a:lnTo>
                  <a:cubicBezTo>
                    <a:pt x="98" y="5"/>
                    <a:pt x="81" y="1"/>
                    <a:pt x="66" y="1"/>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324" name="Google Shape;1324;p5"/>
            <p:cNvSpPr/>
            <p:nvPr/>
          </p:nvSpPr>
          <p:spPr>
            <a:xfrm>
              <a:off x="4016308" y="1558007"/>
              <a:ext cx="51294" cy="51294"/>
            </a:xfrm>
            <a:custGeom>
              <a:rect b="b" l="l" r="r" t="t"/>
              <a:pathLst>
                <a:path extrusionOk="0" h="901" w="901">
                  <a:moveTo>
                    <a:pt x="455" y="121"/>
                  </a:moveTo>
                  <a:cubicBezTo>
                    <a:pt x="641" y="121"/>
                    <a:pt x="789" y="270"/>
                    <a:pt x="789" y="455"/>
                  </a:cubicBezTo>
                  <a:cubicBezTo>
                    <a:pt x="789" y="641"/>
                    <a:pt x="641" y="789"/>
                    <a:pt x="455" y="789"/>
                  </a:cubicBezTo>
                  <a:cubicBezTo>
                    <a:pt x="270" y="789"/>
                    <a:pt x="121" y="641"/>
                    <a:pt x="121" y="455"/>
                  </a:cubicBezTo>
                  <a:cubicBezTo>
                    <a:pt x="121" y="270"/>
                    <a:pt x="270" y="121"/>
                    <a:pt x="455" y="121"/>
                  </a:cubicBezTo>
                  <a:close/>
                  <a:moveTo>
                    <a:pt x="455" y="1"/>
                  </a:moveTo>
                  <a:cubicBezTo>
                    <a:pt x="205" y="1"/>
                    <a:pt x="1" y="205"/>
                    <a:pt x="1" y="455"/>
                  </a:cubicBezTo>
                  <a:cubicBezTo>
                    <a:pt x="1" y="706"/>
                    <a:pt x="205" y="901"/>
                    <a:pt x="455" y="901"/>
                  </a:cubicBezTo>
                  <a:cubicBezTo>
                    <a:pt x="697" y="901"/>
                    <a:pt x="901" y="706"/>
                    <a:pt x="901" y="455"/>
                  </a:cubicBezTo>
                  <a:cubicBezTo>
                    <a:pt x="901" y="205"/>
                    <a:pt x="697" y="1"/>
                    <a:pt x="455" y="1"/>
                  </a:cubicBezTo>
                  <a:close/>
                </a:path>
              </a:pathLst>
            </a:cu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325" name="Google Shape;1325;p5"/>
            <p:cNvSpPr/>
            <p:nvPr/>
          </p:nvSpPr>
          <p:spPr>
            <a:xfrm>
              <a:off x="1400299" y="2123105"/>
              <a:ext cx="32792" cy="32792"/>
            </a:xfrm>
            <a:custGeom>
              <a:rect b="b" l="l" r="r" t="t"/>
              <a:pathLst>
                <a:path extrusionOk="0" h="576" w="576">
                  <a:moveTo>
                    <a:pt x="288" y="111"/>
                  </a:moveTo>
                  <a:cubicBezTo>
                    <a:pt x="381" y="111"/>
                    <a:pt x="455" y="186"/>
                    <a:pt x="455" y="288"/>
                  </a:cubicBezTo>
                  <a:cubicBezTo>
                    <a:pt x="455" y="381"/>
                    <a:pt x="381" y="455"/>
                    <a:pt x="288" y="455"/>
                  </a:cubicBezTo>
                  <a:cubicBezTo>
                    <a:pt x="186" y="455"/>
                    <a:pt x="112" y="381"/>
                    <a:pt x="112" y="288"/>
                  </a:cubicBezTo>
                  <a:cubicBezTo>
                    <a:pt x="112" y="186"/>
                    <a:pt x="195" y="111"/>
                    <a:pt x="288" y="111"/>
                  </a:cubicBezTo>
                  <a:close/>
                  <a:moveTo>
                    <a:pt x="288" y="0"/>
                  </a:moveTo>
                  <a:cubicBezTo>
                    <a:pt x="130" y="0"/>
                    <a:pt x="0" y="121"/>
                    <a:pt x="0" y="288"/>
                  </a:cubicBezTo>
                  <a:cubicBezTo>
                    <a:pt x="0" y="445"/>
                    <a:pt x="130" y="575"/>
                    <a:pt x="288" y="575"/>
                  </a:cubicBezTo>
                  <a:cubicBezTo>
                    <a:pt x="446" y="575"/>
                    <a:pt x="576" y="445"/>
                    <a:pt x="576" y="288"/>
                  </a:cubicBezTo>
                  <a:cubicBezTo>
                    <a:pt x="576" y="121"/>
                    <a:pt x="446" y="0"/>
                    <a:pt x="288" y="0"/>
                  </a:cubicBezTo>
                  <a:close/>
                </a:path>
              </a:pathLst>
            </a:cu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326" name="Google Shape;1326;p5"/>
            <p:cNvSpPr/>
            <p:nvPr/>
          </p:nvSpPr>
          <p:spPr>
            <a:xfrm>
              <a:off x="2298923" y="1210000"/>
              <a:ext cx="32792" cy="32792"/>
            </a:xfrm>
            <a:custGeom>
              <a:rect b="b" l="l" r="r" t="t"/>
              <a:pathLst>
                <a:path extrusionOk="0" h="576" w="576">
                  <a:moveTo>
                    <a:pt x="288" y="121"/>
                  </a:moveTo>
                  <a:cubicBezTo>
                    <a:pt x="380" y="121"/>
                    <a:pt x="455" y="195"/>
                    <a:pt x="455" y="297"/>
                  </a:cubicBezTo>
                  <a:cubicBezTo>
                    <a:pt x="455" y="390"/>
                    <a:pt x="380" y="464"/>
                    <a:pt x="288" y="464"/>
                  </a:cubicBezTo>
                  <a:cubicBezTo>
                    <a:pt x="186" y="464"/>
                    <a:pt x="111" y="390"/>
                    <a:pt x="111" y="297"/>
                  </a:cubicBezTo>
                  <a:cubicBezTo>
                    <a:pt x="111" y="195"/>
                    <a:pt x="195" y="121"/>
                    <a:pt x="288" y="121"/>
                  </a:cubicBezTo>
                  <a:close/>
                  <a:moveTo>
                    <a:pt x="288" y="0"/>
                  </a:moveTo>
                  <a:cubicBezTo>
                    <a:pt x="130" y="0"/>
                    <a:pt x="0" y="130"/>
                    <a:pt x="0" y="288"/>
                  </a:cubicBezTo>
                  <a:cubicBezTo>
                    <a:pt x="0" y="455"/>
                    <a:pt x="130" y="576"/>
                    <a:pt x="288" y="576"/>
                  </a:cubicBezTo>
                  <a:cubicBezTo>
                    <a:pt x="445" y="576"/>
                    <a:pt x="575" y="455"/>
                    <a:pt x="575" y="288"/>
                  </a:cubicBezTo>
                  <a:cubicBezTo>
                    <a:pt x="575" y="130"/>
                    <a:pt x="445" y="0"/>
                    <a:pt x="288" y="0"/>
                  </a:cubicBezTo>
                  <a:close/>
                </a:path>
              </a:pathLst>
            </a:cu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327" name="Google Shape;1327;p5"/>
            <p:cNvSpPr/>
            <p:nvPr/>
          </p:nvSpPr>
          <p:spPr>
            <a:xfrm>
              <a:off x="2283609" y="1637253"/>
              <a:ext cx="584671" cy="391621"/>
            </a:xfrm>
            <a:custGeom>
              <a:rect b="b" l="l" r="r" t="t"/>
              <a:pathLst>
                <a:path extrusionOk="0" h="6879" w="10270">
                  <a:moveTo>
                    <a:pt x="9963" y="0"/>
                  </a:moveTo>
                  <a:lnTo>
                    <a:pt x="7607" y="1113"/>
                  </a:lnTo>
                  <a:lnTo>
                    <a:pt x="8600" y="1596"/>
                  </a:lnTo>
                  <a:lnTo>
                    <a:pt x="8321" y="2041"/>
                  </a:lnTo>
                  <a:lnTo>
                    <a:pt x="7505" y="3377"/>
                  </a:lnTo>
                  <a:cubicBezTo>
                    <a:pt x="6958" y="4267"/>
                    <a:pt x="6410" y="5158"/>
                    <a:pt x="5872" y="6058"/>
                  </a:cubicBezTo>
                  <a:lnTo>
                    <a:pt x="5826" y="6132"/>
                  </a:lnTo>
                  <a:lnTo>
                    <a:pt x="5390" y="5622"/>
                  </a:lnTo>
                  <a:lnTo>
                    <a:pt x="4360" y="4407"/>
                  </a:lnTo>
                  <a:lnTo>
                    <a:pt x="3330" y="3191"/>
                  </a:lnTo>
                  <a:lnTo>
                    <a:pt x="2811" y="2579"/>
                  </a:lnTo>
                  <a:lnTo>
                    <a:pt x="2551" y="2273"/>
                  </a:lnTo>
                  <a:lnTo>
                    <a:pt x="2523" y="2236"/>
                  </a:lnTo>
                  <a:lnTo>
                    <a:pt x="2505" y="2217"/>
                  </a:lnTo>
                  <a:lnTo>
                    <a:pt x="2486" y="2199"/>
                  </a:lnTo>
                  <a:lnTo>
                    <a:pt x="2468" y="2180"/>
                  </a:lnTo>
                  <a:cubicBezTo>
                    <a:pt x="2412" y="2115"/>
                    <a:pt x="2328" y="2069"/>
                    <a:pt x="2245" y="2041"/>
                  </a:cubicBezTo>
                  <a:cubicBezTo>
                    <a:pt x="2168" y="2013"/>
                    <a:pt x="2085" y="1998"/>
                    <a:pt x="2003" y="1998"/>
                  </a:cubicBezTo>
                  <a:cubicBezTo>
                    <a:pt x="1897" y="1998"/>
                    <a:pt x="1792" y="2022"/>
                    <a:pt x="1698" y="2069"/>
                  </a:cubicBezTo>
                  <a:cubicBezTo>
                    <a:pt x="1623" y="2106"/>
                    <a:pt x="1549" y="2162"/>
                    <a:pt x="1494" y="2227"/>
                  </a:cubicBezTo>
                  <a:cubicBezTo>
                    <a:pt x="1484" y="2245"/>
                    <a:pt x="1466" y="2264"/>
                    <a:pt x="1456" y="2282"/>
                  </a:cubicBezTo>
                  <a:lnTo>
                    <a:pt x="1447" y="2301"/>
                  </a:lnTo>
                  <a:lnTo>
                    <a:pt x="1438" y="2310"/>
                  </a:lnTo>
                  <a:lnTo>
                    <a:pt x="1419" y="2356"/>
                  </a:lnTo>
                  <a:lnTo>
                    <a:pt x="1317" y="2523"/>
                  </a:lnTo>
                  <a:lnTo>
                    <a:pt x="1132" y="2867"/>
                  </a:lnTo>
                  <a:lnTo>
                    <a:pt x="761" y="3553"/>
                  </a:lnTo>
                  <a:lnTo>
                    <a:pt x="0" y="4917"/>
                  </a:lnTo>
                  <a:lnTo>
                    <a:pt x="668" y="5195"/>
                  </a:lnTo>
                  <a:lnTo>
                    <a:pt x="1429" y="3831"/>
                  </a:lnTo>
                  <a:lnTo>
                    <a:pt x="1809" y="3145"/>
                  </a:lnTo>
                  <a:lnTo>
                    <a:pt x="1995" y="2811"/>
                  </a:lnTo>
                  <a:lnTo>
                    <a:pt x="2022" y="2755"/>
                  </a:lnTo>
                  <a:lnTo>
                    <a:pt x="2199" y="2969"/>
                  </a:lnTo>
                  <a:lnTo>
                    <a:pt x="2718" y="3572"/>
                  </a:lnTo>
                  <a:lnTo>
                    <a:pt x="3748" y="4787"/>
                  </a:lnTo>
                  <a:lnTo>
                    <a:pt x="4778" y="6002"/>
                  </a:lnTo>
                  <a:lnTo>
                    <a:pt x="5297" y="6614"/>
                  </a:lnTo>
                  <a:lnTo>
                    <a:pt x="5325" y="6652"/>
                  </a:lnTo>
                  <a:lnTo>
                    <a:pt x="5343" y="6670"/>
                  </a:lnTo>
                  <a:lnTo>
                    <a:pt x="5362" y="6689"/>
                  </a:lnTo>
                  <a:cubicBezTo>
                    <a:pt x="5381" y="6707"/>
                    <a:pt x="5390" y="6717"/>
                    <a:pt x="5408" y="6735"/>
                  </a:cubicBezTo>
                  <a:cubicBezTo>
                    <a:pt x="5473" y="6781"/>
                    <a:pt x="5557" y="6828"/>
                    <a:pt x="5640" y="6846"/>
                  </a:cubicBezTo>
                  <a:cubicBezTo>
                    <a:pt x="5708" y="6868"/>
                    <a:pt x="5778" y="6878"/>
                    <a:pt x="5848" y="6878"/>
                  </a:cubicBezTo>
                  <a:cubicBezTo>
                    <a:pt x="5961" y="6878"/>
                    <a:pt x="6072" y="6851"/>
                    <a:pt x="6169" y="6800"/>
                  </a:cubicBezTo>
                  <a:cubicBezTo>
                    <a:pt x="6243" y="6754"/>
                    <a:pt x="6317" y="6698"/>
                    <a:pt x="6364" y="6633"/>
                  </a:cubicBezTo>
                  <a:cubicBezTo>
                    <a:pt x="6373" y="6614"/>
                    <a:pt x="6392" y="6596"/>
                    <a:pt x="6401" y="6587"/>
                  </a:cubicBezTo>
                  <a:lnTo>
                    <a:pt x="6410" y="6559"/>
                  </a:lnTo>
                  <a:lnTo>
                    <a:pt x="6438" y="6522"/>
                  </a:lnTo>
                  <a:lnTo>
                    <a:pt x="6540" y="6355"/>
                  </a:lnTo>
                  <a:cubicBezTo>
                    <a:pt x="7078" y="5455"/>
                    <a:pt x="7607" y="4564"/>
                    <a:pt x="8145" y="3664"/>
                  </a:cubicBezTo>
                  <a:lnTo>
                    <a:pt x="8952" y="2319"/>
                  </a:lnTo>
                  <a:lnTo>
                    <a:pt x="9203" y="1902"/>
                  </a:lnTo>
                  <a:lnTo>
                    <a:pt x="10269" y="2486"/>
                  </a:lnTo>
                  <a:lnTo>
                    <a:pt x="9963" y="0"/>
                  </a:ln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328" name="Google Shape;1328;p5"/>
            <p:cNvSpPr/>
            <p:nvPr/>
          </p:nvSpPr>
          <p:spPr>
            <a:xfrm>
              <a:off x="2280933" y="1632471"/>
              <a:ext cx="591560" cy="399876"/>
            </a:xfrm>
            <a:custGeom>
              <a:rect b="b" l="l" r="r" t="t"/>
              <a:pathLst>
                <a:path extrusionOk="0" h="7024" w="10391">
                  <a:moveTo>
                    <a:pt x="10057" y="1"/>
                  </a:moveTo>
                  <a:lnTo>
                    <a:pt x="7515" y="1197"/>
                  </a:lnTo>
                  <a:lnTo>
                    <a:pt x="8563" y="1698"/>
                  </a:lnTo>
                  <a:lnTo>
                    <a:pt x="7506" y="3433"/>
                  </a:lnTo>
                  <a:cubicBezTo>
                    <a:pt x="7339" y="3702"/>
                    <a:pt x="7172" y="3971"/>
                    <a:pt x="7005" y="4240"/>
                  </a:cubicBezTo>
                  <a:cubicBezTo>
                    <a:pt x="6633" y="4852"/>
                    <a:pt x="6244" y="5483"/>
                    <a:pt x="5873" y="6105"/>
                  </a:cubicBezTo>
                  <a:lnTo>
                    <a:pt x="5864" y="6123"/>
                  </a:lnTo>
                  <a:lnTo>
                    <a:pt x="2645" y="2320"/>
                  </a:lnTo>
                  <a:lnTo>
                    <a:pt x="2561" y="2218"/>
                  </a:lnTo>
                  <a:cubicBezTo>
                    <a:pt x="2487" y="2153"/>
                    <a:pt x="2403" y="2097"/>
                    <a:pt x="2311" y="2069"/>
                  </a:cubicBezTo>
                  <a:cubicBezTo>
                    <a:pt x="2227" y="2038"/>
                    <a:pt x="2141" y="2023"/>
                    <a:pt x="2055" y="2023"/>
                  </a:cubicBezTo>
                  <a:cubicBezTo>
                    <a:pt x="1940" y="2023"/>
                    <a:pt x="1827" y="2049"/>
                    <a:pt x="1726" y="2097"/>
                  </a:cubicBezTo>
                  <a:cubicBezTo>
                    <a:pt x="1633" y="2144"/>
                    <a:pt x="1550" y="2209"/>
                    <a:pt x="1494" y="2274"/>
                  </a:cubicBezTo>
                  <a:cubicBezTo>
                    <a:pt x="1485" y="2292"/>
                    <a:pt x="1476" y="2311"/>
                    <a:pt x="1457" y="2338"/>
                  </a:cubicBezTo>
                  <a:lnTo>
                    <a:pt x="1" y="4973"/>
                  </a:lnTo>
                  <a:lnTo>
                    <a:pt x="103" y="5029"/>
                  </a:lnTo>
                  <a:lnTo>
                    <a:pt x="1513" y="2468"/>
                  </a:lnTo>
                  <a:lnTo>
                    <a:pt x="1559" y="2385"/>
                  </a:lnTo>
                  <a:cubicBezTo>
                    <a:pt x="1568" y="2376"/>
                    <a:pt x="1578" y="2366"/>
                    <a:pt x="1587" y="2348"/>
                  </a:cubicBezTo>
                  <a:cubicBezTo>
                    <a:pt x="1633" y="2292"/>
                    <a:pt x="1698" y="2236"/>
                    <a:pt x="1773" y="2199"/>
                  </a:cubicBezTo>
                  <a:cubicBezTo>
                    <a:pt x="1857" y="2157"/>
                    <a:pt x="1954" y="2136"/>
                    <a:pt x="2053" y="2136"/>
                  </a:cubicBezTo>
                  <a:cubicBezTo>
                    <a:pt x="2127" y="2136"/>
                    <a:pt x="2202" y="2148"/>
                    <a:pt x="2273" y="2171"/>
                  </a:cubicBezTo>
                  <a:cubicBezTo>
                    <a:pt x="2348" y="2199"/>
                    <a:pt x="2422" y="2246"/>
                    <a:pt x="2478" y="2301"/>
                  </a:cubicBezTo>
                  <a:lnTo>
                    <a:pt x="5882" y="6318"/>
                  </a:lnTo>
                  <a:lnTo>
                    <a:pt x="5966" y="6170"/>
                  </a:lnTo>
                  <a:cubicBezTo>
                    <a:pt x="6346" y="5548"/>
                    <a:pt x="6726" y="4917"/>
                    <a:pt x="7107" y="4305"/>
                  </a:cubicBezTo>
                  <a:cubicBezTo>
                    <a:pt x="7274" y="4036"/>
                    <a:pt x="7431" y="3767"/>
                    <a:pt x="7598" y="3489"/>
                  </a:cubicBezTo>
                  <a:lnTo>
                    <a:pt x="8730" y="1652"/>
                  </a:lnTo>
                  <a:lnTo>
                    <a:pt x="7784" y="1197"/>
                  </a:lnTo>
                  <a:lnTo>
                    <a:pt x="9964" y="177"/>
                  </a:lnTo>
                  <a:lnTo>
                    <a:pt x="10242" y="2468"/>
                  </a:lnTo>
                  <a:lnTo>
                    <a:pt x="9222" y="1912"/>
                  </a:lnTo>
                  <a:lnTo>
                    <a:pt x="8146" y="3721"/>
                  </a:lnTo>
                  <a:lnTo>
                    <a:pt x="7654" y="4537"/>
                  </a:lnTo>
                  <a:cubicBezTo>
                    <a:pt x="7292" y="5149"/>
                    <a:pt x="6912" y="5789"/>
                    <a:pt x="6531" y="6411"/>
                  </a:cubicBezTo>
                  <a:lnTo>
                    <a:pt x="6392" y="6634"/>
                  </a:lnTo>
                  <a:cubicBezTo>
                    <a:pt x="6383" y="6652"/>
                    <a:pt x="6374" y="6671"/>
                    <a:pt x="6364" y="6680"/>
                  </a:cubicBezTo>
                  <a:cubicBezTo>
                    <a:pt x="6318" y="6745"/>
                    <a:pt x="6253" y="6791"/>
                    <a:pt x="6188" y="6828"/>
                  </a:cubicBezTo>
                  <a:cubicBezTo>
                    <a:pt x="6100" y="6875"/>
                    <a:pt x="5997" y="6900"/>
                    <a:pt x="5891" y="6900"/>
                  </a:cubicBezTo>
                  <a:cubicBezTo>
                    <a:pt x="5830" y="6900"/>
                    <a:pt x="5767" y="6892"/>
                    <a:pt x="5706" y="6875"/>
                  </a:cubicBezTo>
                  <a:cubicBezTo>
                    <a:pt x="5632" y="6856"/>
                    <a:pt x="5557" y="6819"/>
                    <a:pt x="5492" y="6773"/>
                  </a:cubicBezTo>
                  <a:cubicBezTo>
                    <a:pt x="5483" y="6754"/>
                    <a:pt x="5465" y="6745"/>
                    <a:pt x="5455" y="6736"/>
                  </a:cubicBezTo>
                  <a:lnTo>
                    <a:pt x="2060" y="2737"/>
                  </a:lnTo>
                  <a:lnTo>
                    <a:pt x="659" y="5251"/>
                  </a:lnTo>
                  <a:lnTo>
                    <a:pt x="761" y="5307"/>
                  </a:lnTo>
                  <a:lnTo>
                    <a:pt x="2079" y="2941"/>
                  </a:lnTo>
                  <a:lnTo>
                    <a:pt x="5298" y="6736"/>
                  </a:lnTo>
                  <a:lnTo>
                    <a:pt x="5372" y="6819"/>
                  </a:lnTo>
                  <a:cubicBezTo>
                    <a:pt x="5390" y="6828"/>
                    <a:pt x="5400" y="6847"/>
                    <a:pt x="5418" y="6865"/>
                  </a:cubicBezTo>
                  <a:cubicBezTo>
                    <a:pt x="5492" y="6921"/>
                    <a:pt x="5585" y="6967"/>
                    <a:pt x="5678" y="6995"/>
                  </a:cubicBezTo>
                  <a:cubicBezTo>
                    <a:pt x="5743" y="7014"/>
                    <a:pt x="5817" y="7023"/>
                    <a:pt x="5882" y="7023"/>
                  </a:cubicBezTo>
                  <a:cubicBezTo>
                    <a:pt x="6012" y="7023"/>
                    <a:pt x="6133" y="6995"/>
                    <a:pt x="6244" y="6930"/>
                  </a:cubicBezTo>
                  <a:cubicBezTo>
                    <a:pt x="6327" y="6884"/>
                    <a:pt x="6402" y="6819"/>
                    <a:pt x="6457" y="6754"/>
                  </a:cubicBezTo>
                  <a:cubicBezTo>
                    <a:pt x="6467" y="6736"/>
                    <a:pt x="6485" y="6717"/>
                    <a:pt x="6494" y="6698"/>
                  </a:cubicBezTo>
                  <a:lnTo>
                    <a:pt x="6633" y="6467"/>
                  </a:lnTo>
                  <a:cubicBezTo>
                    <a:pt x="7014" y="5845"/>
                    <a:pt x="7394" y="5205"/>
                    <a:pt x="7756" y="4593"/>
                  </a:cubicBezTo>
                  <a:lnTo>
                    <a:pt x="8248" y="3776"/>
                  </a:lnTo>
                  <a:lnTo>
                    <a:pt x="9268" y="2060"/>
                  </a:lnTo>
                  <a:lnTo>
                    <a:pt x="10391" y="2682"/>
                  </a:lnTo>
                  <a:lnTo>
                    <a:pt x="10057" y="1"/>
                  </a:ln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329" name="Google Shape;1329;p5"/>
            <p:cNvSpPr/>
            <p:nvPr/>
          </p:nvSpPr>
          <p:spPr>
            <a:xfrm>
              <a:off x="1836771" y="1663668"/>
              <a:ext cx="289489" cy="289432"/>
            </a:xfrm>
            <a:custGeom>
              <a:rect b="b" l="l" r="r" t="t"/>
              <a:pathLst>
                <a:path extrusionOk="0" h="5084" w="5085">
                  <a:moveTo>
                    <a:pt x="2543" y="0"/>
                  </a:moveTo>
                  <a:cubicBezTo>
                    <a:pt x="1142" y="0"/>
                    <a:pt x="1" y="1141"/>
                    <a:pt x="1" y="2542"/>
                  </a:cubicBezTo>
                  <a:cubicBezTo>
                    <a:pt x="1" y="3952"/>
                    <a:pt x="1142" y="5084"/>
                    <a:pt x="2543" y="5084"/>
                  </a:cubicBezTo>
                  <a:cubicBezTo>
                    <a:pt x="3944" y="5084"/>
                    <a:pt x="5085" y="3952"/>
                    <a:pt x="5085" y="2542"/>
                  </a:cubicBezTo>
                  <a:lnTo>
                    <a:pt x="2543" y="2542"/>
                  </a:lnTo>
                  <a:lnTo>
                    <a:pt x="2543" y="0"/>
                  </a:lnTo>
                  <a:close/>
                </a:path>
              </a:pathLst>
            </a:custGeom>
            <a:solidFill>
              <a:schemeClr val="l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330" name="Google Shape;1330;p5"/>
            <p:cNvSpPr/>
            <p:nvPr/>
          </p:nvSpPr>
          <p:spPr>
            <a:xfrm>
              <a:off x="1833640" y="1660480"/>
              <a:ext cx="295808" cy="295808"/>
            </a:xfrm>
            <a:custGeom>
              <a:rect b="b" l="l" r="r" t="t"/>
              <a:pathLst>
                <a:path extrusionOk="0" h="5196" w="5196">
                  <a:moveTo>
                    <a:pt x="2542" y="121"/>
                  </a:moveTo>
                  <a:lnTo>
                    <a:pt x="2542" y="2598"/>
                  </a:lnTo>
                  <a:cubicBezTo>
                    <a:pt x="2542" y="2635"/>
                    <a:pt x="2570" y="2663"/>
                    <a:pt x="2598" y="2663"/>
                  </a:cubicBezTo>
                  <a:lnTo>
                    <a:pt x="5084" y="2663"/>
                  </a:lnTo>
                  <a:cubicBezTo>
                    <a:pt x="5047" y="3999"/>
                    <a:pt x="3952" y="5084"/>
                    <a:pt x="2598" y="5084"/>
                  </a:cubicBezTo>
                  <a:cubicBezTo>
                    <a:pt x="1234" y="5084"/>
                    <a:pt x="121" y="3971"/>
                    <a:pt x="121" y="2598"/>
                  </a:cubicBezTo>
                  <a:cubicBezTo>
                    <a:pt x="121" y="1253"/>
                    <a:pt x="1197" y="149"/>
                    <a:pt x="2542" y="121"/>
                  </a:cubicBezTo>
                  <a:close/>
                  <a:moveTo>
                    <a:pt x="2598" y="0"/>
                  </a:moveTo>
                  <a:cubicBezTo>
                    <a:pt x="1169" y="0"/>
                    <a:pt x="0" y="1169"/>
                    <a:pt x="0" y="2598"/>
                  </a:cubicBezTo>
                  <a:cubicBezTo>
                    <a:pt x="0" y="4036"/>
                    <a:pt x="1169" y="5195"/>
                    <a:pt x="2598" y="5195"/>
                  </a:cubicBezTo>
                  <a:cubicBezTo>
                    <a:pt x="4036" y="5195"/>
                    <a:pt x="5195" y="4036"/>
                    <a:pt x="5195" y="2598"/>
                  </a:cubicBezTo>
                  <a:cubicBezTo>
                    <a:pt x="5195" y="2570"/>
                    <a:pt x="5177" y="2542"/>
                    <a:pt x="5140" y="2542"/>
                  </a:cubicBezTo>
                  <a:lnTo>
                    <a:pt x="2653" y="2542"/>
                  </a:lnTo>
                  <a:lnTo>
                    <a:pt x="2653" y="56"/>
                  </a:lnTo>
                  <a:cubicBezTo>
                    <a:pt x="2653" y="28"/>
                    <a:pt x="2635" y="0"/>
                    <a:pt x="2598" y="0"/>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331" name="Google Shape;1331;p5"/>
            <p:cNvSpPr/>
            <p:nvPr/>
          </p:nvSpPr>
          <p:spPr>
            <a:xfrm>
              <a:off x="2020595" y="1692132"/>
              <a:ext cx="77653" cy="77709"/>
            </a:xfrm>
            <a:custGeom>
              <a:rect b="b" l="l" r="r" t="t"/>
              <a:pathLst>
                <a:path extrusionOk="0" h="1365" w="1364">
                  <a:moveTo>
                    <a:pt x="0" y="1"/>
                  </a:moveTo>
                  <a:lnTo>
                    <a:pt x="0" y="1365"/>
                  </a:lnTo>
                  <a:lnTo>
                    <a:pt x="1364" y="1365"/>
                  </a:lnTo>
                  <a:cubicBezTo>
                    <a:pt x="1364" y="604"/>
                    <a:pt x="752" y="1"/>
                    <a:pt x="0" y="1"/>
                  </a:cubicBezTo>
                  <a:close/>
                </a:path>
              </a:pathLst>
            </a:custGeom>
            <a:solidFill>
              <a:schemeClr val="dk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332" name="Google Shape;1332;p5"/>
            <p:cNvSpPr/>
            <p:nvPr/>
          </p:nvSpPr>
          <p:spPr>
            <a:xfrm>
              <a:off x="2017407" y="1688489"/>
              <a:ext cx="84029" cy="84541"/>
            </a:xfrm>
            <a:custGeom>
              <a:rect b="b" l="l" r="r" t="t"/>
              <a:pathLst>
                <a:path extrusionOk="0" h="1485" w="1476">
                  <a:moveTo>
                    <a:pt x="112" y="121"/>
                  </a:moveTo>
                  <a:cubicBezTo>
                    <a:pt x="789" y="148"/>
                    <a:pt x="1327" y="696"/>
                    <a:pt x="1355" y="1364"/>
                  </a:cubicBezTo>
                  <a:lnTo>
                    <a:pt x="112" y="1364"/>
                  </a:lnTo>
                  <a:lnTo>
                    <a:pt x="112" y="121"/>
                  </a:lnTo>
                  <a:close/>
                  <a:moveTo>
                    <a:pt x="1" y="0"/>
                  </a:moveTo>
                  <a:lnTo>
                    <a:pt x="1" y="1484"/>
                  </a:lnTo>
                  <a:lnTo>
                    <a:pt x="1476" y="1484"/>
                  </a:lnTo>
                  <a:lnTo>
                    <a:pt x="1476" y="1429"/>
                  </a:lnTo>
                  <a:cubicBezTo>
                    <a:pt x="1476" y="640"/>
                    <a:pt x="835" y="0"/>
                    <a:pt x="56" y="0"/>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333" name="Google Shape;1333;p5"/>
            <p:cNvSpPr/>
            <p:nvPr/>
          </p:nvSpPr>
          <p:spPr>
            <a:xfrm>
              <a:off x="2293116" y="1635146"/>
              <a:ext cx="584671" cy="391223"/>
            </a:xfrm>
            <a:custGeom>
              <a:rect b="b" l="l" r="r" t="t"/>
              <a:pathLst>
                <a:path extrusionOk="0" h="6872" w="10270">
                  <a:moveTo>
                    <a:pt x="9963" y="0"/>
                  </a:moveTo>
                  <a:lnTo>
                    <a:pt x="7598" y="1113"/>
                  </a:lnTo>
                  <a:lnTo>
                    <a:pt x="8600" y="1586"/>
                  </a:lnTo>
                  <a:lnTo>
                    <a:pt x="8321" y="2032"/>
                  </a:lnTo>
                  <a:lnTo>
                    <a:pt x="7505" y="3377"/>
                  </a:lnTo>
                  <a:cubicBezTo>
                    <a:pt x="6958" y="4267"/>
                    <a:pt x="6410" y="5158"/>
                    <a:pt x="5872" y="6048"/>
                  </a:cubicBezTo>
                  <a:lnTo>
                    <a:pt x="5826" y="6132"/>
                  </a:lnTo>
                  <a:lnTo>
                    <a:pt x="5390" y="5612"/>
                  </a:lnTo>
                  <a:lnTo>
                    <a:pt x="4351" y="4397"/>
                  </a:lnTo>
                  <a:lnTo>
                    <a:pt x="3321" y="3182"/>
                  </a:lnTo>
                  <a:lnTo>
                    <a:pt x="2811" y="2579"/>
                  </a:lnTo>
                  <a:lnTo>
                    <a:pt x="2551" y="2273"/>
                  </a:lnTo>
                  <a:lnTo>
                    <a:pt x="2514" y="2236"/>
                  </a:lnTo>
                  <a:lnTo>
                    <a:pt x="2505" y="2217"/>
                  </a:lnTo>
                  <a:lnTo>
                    <a:pt x="2486" y="2199"/>
                  </a:lnTo>
                  <a:lnTo>
                    <a:pt x="2468" y="2171"/>
                  </a:lnTo>
                  <a:cubicBezTo>
                    <a:pt x="2403" y="2115"/>
                    <a:pt x="2328" y="2069"/>
                    <a:pt x="2236" y="2032"/>
                  </a:cubicBezTo>
                  <a:cubicBezTo>
                    <a:pt x="2166" y="2005"/>
                    <a:pt x="2090" y="1992"/>
                    <a:pt x="2012" y="1992"/>
                  </a:cubicBezTo>
                  <a:cubicBezTo>
                    <a:pt x="1905" y="1992"/>
                    <a:pt x="1795" y="2016"/>
                    <a:pt x="1698" y="2060"/>
                  </a:cubicBezTo>
                  <a:cubicBezTo>
                    <a:pt x="1614" y="2097"/>
                    <a:pt x="1540" y="2162"/>
                    <a:pt x="1494" y="2227"/>
                  </a:cubicBezTo>
                  <a:cubicBezTo>
                    <a:pt x="1475" y="2245"/>
                    <a:pt x="1466" y="2254"/>
                    <a:pt x="1456" y="2273"/>
                  </a:cubicBezTo>
                  <a:lnTo>
                    <a:pt x="1438" y="2301"/>
                  </a:lnTo>
                  <a:lnTo>
                    <a:pt x="1438" y="2310"/>
                  </a:lnTo>
                  <a:lnTo>
                    <a:pt x="1410" y="2356"/>
                  </a:lnTo>
                  <a:lnTo>
                    <a:pt x="1317" y="2523"/>
                  </a:lnTo>
                  <a:lnTo>
                    <a:pt x="1132" y="2867"/>
                  </a:lnTo>
                  <a:lnTo>
                    <a:pt x="751" y="3544"/>
                  </a:lnTo>
                  <a:lnTo>
                    <a:pt x="0" y="4917"/>
                  </a:lnTo>
                  <a:lnTo>
                    <a:pt x="668" y="5186"/>
                  </a:lnTo>
                  <a:lnTo>
                    <a:pt x="1429" y="3822"/>
                  </a:lnTo>
                  <a:lnTo>
                    <a:pt x="1809" y="3145"/>
                  </a:lnTo>
                  <a:lnTo>
                    <a:pt x="1995" y="2802"/>
                  </a:lnTo>
                  <a:lnTo>
                    <a:pt x="2022" y="2755"/>
                  </a:lnTo>
                  <a:lnTo>
                    <a:pt x="2199" y="2959"/>
                  </a:lnTo>
                  <a:lnTo>
                    <a:pt x="2718" y="3572"/>
                  </a:lnTo>
                  <a:lnTo>
                    <a:pt x="3748" y="4787"/>
                  </a:lnTo>
                  <a:lnTo>
                    <a:pt x="4778" y="6002"/>
                  </a:lnTo>
                  <a:lnTo>
                    <a:pt x="5297" y="6605"/>
                  </a:lnTo>
                  <a:lnTo>
                    <a:pt x="5325" y="6651"/>
                  </a:lnTo>
                  <a:lnTo>
                    <a:pt x="5343" y="6661"/>
                  </a:lnTo>
                  <a:lnTo>
                    <a:pt x="5362" y="6689"/>
                  </a:lnTo>
                  <a:cubicBezTo>
                    <a:pt x="5371" y="6698"/>
                    <a:pt x="5390" y="6716"/>
                    <a:pt x="5408" y="6726"/>
                  </a:cubicBezTo>
                  <a:cubicBezTo>
                    <a:pt x="5473" y="6781"/>
                    <a:pt x="5557" y="6818"/>
                    <a:pt x="5640" y="6846"/>
                  </a:cubicBezTo>
                  <a:cubicBezTo>
                    <a:pt x="5703" y="6863"/>
                    <a:pt x="5769" y="6871"/>
                    <a:pt x="5834" y="6871"/>
                  </a:cubicBezTo>
                  <a:cubicBezTo>
                    <a:pt x="5951" y="6871"/>
                    <a:pt x="6068" y="6844"/>
                    <a:pt x="6169" y="6791"/>
                  </a:cubicBezTo>
                  <a:cubicBezTo>
                    <a:pt x="6243" y="6754"/>
                    <a:pt x="6308" y="6689"/>
                    <a:pt x="6364" y="6624"/>
                  </a:cubicBezTo>
                  <a:cubicBezTo>
                    <a:pt x="6373" y="6614"/>
                    <a:pt x="6382" y="6596"/>
                    <a:pt x="6392" y="6577"/>
                  </a:cubicBezTo>
                  <a:lnTo>
                    <a:pt x="6410" y="6559"/>
                  </a:lnTo>
                  <a:lnTo>
                    <a:pt x="6429" y="6512"/>
                  </a:lnTo>
                  <a:lnTo>
                    <a:pt x="6531" y="6345"/>
                  </a:lnTo>
                  <a:cubicBezTo>
                    <a:pt x="7078" y="5455"/>
                    <a:pt x="7607" y="4555"/>
                    <a:pt x="8145" y="3664"/>
                  </a:cubicBezTo>
                  <a:lnTo>
                    <a:pt x="8952" y="2319"/>
                  </a:lnTo>
                  <a:lnTo>
                    <a:pt x="9193" y="1902"/>
                  </a:lnTo>
                  <a:lnTo>
                    <a:pt x="10269" y="2486"/>
                  </a:lnTo>
                  <a:lnTo>
                    <a:pt x="10269" y="2486"/>
                  </a:lnTo>
                  <a:lnTo>
                    <a:pt x="9963" y="0"/>
                  </a:lnTo>
                  <a:close/>
                </a:path>
              </a:pathLst>
            </a:custGeom>
            <a:solidFill>
              <a:schemeClr val="dk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334" name="Google Shape;1334;p5"/>
            <p:cNvSpPr/>
            <p:nvPr/>
          </p:nvSpPr>
          <p:spPr>
            <a:xfrm>
              <a:off x="2290440" y="1629852"/>
              <a:ext cx="591047" cy="399819"/>
            </a:xfrm>
            <a:custGeom>
              <a:rect b="b" l="l" r="r" t="t"/>
              <a:pathLst>
                <a:path extrusionOk="0" h="7023" w="10382">
                  <a:moveTo>
                    <a:pt x="10057" y="0"/>
                  </a:moveTo>
                  <a:lnTo>
                    <a:pt x="7515" y="1206"/>
                  </a:lnTo>
                  <a:lnTo>
                    <a:pt x="8563" y="1707"/>
                  </a:lnTo>
                  <a:lnTo>
                    <a:pt x="7496" y="3433"/>
                  </a:lnTo>
                  <a:cubicBezTo>
                    <a:pt x="7329" y="3711"/>
                    <a:pt x="7162" y="3980"/>
                    <a:pt x="6995" y="4258"/>
                  </a:cubicBezTo>
                  <a:cubicBezTo>
                    <a:pt x="6624" y="4861"/>
                    <a:pt x="6244" y="5492"/>
                    <a:pt x="5864" y="6114"/>
                  </a:cubicBezTo>
                  <a:lnTo>
                    <a:pt x="5864" y="6123"/>
                  </a:lnTo>
                  <a:lnTo>
                    <a:pt x="2644" y="2329"/>
                  </a:lnTo>
                  <a:lnTo>
                    <a:pt x="2552" y="2227"/>
                  </a:lnTo>
                  <a:cubicBezTo>
                    <a:pt x="2487" y="2162"/>
                    <a:pt x="2403" y="2106"/>
                    <a:pt x="2301" y="2069"/>
                  </a:cubicBezTo>
                  <a:cubicBezTo>
                    <a:pt x="2222" y="2041"/>
                    <a:pt x="2138" y="2027"/>
                    <a:pt x="2053" y="2027"/>
                  </a:cubicBezTo>
                  <a:cubicBezTo>
                    <a:pt x="1939" y="2027"/>
                    <a:pt x="1823" y="2053"/>
                    <a:pt x="1717" y="2106"/>
                  </a:cubicBezTo>
                  <a:cubicBezTo>
                    <a:pt x="1633" y="2143"/>
                    <a:pt x="1550" y="2208"/>
                    <a:pt x="1494" y="2282"/>
                  </a:cubicBezTo>
                  <a:cubicBezTo>
                    <a:pt x="1485" y="2301"/>
                    <a:pt x="1466" y="2310"/>
                    <a:pt x="1457" y="2329"/>
                  </a:cubicBezTo>
                  <a:lnTo>
                    <a:pt x="1" y="4982"/>
                  </a:lnTo>
                  <a:lnTo>
                    <a:pt x="103" y="5038"/>
                  </a:lnTo>
                  <a:lnTo>
                    <a:pt x="1513" y="2477"/>
                  </a:lnTo>
                  <a:lnTo>
                    <a:pt x="1559" y="2394"/>
                  </a:lnTo>
                  <a:cubicBezTo>
                    <a:pt x="1568" y="2384"/>
                    <a:pt x="1578" y="2366"/>
                    <a:pt x="1587" y="2357"/>
                  </a:cubicBezTo>
                  <a:cubicBezTo>
                    <a:pt x="1633" y="2292"/>
                    <a:pt x="1698" y="2245"/>
                    <a:pt x="1772" y="2208"/>
                  </a:cubicBezTo>
                  <a:cubicBezTo>
                    <a:pt x="1857" y="2166"/>
                    <a:pt x="1954" y="2145"/>
                    <a:pt x="2051" y="2145"/>
                  </a:cubicBezTo>
                  <a:cubicBezTo>
                    <a:pt x="2124" y="2145"/>
                    <a:pt x="2197" y="2157"/>
                    <a:pt x="2264" y="2180"/>
                  </a:cubicBezTo>
                  <a:cubicBezTo>
                    <a:pt x="2348" y="2208"/>
                    <a:pt x="2413" y="2255"/>
                    <a:pt x="2468" y="2310"/>
                  </a:cubicBezTo>
                  <a:lnTo>
                    <a:pt x="5873" y="6327"/>
                  </a:lnTo>
                  <a:lnTo>
                    <a:pt x="5966" y="6179"/>
                  </a:lnTo>
                  <a:cubicBezTo>
                    <a:pt x="6337" y="5557"/>
                    <a:pt x="6726" y="4926"/>
                    <a:pt x="7097" y="4314"/>
                  </a:cubicBezTo>
                  <a:cubicBezTo>
                    <a:pt x="7264" y="4045"/>
                    <a:pt x="7431" y="3767"/>
                    <a:pt x="7598" y="3498"/>
                  </a:cubicBezTo>
                  <a:lnTo>
                    <a:pt x="8730" y="1661"/>
                  </a:lnTo>
                  <a:lnTo>
                    <a:pt x="7784" y="1206"/>
                  </a:lnTo>
                  <a:lnTo>
                    <a:pt x="9964" y="177"/>
                  </a:lnTo>
                  <a:lnTo>
                    <a:pt x="10242" y="2477"/>
                  </a:lnTo>
                  <a:lnTo>
                    <a:pt x="10242" y="2477"/>
                  </a:lnTo>
                  <a:lnTo>
                    <a:pt x="9222" y="1911"/>
                  </a:lnTo>
                  <a:lnTo>
                    <a:pt x="8146" y="3730"/>
                  </a:lnTo>
                  <a:cubicBezTo>
                    <a:pt x="7979" y="3999"/>
                    <a:pt x="7812" y="4277"/>
                    <a:pt x="7654" y="4546"/>
                  </a:cubicBezTo>
                  <a:cubicBezTo>
                    <a:pt x="7283" y="5158"/>
                    <a:pt x="6912" y="5789"/>
                    <a:pt x="6531" y="6411"/>
                  </a:cubicBezTo>
                  <a:lnTo>
                    <a:pt x="6392" y="6642"/>
                  </a:lnTo>
                  <a:cubicBezTo>
                    <a:pt x="6383" y="6661"/>
                    <a:pt x="6374" y="6670"/>
                    <a:pt x="6364" y="6689"/>
                  </a:cubicBezTo>
                  <a:cubicBezTo>
                    <a:pt x="6318" y="6744"/>
                    <a:pt x="6253" y="6800"/>
                    <a:pt x="6188" y="6837"/>
                  </a:cubicBezTo>
                  <a:cubicBezTo>
                    <a:pt x="6094" y="6884"/>
                    <a:pt x="5993" y="6909"/>
                    <a:pt x="5889" y="6909"/>
                  </a:cubicBezTo>
                  <a:cubicBezTo>
                    <a:pt x="5828" y="6909"/>
                    <a:pt x="5767" y="6901"/>
                    <a:pt x="5706" y="6884"/>
                  </a:cubicBezTo>
                  <a:cubicBezTo>
                    <a:pt x="5632" y="6865"/>
                    <a:pt x="5557" y="6828"/>
                    <a:pt x="5492" y="6772"/>
                  </a:cubicBezTo>
                  <a:cubicBezTo>
                    <a:pt x="5483" y="6763"/>
                    <a:pt x="5465" y="6754"/>
                    <a:pt x="5455" y="6735"/>
                  </a:cubicBezTo>
                  <a:lnTo>
                    <a:pt x="2060" y="2746"/>
                  </a:lnTo>
                  <a:lnTo>
                    <a:pt x="659" y="5251"/>
                  </a:lnTo>
                  <a:lnTo>
                    <a:pt x="761" y="5307"/>
                  </a:lnTo>
                  <a:lnTo>
                    <a:pt x="2079" y="2950"/>
                  </a:lnTo>
                  <a:lnTo>
                    <a:pt x="5298" y="6744"/>
                  </a:lnTo>
                  <a:lnTo>
                    <a:pt x="5372" y="6819"/>
                  </a:lnTo>
                  <a:cubicBezTo>
                    <a:pt x="5381" y="6837"/>
                    <a:pt x="5400" y="6856"/>
                    <a:pt x="5418" y="6865"/>
                  </a:cubicBezTo>
                  <a:cubicBezTo>
                    <a:pt x="5492" y="6930"/>
                    <a:pt x="5585" y="6976"/>
                    <a:pt x="5678" y="6995"/>
                  </a:cubicBezTo>
                  <a:cubicBezTo>
                    <a:pt x="5743" y="7013"/>
                    <a:pt x="5817" y="7023"/>
                    <a:pt x="5882" y="7023"/>
                  </a:cubicBezTo>
                  <a:cubicBezTo>
                    <a:pt x="6012" y="7023"/>
                    <a:pt x="6133" y="6995"/>
                    <a:pt x="6235" y="6939"/>
                  </a:cubicBezTo>
                  <a:cubicBezTo>
                    <a:pt x="6327" y="6893"/>
                    <a:pt x="6402" y="6828"/>
                    <a:pt x="6457" y="6754"/>
                  </a:cubicBezTo>
                  <a:cubicBezTo>
                    <a:pt x="6466" y="6744"/>
                    <a:pt x="6476" y="6717"/>
                    <a:pt x="6494" y="6707"/>
                  </a:cubicBezTo>
                  <a:lnTo>
                    <a:pt x="6633" y="6475"/>
                  </a:lnTo>
                  <a:cubicBezTo>
                    <a:pt x="7005" y="5854"/>
                    <a:pt x="7385" y="5223"/>
                    <a:pt x="7747" y="4611"/>
                  </a:cubicBezTo>
                  <a:cubicBezTo>
                    <a:pt x="7914" y="4333"/>
                    <a:pt x="8081" y="4054"/>
                    <a:pt x="8238" y="3785"/>
                  </a:cubicBezTo>
                  <a:lnTo>
                    <a:pt x="9268" y="2069"/>
                  </a:lnTo>
                  <a:lnTo>
                    <a:pt x="10381" y="2681"/>
                  </a:lnTo>
                  <a:lnTo>
                    <a:pt x="10057" y="0"/>
                  </a:ln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335" name="Google Shape;1335;p5"/>
            <p:cNvSpPr/>
            <p:nvPr/>
          </p:nvSpPr>
          <p:spPr>
            <a:xfrm>
              <a:off x="2999153" y="1568027"/>
              <a:ext cx="81410" cy="321711"/>
            </a:xfrm>
            <a:custGeom>
              <a:rect b="b" l="l" r="r" t="t"/>
              <a:pathLst>
                <a:path extrusionOk="0" h="5651" w="1430">
                  <a:moveTo>
                    <a:pt x="1" y="1"/>
                  </a:moveTo>
                  <a:lnTo>
                    <a:pt x="1" y="5650"/>
                  </a:lnTo>
                  <a:lnTo>
                    <a:pt x="1430" y="5650"/>
                  </a:lnTo>
                  <a:lnTo>
                    <a:pt x="1430" y="1"/>
                  </a:lnTo>
                  <a:close/>
                </a:path>
              </a:pathLst>
            </a:cu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336" name="Google Shape;1336;p5"/>
            <p:cNvSpPr/>
            <p:nvPr/>
          </p:nvSpPr>
          <p:spPr>
            <a:xfrm>
              <a:off x="2995509" y="1564383"/>
              <a:ext cx="88242" cy="328543"/>
            </a:xfrm>
            <a:custGeom>
              <a:rect b="b" l="l" r="r" t="t"/>
              <a:pathLst>
                <a:path extrusionOk="0" h="5771" w="1550">
                  <a:moveTo>
                    <a:pt x="1438" y="121"/>
                  </a:moveTo>
                  <a:lnTo>
                    <a:pt x="1438" y="5659"/>
                  </a:lnTo>
                  <a:lnTo>
                    <a:pt x="121" y="5659"/>
                  </a:lnTo>
                  <a:lnTo>
                    <a:pt x="121" y="121"/>
                  </a:lnTo>
                  <a:close/>
                  <a:moveTo>
                    <a:pt x="0" y="0"/>
                  </a:moveTo>
                  <a:lnTo>
                    <a:pt x="0" y="5770"/>
                  </a:lnTo>
                  <a:lnTo>
                    <a:pt x="1549" y="5770"/>
                  </a:lnTo>
                  <a:lnTo>
                    <a:pt x="1549" y="0"/>
                  </a:ln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337" name="Google Shape;1337;p5"/>
            <p:cNvSpPr/>
            <p:nvPr/>
          </p:nvSpPr>
          <p:spPr>
            <a:xfrm>
              <a:off x="3130147" y="1424964"/>
              <a:ext cx="81922" cy="464777"/>
            </a:xfrm>
            <a:custGeom>
              <a:rect b="b" l="l" r="r" t="t"/>
              <a:pathLst>
                <a:path extrusionOk="0" h="8164" w="1439">
                  <a:moveTo>
                    <a:pt x="1" y="0"/>
                  </a:moveTo>
                  <a:lnTo>
                    <a:pt x="1" y="8163"/>
                  </a:lnTo>
                  <a:lnTo>
                    <a:pt x="1438" y="8163"/>
                  </a:lnTo>
                  <a:lnTo>
                    <a:pt x="1438" y="0"/>
                  </a:lnTo>
                  <a:close/>
                </a:path>
              </a:pathLst>
            </a:cu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338" name="Google Shape;1338;p5"/>
            <p:cNvSpPr/>
            <p:nvPr/>
          </p:nvSpPr>
          <p:spPr>
            <a:xfrm>
              <a:off x="3126447" y="1421776"/>
              <a:ext cx="88811" cy="471153"/>
            </a:xfrm>
            <a:custGeom>
              <a:rect b="b" l="l" r="r" t="t"/>
              <a:pathLst>
                <a:path extrusionOk="0" h="8276" w="1560">
                  <a:moveTo>
                    <a:pt x="1439" y="112"/>
                  </a:moveTo>
                  <a:lnTo>
                    <a:pt x="1439" y="8164"/>
                  </a:lnTo>
                  <a:lnTo>
                    <a:pt x="121" y="8164"/>
                  </a:lnTo>
                  <a:lnTo>
                    <a:pt x="121" y="112"/>
                  </a:lnTo>
                  <a:close/>
                  <a:moveTo>
                    <a:pt x="66" y="0"/>
                  </a:moveTo>
                  <a:cubicBezTo>
                    <a:pt x="28" y="0"/>
                    <a:pt x="1" y="19"/>
                    <a:pt x="1" y="56"/>
                  </a:cubicBezTo>
                  <a:lnTo>
                    <a:pt x="1" y="8219"/>
                  </a:lnTo>
                  <a:cubicBezTo>
                    <a:pt x="1" y="8257"/>
                    <a:pt x="28" y="8275"/>
                    <a:pt x="66" y="8275"/>
                  </a:cubicBezTo>
                  <a:lnTo>
                    <a:pt x="1494" y="8275"/>
                  </a:lnTo>
                  <a:cubicBezTo>
                    <a:pt x="1531" y="8275"/>
                    <a:pt x="1559" y="8257"/>
                    <a:pt x="1559" y="8219"/>
                  </a:cubicBezTo>
                  <a:lnTo>
                    <a:pt x="1559" y="56"/>
                  </a:lnTo>
                  <a:cubicBezTo>
                    <a:pt x="1559" y="19"/>
                    <a:pt x="1531" y="0"/>
                    <a:pt x="1494" y="0"/>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339" name="Google Shape;1339;p5"/>
            <p:cNvSpPr/>
            <p:nvPr/>
          </p:nvSpPr>
          <p:spPr>
            <a:xfrm>
              <a:off x="3248446" y="1621939"/>
              <a:ext cx="81922" cy="267799"/>
            </a:xfrm>
            <a:custGeom>
              <a:rect b="b" l="l" r="r" t="t"/>
              <a:pathLst>
                <a:path extrusionOk="0" h="4704" w="1439">
                  <a:moveTo>
                    <a:pt x="1" y="0"/>
                  </a:moveTo>
                  <a:lnTo>
                    <a:pt x="1" y="4703"/>
                  </a:lnTo>
                  <a:lnTo>
                    <a:pt x="1438" y="4703"/>
                  </a:lnTo>
                  <a:lnTo>
                    <a:pt x="1438" y="0"/>
                  </a:lnTo>
                  <a:close/>
                </a:path>
              </a:pathLst>
            </a:cu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340" name="Google Shape;1340;p5"/>
            <p:cNvSpPr/>
            <p:nvPr/>
          </p:nvSpPr>
          <p:spPr>
            <a:xfrm>
              <a:off x="3244746" y="1618751"/>
              <a:ext cx="88811" cy="274175"/>
            </a:xfrm>
            <a:custGeom>
              <a:rect b="b" l="l" r="r" t="t"/>
              <a:pathLst>
                <a:path extrusionOk="0" h="4816" w="1560">
                  <a:moveTo>
                    <a:pt x="1439" y="112"/>
                  </a:moveTo>
                  <a:lnTo>
                    <a:pt x="1439" y="4704"/>
                  </a:lnTo>
                  <a:lnTo>
                    <a:pt x="121" y="4704"/>
                  </a:lnTo>
                  <a:lnTo>
                    <a:pt x="121" y="112"/>
                  </a:lnTo>
                  <a:close/>
                  <a:moveTo>
                    <a:pt x="1" y="1"/>
                  </a:moveTo>
                  <a:lnTo>
                    <a:pt x="1" y="4815"/>
                  </a:lnTo>
                  <a:lnTo>
                    <a:pt x="1559" y="4815"/>
                  </a:lnTo>
                  <a:lnTo>
                    <a:pt x="1559" y="1"/>
                  </a:ln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341" name="Google Shape;1341;p5"/>
            <p:cNvSpPr/>
            <p:nvPr/>
          </p:nvSpPr>
          <p:spPr>
            <a:xfrm>
              <a:off x="1773408" y="1427298"/>
              <a:ext cx="375055" cy="118642"/>
            </a:xfrm>
            <a:custGeom>
              <a:rect b="b" l="l" r="r" t="t"/>
              <a:pathLst>
                <a:path extrusionOk="0" h="2084" w="6588">
                  <a:moveTo>
                    <a:pt x="67" y="1"/>
                  </a:moveTo>
                  <a:cubicBezTo>
                    <a:pt x="52" y="1"/>
                    <a:pt x="38" y="5"/>
                    <a:pt x="29" y="15"/>
                  </a:cubicBezTo>
                  <a:cubicBezTo>
                    <a:pt x="1" y="42"/>
                    <a:pt x="1" y="80"/>
                    <a:pt x="29" y="98"/>
                  </a:cubicBezTo>
                  <a:lnTo>
                    <a:pt x="1930" y="2065"/>
                  </a:lnTo>
                  <a:cubicBezTo>
                    <a:pt x="1940" y="2074"/>
                    <a:pt x="1958" y="2083"/>
                    <a:pt x="1967" y="2083"/>
                  </a:cubicBezTo>
                  <a:cubicBezTo>
                    <a:pt x="1986" y="2083"/>
                    <a:pt x="1995" y="2074"/>
                    <a:pt x="2014" y="2065"/>
                  </a:cubicBezTo>
                  <a:lnTo>
                    <a:pt x="4064" y="135"/>
                  </a:lnTo>
                  <a:lnTo>
                    <a:pt x="6485" y="2009"/>
                  </a:lnTo>
                  <a:cubicBezTo>
                    <a:pt x="6496" y="2016"/>
                    <a:pt x="6506" y="2019"/>
                    <a:pt x="6517" y="2019"/>
                  </a:cubicBezTo>
                  <a:cubicBezTo>
                    <a:pt x="6534" y="2019"/>
                    <a:pt x="6551" y="2011"/>
                    <a:pt x="6569" y="2000"/>
                  </a:cubicBezTo>
                  <a:cubicBezTo>
                    <a:pt x="6587" y="1972"/>
                    <a:pt x="6578" y="1935"/>
                    <a:pt x="6550" y="1916"/>
                  </a:cubicBezTo>
                  <a:lnTo>
                    <a:pt x="4101" y="15"/>
                  </a:lnTo>
                  <a:cubicBezTo>
                    <a:pt x="4087" y="5"/>
                    <a:pt x="4073" y="1"/>
                    <a:pt x="4060" y="1"/>
                  </a:cubicBezTo>
                  <a:cubicBezTo>
                    <a:pt x="4048" y="1"/>
                    <a:pt x="4036" y="5"/>
                    <a:pt x="4027" y="15"/>
                  </a:cubicBezTo>
                  <a:lnTo>
                    <a:pt x="1977" y="1944"/>
                  </a:lnTo>
                  <a:lnTo>
                    <a:pt x="112" y="15"/>
                  </a:lnTo>
                  <a:cubicBezTo>
                    <a:pt x="98" y="5"/>
                    <a:pt x="82" y="1"/>
                    <a:pt x="67" y="1"/>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342" name="Google Shape;1342;p5"/>
            <p:cNvSpPr/>
            <p:nvPr/>
          </p:nvSpPr>
          <p:spPr>
            <a:xfrm>
              <a:off x="1747562" y="1401168"/>
              <a:ext cx="59207" cy="59207"/>
            </a:xfrm>
            <a:custGeom>
              <a:rect b="b" l="l" r="r" t="t"/>
              <a:pathLst>
                <a:path extrusionOk="0" h="1040" w="1040">
                  <a:moveTo>
                    <a:pt x="520" y="1"/>
                  </a:moveTo>
                  <a:cubicBezTo>
                    <a:pt x="232" y="1"/>
                    <a:pt x="0" y="232"/>
                    <a:pt x="0" y="520"/>
                  </a:cubicBezTo>
                  <a:cubicBezTo>
                    <a:pt x="0" y="808"/>
                    <a:pt x="232" y="1040"/>
                    <a:pt x="520" y="1040"/>
                  </a:cubicBezTo>
                  <a:cubicBezTo>
                    <a:pt x="807" y="1040"/>
                    <a:pt x="1039" y="808"/>
                    <a:pt x="1039" y="520"/>
                  </a:cubicBezTo>
                  <a:cubicBezTo>
                    <a:pt x="1039" y="232"/>
                    <a:pt x="807" y="1"/>
                    <a:pt x="520" y="1"/>
                  </a:cubicBezTo>
                  <a:close/>
                </a:path>
              </a:pathLst>
            </a:cu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343" name="Google Shape;1343;p5"/>
            <p:cNvSpPr/>
            <p:nvPr/>
          </p:nvSpPr>
          <p:spPr>
            <a:xfrm>
              <a:off x="1744374" y="1397467"/>
              <a:ext cx="66096" cy="66096"/>
            </a:xfrm>
            <a:custGeom>
              <a:rect b="b" l="l" r="r" t="t"/>
              <a:pathLst>
                <a:path extrusionOk="0" h="1161" w="1161">
                  <a:moveTo>
                    <a:pt x="576" y="121"/>
                  </a:moveTo>
                  <a:cubicBezTo>
                    <a:pt x="835" y="121"/>
                    <a:pt x="1040" y="325"/>
                    <a:pt x="1040" y="585"/>
                  </a:cubicBezTo>
                  <a:cubicBezTo>
                    <a:pt x="1040" y="836"/>
                    <a:pt x="835" y="1049"/>
                    <a:pt x="576" y="1049"/>
                  </a:cubicBezTo>
                  <a:cubicBezTo>
                    <a:pt x="325" y="1049"/>
                    <a:pt x="112" y="836"/>
                    <a:pt x="112" y="585"/>
                  </a:cubicBezTo>
                  <a:cubicBezTo>
                    <a:pt x="112" y="325"/>
                    <a:pt x="325" y="121"/>
                    <a:pt x="576" y="121"/>
                  </a:cubicBezTo>
                  <a:close/>
                  <a:moveTo>
                    <a:pt x="576" y="1"/>
                  </a:moveTo>
                  <a:cubicBezTo>
                    <a:pt x="260" y="1"/>
                    <a:pt x="1" y="260"/>
                    <a:pt x="1" y="585"/>
                  </a:cubicBezTo>
                  <a:cubicBezTo>
                    <a:pt x="1" y="900"/>
                    <a:pt x="260" y="1160"/>
                    <a:pt x="576" y="1160"/>
                  </a:cubicBezTo>
                  <a:cubicBezTo>
                    <a:pt x="900" y="1160"/>
                    <a:pt x="1160" y="900"/>
                    <a:pt x="1160" y="585"/>
                  </a:cubicBezTo>
                  <a:cubicBezTo>
                    <a:pt x="1160" y="260"/>
                    <a:pt x="900" y="1"/>
                    <a:pt x="576" y="1"/>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344" name="Google Shape;1344;p5"/>
            <p:cNvSpPr/>
            <p:nvPr/>
          </p:nvSpPr>
          <p:spPr>
            <a:xfrm>
              <a:off x="1975166" y="1401168"/>
              <a:ext cx="59207" cy="59207"/>
            </a:xfrm>
            <a:custGeom>
              <a:rect b="b" l="l" r="r" t="t"/>
              <a:pathLst>
                <a:path extrusionOk="0" h="1040" w="1040">
                  <a:moveTo>
                    <a:pt x="520" y="1"/>
                  </a:moveTo>
                  <a:cubicBezTo>
                    <a:pt x="232" y="1"/>
                    <a:pt x="0" y="232"/>
                    <a:pt x="0" y="520"/>
                  </a:cubicBezTo>
                  <a:cubicBezTo>
                    <a:pt x="0" y="808"/>
                    <a:pt x="232" y="1040"/>
                    <a:pt x="520" y="1040"/>
                  </a:cubicBezTo>
                  <a:cubicBezTo>
                    <a:pt x="808" y="1040"/>
                    <a:pt x="1039" y="808"/>
                    <a:pt x="1039" y="520"/>
                  </a:cubicBezTo>
                  <a:cubicBezTo>
                    <a:pt x="1039" y="232"/>
                    <a:pt x="808" y="1"/>
                    <a:pt x="520" y="1"/>
                  </a:cubicBezTo>
                  <a:close/>
                </a:path>
              </a:pathLst>
            </a:custGeom>
            <a:solidFill>
              <a:schemeClr val="dk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345" name="Google Shape;1345;p5"/>
            <p:cNvSpPr/>
            <p:nvPr/>
          </p:nvSpPr>
          <p:spPr>
            <a:xfrm>
              <a:off x="1971465" y="1397467"/>
              <a:ext cx="66096" cy="66096"/>
            </a:xfrm>
            <a:custGeom>
              <a:rect b="b" l="l" r="r" t="t"/>
              <a:pathLst>
                <a:path extrusionOk="0" h="1161" w="1161">
                  <a:moveTo>
                    <a:pt x="585" y="121"/>
                  </a:moveTo>
                  <a:cubicBezTo>
                    <a:pt x="835" y="121"/>
                    <a:pt x="1049" y="325"/>
                    <a:pt x="1049" y="585"/>
                  </a:cubicBezTo>
                  <a:cubicBezTo>
                    <a:pt x="1049" y="836"/>
                    <a:pt x="835" y="1049"/>
                    <a:pt x="585" y="1049"/>
                  </a:cubicBezTo>
                  <a:cubicBezTo>
                    <a:pt x="325" y="1049"/>
                    <a:pt x="121" y="836"/>
                    <a:pt x="121" y="585"/>
                  </a:cubicBezTo>
                  <a:cubicBezTo>
                    <a:pt x="121" y="325"/>
                    <a:pt x="325" y="121"/>
                    <a:pt x="585" y="121"/>
                  </a:cubicBezTo>
                  <a:close/>
                  <a:moveTo>
                    <a:pt x="585" y="1"/>
                  </a:moveTo>
                  <a:cubicBezTo>
                    <a:pt x="260" y="1"/>
                    <a:pt x="1" y="260"/>
                    <a:pt x="1" y="585"/>
                  </a:cubicBezTo>
                  <a:cubicBezTo>
                    <a:pt x="1" y="900"/>
                    <a:pt x="270" y="1160"/>
                    <a:pt x="585" y="1160"/>
                  </a:cubicBezTo>
                  <a:cubicBezTo>
                    <a:pt x="900" y="1160"/>
                    <a:pt x="1160" y="900"/>
                    <a:pt x="1160" y="585"/>
                  </a:cubicBezTo>
                  <a:cubicBezTo>
                    <a:pt x="1160" y="260"/>
                    <a:pt x="900" y="1"/>
                    <a:pt x="585" y="1"/>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346" name="Google Shape;1346;p5"/>
            <p:cNvSpPr/>
            <p:nvPr/>
          </p:nvSpPr>
          <p:spPr>
            <a:xfrm>
              <a:off x="1855785" y="1509447"/>
              <a:ext cx="59776" cy="59207"/>
            </a:xfrm>
            <a:custGeom>
              <a:rect b="b" l="l" r="r" t="t"/>
              <a:pathLst>
                <a:path extrusionOk="0" h="1040" w="1050">
                  <a:moveTo>
                    <a:pt x="520" y="0"/>
                  </a:moveTo>
                  <a:cubicBezTo>
                    <a:pt x="233" y="0"/>
                    <a:pt x="1" y="232"/>
                    <a:pt x="1" y="520"/>
                  </a:cubicBezTo>
                  <a:cubicBezTo>
                    <a:pt x="1" y="807"/>
                    <a:pt x="233" y="1039"/>
                    <a:pt x="520" y="1039"/>
                  </a:cubicBezTo>
                  <a:cubicBezTo>
                    <a:pt x="808" y="1039"/>
                    <a:pt x="1049" y="807"/>
                    <a:pt x="1049" y="520"/>
                  </a:cubicBezTo>
                  <a:cubicBezTo>
                    <a:pt x="1049" y="232"/>
                    <a:pt x="808" y="0"/>
                    <a:pt x="520" y="0"/>
                  </a:cubicBezTo>
                  <a:close/>
                </a:path>
              </a:pathLst>
            </a:custGeom>
            <a:solidFill>
              <a:schemeClr val="dk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347" name="Google Shape;1347;p5"/>
            <p:cNvSpPr/>
            <p:nvPr/>
          </p:nvSpPr>
          <p:spPr>
            <a:xfrm>
              <a:off x="1852654" y="1505747"/>
              <a:ext cx="66039" cy="66039"/>
            </a:xfrm>
            <a:custGeom>
              <a:rect b="b" l="l" r="r" t="t"/>
              <a:pathLst>
                <a:path extrusionOk="0" h="1160" w="1160">
                  <a:moveTo>
                    <a:pt x="575" y="121"/>
                  </a:moveTo>
                  <a:cubicBezTo>
                    <a:pt x="835" y="121"/>
                    <a:pt x="1039" y="325"/>
                    <a:pt x="1039" y="585"/>
                  </a:cubicBezTo>
                  <a:cubicBezTo>
                    <a:pt x="1039" y="835"/>
                    <a:pt x="835" y="1049"/>
                    <a:pt x="575" y="1049"/>
                  </a:cubicBezTo>
                  <a:cubicBezTo>
                    <a:pt x="325" y="1049"/>
                    <a:pt x="112" y="835"/>
                    <a:pt x="112" y="585"/>
                  </a:cubicBezTo>
                  <a:cubicBezTo>
                    <a:pt x="112" y="325"/>
                    <a:pt x="325" y="121"/>
                    <a:pt x="575" y="121"/>
                  </a:cubicBezTo>
                  <a:close/>
                  <a:moveTo>
                    <a:pt x="575" y="0"/>
                  </a:moveTo>
                  <a:cubicBezTo>
                    <a:pt x="260" y="0"/>
                    <a:pt x="0" y="269"/>
                    <a:pt x="0" y="585"/>
                  </a:cubicBezTo>
                  <a:cubicBezTo>
                    <a:pt x="0" y="900"/>
                    <a:pt x="260" y="1160"/>
                    <a:pt x="575" y="1160"/>
                  </a:cubicBezTo>
                  <a:cubicBezTo>
                    <a:pt x="900" y="1160"/>
                    <a:pt x="1160" y="900"/>
                    <a:pt x="1160" y="585"/>
                  </a:cubicBezTo>
                  <a:cubicBezTo>
                    <a:pt x="1160" y="269"/>
                    <a:pt x="900" y="0"/>
                    <a:pt x="575" y="0"/>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348" name="Google Shape;1348;p5"/>
            <p:cNvSpPr/>
            <p:nvPr/>
          </p:nvSpPr>
          <p:spPr>
            <a:xfrm>
              <a:off x="2110373" y="1414888"/>
              <a:ext cx="362872" cy="228745"/>
            </a:xfrm>
            <a:custGeom>
              <a:rect b="b" l="l" r="r" t="t"/>
              <a:pathLst>
                <a:path extrusionOk="0" h="4018" w="6374">
                  <a:moveTo>
                    <a:pt x="3275" y="1"/>
                  </a:moveTo>
                  <a:cubicBezTo>
                    <a:pt x="2477" y="1"/>
                    <a:pt x="1819" y="585"/>
                    <a:pt x="1689" y="1346"/>
                  </a:cubicBezTo>
                  <a:lnTo>
                    <a:pt x="1234" y="1346"/>
                  </a:lnTo>
                  <a:cubicBezTo>
                    <a:pt x="557" y="1346"/>
                    <a:pt x="0" y="1940"/>
                    <a:pt x="0" y="2682"/>
                  </a:cubicBezTo>
                  <a:cubicBezTo>
                    <a:pt x="0" y="3415"/>
                    <a:pt x="557" y="4018"/>
                    <a:pt x="1234" y="4018"/>
                  </a:cubicBezTo>
                  <a:lnTo>
                    <a:pt x="5149" y="4018"/>
                  </a:lnTo>
                  <a:cubicBezTo>
                    <a:pt x="5826" y="4018"/>
                    <a:pt x="6373" y="3415"/>
                    <a:pt x="6373" y="2682"/>
                  </a:cubicBezTo>
                  <a:cubicBezTo>
                    <a:pt x="6373" y="1940"/>
                    <a:pt x="5826" y="1346"/>
                    <a:pt x="5149" y="1346"/>
                  </a:cubicBezTo>
                  <a:lnTo>
                    <a:pt x="4861" y="1346"/>
                  </a:lnTo>
                  <a:cubicBezTo>
                    <a:pt x="4731" y="585"/>
                    <a:pt x="4073" y="1"/>
                    <a:pt x="3275" y="1"/>
                  </a:cubicBezTo>
                  <a:close/>
                </a:path>
              </a:pathLst>
            </a:cu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349" name="Google Shape;1349;p5"/>
            <p:cNvSpPr/>
            <p:nvPr/>
          </p:nvSpPr>
          <p:spPr>
            <a:xfrm>
              <a:off x="2107185" y="1411757"/>
              <a:ext cx="369760" cy="235064"/>
            </a:xfrm>
            <a:custGeom>
              <a:rect b="b" l="l" r="r" t="t"/>
              <a:pathLst>
                <a:path extrusionOk="0" h="4129" w="6495">
                  <a:moveTo>
                    <a:pt x="3331" y="111"/>
                  </a:moveTo>
                  <a:cubicBezTo>
                    <a:pt x="4092" y="111"/>
                    <a:pt x="4732" y="659"/>
                    <a:pt x="4862" y="1410"/>
                  </a:cubicBezTo>
                  <a:cubicBezTo>
                    <a:pt x="4862" y="1438"/>
                    <a:pt x="4889" y="1457"/>
                    <a:pt x="4917" y="1457"/>
                  </a:cubicBezTo>
                  <a:lnTo>
                    <a:pt x="5205" y="1457"/>
                  </a:lnTo>
                  <a:cubicBezTo>
                    <a:pt x="5854" y="1457"/>
                    <a:pt x="6374" y="2032"/>
                    <a:pt x="6374" y="2737"/>
                  </a:cubicBezTo>
                  <a:cubicBezTo>
                    <a:pt x="6374" y="3442"/>
                    <a:pt x="5854" y="4017"/>
                    <a:pt x="5205" y="4017"/>
                  </a:cubicBezTo>
                  <a:lnTo>
                    <a:pt x="1290" y="4017"/>
                  </a:lnTo>
                  <a:cubicBezTo>
                    <a:pt x="641" y="4017"/>
                    <a:pt x="121" y="3442"/>
                    <a:pt x="121" y="2737"/>
                  </a:cubicBezTo>
                  <a:cubicBezTo>
                    <a:pt x="121" y="2032"/>
                    <a:pt x="641" y="1457"/>
                    <a:pt x="1290" y="1457"/>
                  </a:cubicBezTo>
                  <a:lnTo>
                    <a:pt x="1745" y="1457"/>
                  </a:lnTo>
                  <a:cubicBezTo>
                    <a:pt x="1772" y="1457"/>
                    <a:pt x="1791" y="1438"/>
                    <a:pt x="1800" y="1401"/>
                  </a:cubicBezTo>
                  <a:cubicBezTo>
                    <a:pt x="1930" y="659"/>
                    <a:pt x="2570" y="111"/>
                    <a:pt x="3331" y="111"/>
                  </a:cubicBezTo>
                  <a:close/>
                  <a:moveTo>
                    <a:pt x="3331" y="0"/>
                  </a:moveTo>
                  <a:cubicBezTo>
                    <a:pt x="2533" y="0"/>
                    <a:pt x="1847" y="557"/>
                    <a:pt x="1698" y="1336"/>
                  </a:cubicBezTo>
                  <a:lnTo>
                    <a:pt x="1290" y="1336"/>
                  </a:lnTo>
                  <a:cubicBezTo>
                    <a:pt x="576" y="1336"/>
                    <a:pt x="1" y="1967"/>
                    <a:pt x="1" y="2737"/>
                  </a:cubicBezTo>
                  <a:cubicBezTo>
                    <a:pt x="1" y="3507"/>
                    <a:pt x="576" y="4128"/>
                    <a:pt x="1290" y="4128"/>
                  </a:cubicBezTo>
                  <a:lnTo>
                    <a:pt x="5205" y="4128"/>
                  </a:lnTo>
                  <a:cubicBezTo>
                    <a:pt x="5919" y="4128"/>
                    <a:pt x="6494" y="3507"/>
                    <a:pt x="6494" y="2737"/>
                  </a:cubicBezTo>
                  <a:cubicBezTo>
                    <a:pt x="6494" y="1967"/>
                    <a:pt x="5910" y="1336"/>
                    <a:pt x="5205" y="1336"/>
                  </a:cubicBezTo>
                  <a:lnTo>
                    <a:pt x="4964" y="1336"/>
                  </a:lnTo>
                  <a:cubicBezTo>
                    <a:pt x="4806" y="557"/>
                    <a:pt x="4129" y="0"/>
                    <a:pt x="3331" y="0"/>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350" name="Google Shape;1350;p5"/>
            <p:cNvSpPr/>
            <p:nvPr/>
          </p:nvSpPr>
          <p:spPr>
            <a:xfrm>
              <a:off x="2591482" y="1337806"/>
              <a:ext cx="278900" cy="261821"/>
            </a:xfrm>
            <a:custGeom>
              <a:rect b="b" l="l" r="r" t="t"/>
              <a:pathLst>
                <a:path extrusionOk="0" h="4599" w="4899">
                  <a:moveTo>
                    <a:pt x="93" y="0"/>
                  </a:moveTo>
                  <a:cubicBezTo>
                    <a:pt x="47" y="0"/>
                    <a:pt x="0" y="47"/>
                    <a:pt x="0" y="93"/>
                  </a:cubicBezTo>
                  <a:lnTo>
                    <a:pt x="0" y="3321"/>
                  </a:lnTo>
                  <a:cubicBezTo>
                    <a:pt x="0" y="3368"/>
                    <a:pt x="47" y="3414"/>
                    <a:pt x="93" y="3414"/>
                  </a:cubicBezTo>
                  <a:lnTo>
                    <a:pt x="1308" y="3414"/>
                  </a:lnTo>
                  <a:cubicBezTo>
                    <a:pt x="1364" y="3414"/>
                    <a:pt x="1401" y="3451"/>
                    <a:pt x="1401" y="3507"/>
                  </a:cubicBezTo>
                  <a:lnTo>
                    <a:pt x="1392" y="4509"/>
                  </a:lnTo>
                  <a:cubicBezTo>
                    <a:pt x="1392" y="4560"/>
                    <a:pt x="1441" y="4598"/>
                    <a:pt x="1489" y="4598"/>
                  </a:cubicBezTo>
                  <a:cubicBezTo>
                    <a:pt x="1511" y="4598"/>
                    <a:pt x="1532" y="4591"/>
                    <a:pt x="1550" y="4574"/>
                  </a:cubicBezTo>
                  <a:lnTo>
                    <a:pt x="2811" y="3433"/>
                  </a:lnTo>
                  <a:cubicBezTo>
                    <a:pt x="2830" y="3414"/>
                    <a:pt x="2848" y="3405"/>
                    <a:pt x="2876" y="3405"/>
                  </a:cubicBezTo>
                  <a:lnTo>
                    <a:pt x="4806" y="3405"/>
                  </a:lnTo>
                  <a:cubicBezTo>
                    <a:pt x="4852" y="3405"/>
                    <a:pt x="4898" y="3368"/>
                    <a:pt x="4898" y="3321"/>
                  </a:cubicBezTo>
                  <a:lnTo>
                    <a:pt x="4898" y="93"/>
                  </a:lnTo>
                  <a:cubicBezTo>
                    <a:pt x="4898" y="47"/>
                    <a:pt x="4852" y="0"/>
                    <a:pt x="4806" y="0"/>
                  </a:cubicBezTo>
                  <a:close/>
                </a:path>
              </a:pathLst>
            </a:custGeom>
            <a:solidFill>
              <a:schemeClr val="l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351" name="Google Shape;1351;p5"/>
            <p:cNvSpPr/>
            <p:nvPr/>
          </p:nvSpPr>
          <p:spPr>
            <a:xfrm>
              <a:off x="2588294" y="1334618"/>
              <a:ext cx="285276" cy="268368"/>
            </a:xfrm>
            <a:custGeom>
              <a:rect b="b" l="l" r="r" t="t"/>
              <a:pathLst>
                <a:path extrusionOk="0" h="4714" w="5011">
                  <a:moveTo>
                    <a:pt x="4862" y="112"/>
                  </a:moveTo>
                  <a:cubicBezTo>
                    <a:pt x="4880" y="112"/>
                    <a:pt x="4899" y="131"/>
                    <a:pt x="4899" y="149"/>
                  </a:cubicBezTo>
                  <a:lnTo>
                    <a:pt x="4899" y="3368"/>
                  </a:lnTo>
                  <a:cubicBezTo>
                    <a:pt x="4899" y="3396"/>
                    <a:pt x="4880" y="3405"/>
                    <a:pt x="4862" y="3405"/>
                  </a:cubicBezTo>
                  <a:lnTo>
                    <a:pt x="2932" y="3405"/>
                  </a:lnTo>
                  <a:cubicBezTo>
                    <a:pt x="2895" y="3405"/>
                    <a:pt x="2858" y="3424"/>
                    <a:pt x="2830" y="3442"/>
                  </a:cubicBezTo>
                  <a:lnTo>
                    <a:pt x="1568" y="4583"/>
                  </a:lnTo>
                  <a:cubicBezTo>
                    <a:pt x="1559" y="4593"/>
                    <a:pt x="1552" y="4595"/>
                    <a:pt x="1546" y="4595"/>
                  </a:cubicBezTo>
                  <a:cubicBezTo>
                    <a:pt x="1541" y="4595"/>
                    <a:pt x="1536" y="4593"/>
                    <a:pt x="1531" y="4593"/>
                  </a:cubicBezTo>
                  <a:cubicBezTo>
                    <a:pt x="1522" y="4593"/>
                    <a:pt x="1513" y="4583"/>
                    <a:pt x="1513" y="4565"/>
                  </a:cubicBezTo>
                  <a:lnTo>
                    <a:pt x="1522" y="3563"/>
                  </a:lnTo>
                  <a:cubicBezTo>
                    <a:pt x="1522" y="3517"/>
                    <a:pt x="1504" y="3479"/>
                    <a:pt x="1476" y="3452"/>
                  </a:cubicBezTo>
                  <a:cubicBezTo>
                    <a:pt x="1448" y="3424"/>
                    <a:pt x="1411" y="3405"/>
                    <a:pt x="1364" y="3405"/>
                  </a:cubicBezTo>
                  <a:lnTo>
                    <a:pt x="149" y="3405"/>
                  </a:lnTo>
                  <a:cubicBezTo>
                    <a:pt x="131" y="3405"/>
                    <a:pt x="112" y="3396"/>
                    <a:pt x="112" y="3377"/>
                  </a:cubicBezTo>
                  <a:lnTo>
                    <a:pt x="112" y="149"/>
                  </a:lnTo>
                  <a:cubicBezTo>
                    <a:pt x="112" y="131"/>
                    <a:pt x="131" y="121"/>
                    <a:pt x="149" y="121"/>
                  </a:cubicBezTo>
                  <a:lnTo>
                    <a:pt x="149" y="112"/>
                  </a:lnTo>
                  <a:close/>
                  <a:moveTo>
                    <a:pt x="149" y="1"/>
                  </a:moveTo>
                  <a:cubicBezTo>
                    <a:pt x="66" y="1"/>
                    <a:pt x="1" y="66"/>
                    <a:pt x="1" y="149"/>
                  </a:cubicBezTo>
                  <a:lnTo>
                    <a:pt x="1" y="3368"/>
                  </a:lnTo>
                  <a:cubicBezTo>
                    <a:pt x="1" y="3452"/>
                    <a:pt x="66" y="3526"/>
                    <a:pt x="149" y="3526"/>
                  </a:cubicBezTo>
                  <a:lnTo>
                    <a:pt x="1364" y="3526"/>
                  </a:lnTo>
                  <a:cubicBezTo>
                    <a:pt x="1374" y="3526"/>
                    <a:pt x="1383" y="3526"/>
                    <a:pt x="1392" y="3535"/>
                  </a:cubicBezTo>
                  <a:cubicBezTo>
                    <a:pt x="1401" y="3535"/>
                    <a:pt x="1401" y="3544"/>
                    <a:pt x="1401" y="3554"/>
                  </a:cubicBezTo>
                  <a:lnTo>
                    <a:pt x="1392" y="4556"/>
                  </a:lnTo>
                  <a:cubicBezTo>
                    <a:pt x="1392" y="4620"/>
                    <a:pt x="1429" y="4676"/>
                    <a:pt x="1485" y="4695"/>
                  </a:cubicBezTo>
                  <a:cubicBezTo>
                    <a:pt x="1504" y="4704"/>
                    <a:pt x="1522" y="4713"/>
                    <a:pt x="1541" y="4713"/>
                  </a:cubicBezTo>
                  <a:cubicBezTo>
                    <a:pt x="1578" y="4713"/>
                    <a:pt x="1615" y="4695"/>
                    <a:pt x="1643" y="4676"/>
                  </a:cubicBezTo>
                  <a:lnTo>
                    <a:pt x="2904" y="3535"/>
                  </a:lnTo>
                  <a:cubicBezTo>
                    <a:pt x="2914" y="3526"/>
                    <a:pt x="2923" y="3526"/>
                    <a:pt x="2932" y="3526"/>
                  </a:cubicBezTo>
                  <a:lnTo>
                    <a:pt x="4862" y="3526"/>
                  </a:lnTo>
                  <a:cubicBezTo>
                    <a:pt x="4945" y="3526"/>
                    <a:pt x="5010" y="3452"/>
                    <a:pt x="5010" y="3368"/>
                  </a:cubicBezTo>
                  <a:lnTo>
                    <a:pt x="5010" y="149"/>
                  </a:lnTo>
                  <a:cubicBezTo>
                    <a:pt x="5010" y="66"/>
                    <a:pt x="4945" y="1"/>
                    <a:pt x="4862" y="1"/>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352" name="Google Shape;1352;p5"/>
            <p:cNvSpPr/>
            <p:nvPr/>
          </p:nvSpPr>
          <p:spPr>
            <a:xfrm>
              <a:off x="2649038" y="1416482"/>
              <a:ext cx="40705" cy="40705"/>
            </a:xfrm>
            <a:custGeom>
              <a:rect b="b" l="l" r="r" t="t"/>
              <a:pathLst>
                <a:path extrusionOk="0" h="715" w="715">
                  <a:moveTo>
                    <a:pt x="362" y="121"/>
                  </a:moveTo>
                  <a:cubicBezTo>
                    <a:pt x="492" y="121"/>
                    <a:pt x="603" y="232"/>
                    <a:pt x="603" y="362"/>
                  </a:cubicBezTo>
                  <a:cubicBezTo>
                    <a:pt x="603" y="492"/>
                    <a:pt x="492" y="604"/>
                    <a:pt x="362" y="604"/>
                  </a:cubicBezTo>
                  <a:cubicBezTo>
                    <a:pt x="223" y="604"/>
                    <a:pt x="121" y="492"/>
                    <a:pt x="121" y="362"/>
                  </a:cubicBezTo>
                  <a:cubicBezTo>
                    <a:pt x="121" y="232"/>
                    <a:pt x="223" y="121"/>
                    <a:pt x="362" y="121"/>
                  </a:cubicBezTo>
                  <a:close/>
                  <a:moveTo>
                    <a:pt x="362" y="1"/>
                  </a:moveTo>
                  <a:cubicBezTo>
                    <a:pt x="158" y="1"/>
                    <a:pt x="1" y="168"/>
                    <a:pt x="1" y="362"/>
                  </a:cubicBezTo>
                  <a:cubicBezTo>
                    <a:pt x="1" y="557"/>
                    <a:pt x="158" y="715"/>
                    <a:pt x="362" y="715"/>
                  </a:cubicBezTo>
                  <a:cubicBezTo>
                    <a:pt x="557" y="715"/>
                    <a:pt x="715" y="557"/>
                    <a:pt x="715" y="362"/>
                  </a:cubicBezTo>
                  <a:cubicBezTo>
                    <a:pt x="715" y="168"/>
                    <a:pt x="557" y="1"/>
                    <a:pt x="362" y="1"/>
                  </a:cubicBezTo>
                  <a:close/>
                </a:path>
              </a:pathLst>
            </a:cu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353" name="Google Shape;1353;p5"/>
            <p:cNvSpPr/>
            <p:nvPr/>
          </p:nvSpPr>
          <p:spPr>
            <a:xfrm>
              <a:off x="2712400" y="1416482"/>
              <a:ext cx="40762" cy="40705"/>
            </a:xfrm>
            <a:custGeom>
              <a:rect b="b" l="l" r="r" t="t"/>
              <a:pathLst>
                <a:path extrusionOk="0" h="715" w="716">
                  <a:moveTo>
                    <a:pt x="363" y="121"/>
                  </a:moveTo>
                  <a:cubicBezTo>
                    <a:pt x="492" y="121"/>
                    <a:pt x="604" y="232"/>
                    <a:pt x="604" y="362"/>
                  </a:cubicBezTo>
                  <a:cubicBezTo>
                    <a:pt x="604" y="492"/>
                    <a:pt x="492" y="604"/>
                    <a:pt x="363" y="604"/>
                  </a:cubicBezTo>
                  <a:cubicBezTo>
                    <a:pt x="223" y="604"/>
                    <a:pt x="121" y="492"/>
                    <a:pt x="121" y="362"/>
                  </a:cubicBezTo>
                  <a:cubicBezTo>
                    <a:pt x="121" y="232"/>
                    <a:pt x="223" y="121"/>
                    <a:pt x="363" y="121"/>
                  </a:cubicBezTo>
                  <a:close/>
                  <a:moveTo>
                    <a:pt x="363" y="1"/>
                  </a:moveTo>
                  <a:cubicBezTo>
                    <a:pt x="168" y="1"/>
                    <a:pt x="1" y="168"/>
                    <a:pt x="1" y="362"/>
                  </a:cubicBezTo>
                  <a:cubicBezTo>
                    <a:pt x="1" y="557"/>
                    <a:pt x="168" y="715"/>
                    <a:pt x="363" y="715"/>
                  </a:cubicBezTo>
                  <a:cubicBezTo>
                    <a:pt x="557" y="715"/>
                    <a:pt x="715" y="557"/>
                    <a:pt x="715" y="362"/>
                  </a:cubicBezTo>
                  <a:cubicBezTo>
                    <a:pt x="715" y="168"/>
                    <a:pt x="557" y="1"/>
                    <a:pt x="363" y="1"/>
                  </a:cubicBezTo>
                  <a:close/>
                </a:path>
              </a:pathLst>
            </a:cu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354" name="Google Shape;1354;p5"/>
            <p:cNvSpPr/>
            <p:nvPr/>
          </p:nvSpPr>
          <p:spPr>
            <a:xfrm>
              <a:off x="2775250" y="1416482"/>
              <a:ext cx="40705" cy="40705"/>
            </a:xfrm>
            <a:custGeom>
              <a:rect b="b" l="l" r="r" t="t"/>
              <a:pathLst>
                <a:path extrusionOk="0" h="715" w="715">
                  <a:moveTo>
                    <a:pt x="362" y="121"/>
                  </a:moveTo>
                  <a:cubicBezTo>
                    <a:pt x="492" y="121"/>
                    <a:pt x="604" y="232"/>
                    <a:pt x="604" y="362"/>
                  </a:cubicBezTo>
                  <a:cubicBezTo>
                    <a:pt x="604" y="492"/>
                    <a:pt x="492" y="604"/>
                    <a:pt x="362" y="604"/>
                  </a:cubicBezTo>
                  <a:cubicBezTo>
                    <a:pt x="223" y="604"/>
                    <a:pt x="121" y="492"/>
                    <a:pt x="121" y="362"/>
                  </a:cubicBezTo>
                  <a:cubicBezTo>
                    <a:pt x="121" y="232"/>
                    <a:pt x="223" y="121"/>
                    <a:pt x="362" y="121"/>
                  </a:cubicBezTo>
                  <a:close/>
                  <a:moveTo>
                    <a:pt x="362" y="1"/>
                  </a:moveTo>
                  <a:cubicBezTo>
                    <a:pt x="158" y="1"/>
                    <a:pt x="1" y="168"/>
                    <a:pt x="1" y="362"/>
                  </a:cubicBezTo>
                  <a:cubicBezTo>
                    <a:pt x="1" y="557"/>
                    <a:pt x="158" y="715"/>
                    <a:pt x="362" y="715"/>
                  </a:cubicBezTo>
                  <a:cubicBezTo>
                    <a:pt x="557" y="715"/>
                    <a:pt x="715" y="557"/>
                    <a:pt x="715" y="362"/>
                  </a:cubicBezTo>
                  <a:cubicBezTo>
                    <a:pt x="715" y="168"/>
                    <a:pt x="557" y="1"/>
                    <a:pt x="362" y="1"/>
                  </a:cubicBezTo>
                  <a:close/>
                </a:path>
              </a:pathLst>
            </a:cu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355" name="Google Shape;1355;p5"/>
            <p:cNvSpPr/>
            <p:nvPr/>
          </p:nvSpPr>
          <p:spPr>
            <a:xfrm>
              <a:off x="1404791" y="1554307"/>
              <a:ext cx="264098" cy="247873"/>
            </a:xfrm>
            <a:custGeom>
              <a:rect b="b" l="l" r="r" t="t"/>
              <a:pathLst>
                <a:path extrusionOk="0" h="4354" w="4639">
                  <a:moveTo>
                    <a:pt x="93" y="1"/>
                  </a:moveTo>
                  <a:cubicBezTo>
                    <a:pt x="38" y="1"/>
                    <a:pt x="1" y="38"/>
                    <a:pt x="1" y="94"/>
                  </a:cubicBezTo>
                  <a:lnTo>
                    <a:pt x="1" y="3136"/>
                  </a:lnTo>
                  <a:cubicBezTo>
                    <a:pt x="1" y="3192"/>
                    <a:pt x="38" y="3229"/>
                    <a:pt x="93" y="3229"/>
                  </a:cubicBezTo>
                  <a:lnTo>
                    <a:pt x="1912" y="3229"/>
                  </a:lnTo>
                  <a:cubicBezTo>
                    <a:pt x="1939" y="3229"/>
                    <a:pt x="1958" y="3238"/>
                    <a:pt x="1977" y="3248"/>
                  </a:cubicBezTo>
                  <a:lnTo>
                    <a:pt x="3173" y="4333"/>
                  </a:lnTo>
                  <a:cubicBezTo>
                    <a:pt x="3190" y="4347"/>
                    <a:pt x="3210" y="4353"/>
                    <a:pt x="3231" y="4353"/>
                  </a:cubicBezTo>
                  <a:cubicBezTo>
                    <a:pt x="3277" y="4353"/>
                    <a:pt x="3322" y="4320"/>
                    <a:pt x="3322" y="4268"/>
                  </a:cubicBezTo>
                  <a:lnTo>
                    <a:pt x="3312" y="3313"/>
                  </a:lnTo>
                  <a:cubicBezTo>
                    <a:pt x="3312" y="3266"/>
                    <a:pt x="3350" y="3229"/>
                    <a:pt x="3396" y="3229"/>
                  </a:cubicBezTo>
                  <a:lnTo>
                    <a:pt x="4555" y="3229"/>
                  </a:lnTo>
                  <a:cubicBezTo>
                    <a:pt x="4602" y="3229"/>
                    <a:pt x="4639" y="3192"/>
                    <a:pt x="4639" y="3136"/>
                  </a:cubicBezTo>
                  <a:lnTo>
                    <a:pt x="4639" y="94"/>
                  </a:lnTo>
                  <a:cubicBezTo>
                    <a:pt x="4639" y="38"/>
                    <a:pt x="4602" y="1"/>
                    <a:pt x="4555" y="1"/>
                  </a:cubicBezTo>
                  <a:close/>
                </a:path>
              </a:pathLst>
            </a:custGeom>
            <a:solidFill>
              <a:schemeClr val="l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356" name="Google Shape;1356;p5"/>
            <p:cNvSpPr/>
            <p:nvPr/>
          </p:nvSpPr>
          <p:spPr>
            <a:xfrm>
              <a:off x="1401603" y="1551176"/>
              <a:ext cx="270474" cy="254079"/>
            </a:xfrm>
            <a:custGeom>
              <a:rect b="b" l="l" r="r" t="t"/>
              <a:pathLst>
                <a:path extrusionOk="0" h="4463" w="4751">
                  <a:moveTo>
                    <a:pt x="4611" y="111"/>
                  </a:moveTo>
                  <a:cubicBezTo>
                    <a:pt x="4621" y="111"/>
                    <a:pt x="4639" y="130"/>
                    <a:pt x="4639" y="139"/>
                  </a:cubicBezTo>
                  <a:lnTo>
                    <a:pt x="4639" y="3191"/>
                  </a:lnTo>
                  <a:cubicBezTo>
                    <a:pt x="4639" y="3210"/>
                    <a:pt x="4621" y="3219"/>
                    <a:pt x="4611" y="3219"/>
                  </a:cubicBezTo>
                  <a:lnTo>
                    <a:pt x="3452" y="3219"/>
                  </a:lnTo>
                  <a:cubicBezTo>
                    <a:pt x="3415" y="3219"/>
                    <a:pt x="3378" y="3238"/>
                    <a:pt x="3350" y="3266"/>
                  </a:cubicBezTo>
                  <a:cubicBezTo>
                    <a:pt x="3322" y="3293"/>
                    <a:pt x="3313" y="3330"/>
                    <a:pt x="3313" y="3368"/>
                  </a:cubicBezTo>
                  <a:lnTo>
                    <a:pt x="3313" y="4323"/>
                  </a:lnTo>
                  <a:cubicBezTo>
                    <a:pt x="3313" y="4342"/>
                    <a:pt x="3303" y="4342"/>
                    <a:pt x="3294" y="4351"/>
                  </a:cubicBezTo>
                  <a:cubicBezTo>
                    <a:pt x="3294" y="4351"/>
                    <a:pt x="3276" y="4351"/>
                    <a:pt x="3266" y="4342"/>
                  </a:cubicBezTo>
                  <a:lnTo>
                    <a:pt x="2070" y="3266"/>
                  </a:lnTo>
                  <a:cubicBezTo>
                    <a:pt x="2042" y="3238"/>
                    <a:pt x="2005" y="3228"/>
                    <a:pt x="1968" y="3228"/>
                  </a:cubicBezTo>
                  <a:lnTo>
                    <a:pt x="149" y="3228"/>
                  </a:lnTo>
                  <a:cubicBezTo>
                    <a:pt x="131" y="3228"/>
                    <a:pt x="112" y="3210"/>
                    <a:pt x="112" y="3191"/>
                  </a:cubicBezTo>
                  <a:lnTo>
                    <a:pt x="112" y="149"/>
                  </a:lnTo>
                  <a:cubicBezTo>
                    <a:pt x="112" y="130"/>
                    <a:pt x="131" y="111"/>
                    <a:pt x="149" y="111"/>
                  </a:cubicBezTo>
                  <a:close/>
                  <a:moveTo>
                    <a:pt x="140" y="0"/>
                  </a:moveTo>
                  <a:cubicBezTo>
                    <a:pt x="66" y="0"/>
                    <a:pt x="1" y="65"/>
                    <a:pt x="1" y="139"/>
                  </a:cubicBezTo>
                  <a:lnTo>
                    <a:pt x="1" y="3191"/>
                  </a:lnTo>
                  <a:cubicBezTo>
                    <a:pt x="1" y="3275"/>
                    <a:pt x="66" y="3340"/>
                    <a:pt x="140" y="3340"/>
                  </a:cubicBezTo>
                  <a:lnTo>
                    <a:pt x="1968" y="3340"/>
                  </a:lnTo>
                  <a:cubicBezTo>
                    <a:pt x="1977" y="3340"/>
                    <a:pt x="1986" y="3340"/>
                    <a:pt x="1986" y="3349"/>
                  </a:cubicBezTo>
                  <a:lnTo>
                    <a:pt x="3192" y="4425"/>
                  </a:lnTo>
                  <a:cubicBezTo>
                    <a:pt x="3220" y="4453"/>
                    <a:pt x="3248" y="4462"/>
                    <a:pt x="3285" y="4462"/>
                  </a:cubicBezTo>
                  <a:cubicBezTo>
                    <a:pt x="3303" y="4462"/>
                    <a:pt x="3322" y="4462"/>
                    <a:pt x="3350" y="4453"/>
                  </a:cubicBezTo>
                  <a:cubicBezTo>
                    <a:pt x="3396" y="4425"/>
                    <a:pt x="3433" y="4379"/>
                    <a:pt x="3433" y="4314"/>
                  </a:cubicBezTo>
                  <a:lnTo>
                    <a:pt x="3424" y="3368"/>
                  </a:lnTo>
                  <a:cubicBezTo>
                    <a:pt x="3424" y="3358"/>
                    <a:pt x="3424" y="3349"/>
                    <a:pt x="3433" y="3349"/>
                  </a:cubicBezTo>
                  <a:cubicBezTo>
                    <a:pt x="3433" y="3349"/>
                    <a:pt x="3443" y="3340"/>
                    <a:pt x="3452" y="3340"/>
                  </a:cubicBezTo>
                  <a:lnTo>
                    <a:pt x="4602" y="3340"/>
                  </a:lnTo>
                  <a:cubicBezTo>
                    <a:pt x="4686" y="3340"/>
                    <a:pt x="4751" y="3275"/>
                    <a:pt x="4751" y="3191"/>
                  </a:cubicBezTo>
                  <a:lnTo>
                    <a:pt x="4751" y="139"/>
                  </a:lnTo>
                  <a:cubicBezTo>
                    <a:pt x="4751" y="65"/>
                    <a:pt x="4686" y="0"/>
                    <a:pt x="4602" y="0"/>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357" name="Google Shape;1357;p5"/>
            <p:cNvSpPr/>
            <p:nvPr/>
          </p:nvSpPr>
          <p:spPr>
            <a:xfrm>
              <a:off x="1575351" y="1628770"/>
              <a:ext cx="39168" cy="39168"/>
            </a:xfrm>
            <a:custGeom>
              <a:rect b="b" l="l" r="r" t="t"/>
              <a:pathLst>
                <a:path extrusionOk="0" h="688" w="688">
                  <a:moveTo>
                    <a:pt x="344" y="112"/>
                  </a:moveTo>
                  <a:cubicBezTo>
                    <a:pt x="474" y="112"/>
                    <a:pt x="567" y="214"/>
                    <a:pt x="567" y="344"/>
                  </a:cubicBezTo>
                  <a:cubicBezTo>
                    <a:pt x="567" y="465"/>
                    <a:pt x="465" y="567"/>
                    <a:pt x="344" y="567"/>
                  </a:cubicBezTo>
                  <a:cubicBezTo>
                    <a:pt x="214" y="567"/>
                    <a:pt x="122" y="465"/>
                    <a:pt x="122" y="344"/>
                  </a:cubicBezTo>
                  <a:cubicBezTo>
                    <a:pt x="122" y="214"/>
                    <a:pt x="224" y="112"/>
                    <a:pt x="344" y="112"/>
                  </a:cubicBezTo>
                  <a:close/>
                  <a:moveTo>
                    <a:pt x="344" y="1"/>
                  </a:moveTo>
                  <a:cubicBezTo>
                    <a:pt x="159" y="1"/>
                    <a:pt x="1" y="149"/>
                    <a:pt x="1" y="344"/>
                  </a:cubicBezTo>
                  <a:cubicBezTo>
                    <a:pt x="1" y="530"/>
                    <a:pt x="159" y="687"/>
                    <a:pt x="344" y="687"/>
                  </a:cubicBezTo>
                  <a:cubicBezTo>
                    <a:pt x="530" y="687"/>
                    <a:pt x="687" y="530"/>
                    <a:pt x="687" y="344"/>
                  </a:cubicBezTo>
                  <a:cubicBezTo>
                    <a:pt x="687" y="149"/>
                    <a:pt x="530" y="1"/>
                    <a:pt x="344" y="1"/>
                  </a:cubicBezTo>
                  <a:close/>
                </a:path>
              </a:pathLst>
            </a:cu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358" name="Google Shape;1358;p5"/>
            <p:cNvSpPr/>
            <p:nvPr/>
          </p:nvSpPr>
          <p:spPr>
            <a:xfrm>
              <a:off x="1515177" y="1628770"/>
              <a:ext cx="39111" cy="39168"/>
            </a:xfrm>
            <a:custGeom>
              <a:rect b="b" l="l" r="r" t="t"/>
              <a:pathLst>
                <a:path extrusionOk="0" h="688" w="687">
                  <a:moveTo>
                    <a:pt x="344" y="112"/>
                  </a:moveTo>
                  <a:cubicBezTo>
                    <a:pt x="474" y="112"/>
                    <a:pt x="576" y="214"/>
                    <a:pt x="576" y="344"/>
                  </a:cubicBezTo>
                  <a:cubicBezTo>
                    <a:pt x="576" y="465"/>
                    <a:pt x="474" y="567"/>
                    <a:pt x="344" y="567"/>
                  </a:cubicBezTo>
                  <a:cubicBezTo>
                    <a:pt x="223" y="567"/>
                    <a:pt x="121" y="465"/>
                    <a:pt x="121" y="344"/>
                  </a:cubicBezTo>
                  <a:cubicBezTo>
                    <a:pt x="121" y="214"/>
                    <a:pt x="223" y="112"/>
                    <a:pt x="344" y="112"/>
                  </a:cubicBezTo>
                  <a:close/>
                  <a:moveTo>
                    <a:pt x="344" y="1"/>
                  </a:moveTo>
                  <a:cubicBezTo>
                    <a:pt x="158" y="1"/>
                    <a:pt x="0" y="149"/>
                    <a:pt x="0" y="344"/>
                  </a:cubicBezTo>
                  <a:cubicBezTo>
                    <a:pt x="0" y="530"/>
                    <a:pt x="158" y="687"/>
                    <a:pt x="344" y="687"/>
                  </a:cubicBezTo>
                  <a:cubicBezTo>
                    <a:pt x="538" y="687"/>
                    <a:pt x="687" y="530"/>
                    <a:pt x="687" y="344"/>
                  </a:cubicBezTo>
                  <a:cubicBezTo>
                    <a:pt x="687" y="149"/>
                    <a:pt x="538" y="1"/>
                    <a:pt x="344" y="1"/>
                  </a:cubicBezTo>
                  <a:close/>
                </a:path>
              </a:pathLst>
            </a:cu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359" name="Google Shape;1359;p5"/>
            <p:cNvSpPr/>
            <p:nvPr/>
          </p:nvSpPr>
          <p:spPr>
            <a:xfrm>
              <a:off x="1456028" y="1628770"/>
              <a:ext cx="39111" cy="39168"/>
            </a:xfrm>
            <a:custGeom>
              <a:rect b="b" l="l" r="r" t="t"/>
              <a:pathLst>
                <a:path extrusionOk="0" h="688" w="687">
                  <a:moveTo>
                    <a:pt x="344" y="112"/>
                  </a:moveTo>
                  <a:cubicBezTo>
                    <a:pt x="464" y="112"/>
                    <a:pt x="566" y="214"/>
                    <a:pt x="566" y="344"/>
                  </a:cubicBezTo>
                  <a:cubicBezTo>
                    <a:pt x="566" y="465"/>
                    <a:pt x="464" y="567"/>
                    <a:pt x="344" y="567"/>
                  </a:cubicBezTo>
                  <a:cubicBezTo>
                    <a:pt x="214" y="567"/>
                    <a:pt x="112" y="465"/>
                    <a:pt x="112" y="344"/>
                  </a:cubicBezTo>
                  <a:cubicBezTo>
                    <a:pt x="112" y="214"/>
                    <a:pt x="214" y="112"/>
                    <a:pt x="344" y="112"/>
                  </a:cubicBezTo>
                  <a:close/>
                  <a:moveTo>
                    <a:pt x="344" y="1"/>
                  </a:moveTo>
                  <a:cubicBezTo>
                    <a:pt x="149" y="1"/>
                    <a:pt x="0" y="149"/>
                    <a:pt x="0" y="344"/>
                  </a:cubicBezTo>
                  <a:cubicBezTo>
                    <a:pt x="0" y="530"/>
                    <a:pt x="158" y="687"/>
                    <a:pt x="344" y="687"/>
                  </a:cubicBezTo>
                  <a:cubicBezTo>
                    <a:pt x="529" y="687"/>
                    <a:pt x="687" y="530"/>
                    <a:pt x="687" y="344"/>
                  </a:cubicBezTo>
                  <a:cubicBezTo>
                    <a:pt x="687" y="149"/>
                    <a:pt x="529" y="1"/>
                    <a:pt x="344" y="1"/>
                  </a:cubicBezTo>
                  <a:close/>
                </a:path>
              </a:pathLst>
            </a:cu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360" name="Google Shape;1360;p5"/>
            <p:cNvSpPr/>
            <p:nvPr/>
          </p:nvSpPr>
          <p:spPr>
            <a:xfrm>
              <a:off x="3635565" y="1627062"/>
              <a:ext cx="216049" cy="210413"/>
            </a:xfrm>
            <a:custGeom>
              <a:rect b="b" l="l" r="r" t="t"/>
              <a:pathLst>
                <a:path extrusionOk="0" h="3696" w="3795">
                  <a:moveTo>
                    <a:pt x="1842" y="1"/>
                  </a:moveTo>
                  <a:cubicBezTo>
                    <a:pt x="849" y="1"/>
                    <a:pt x="35" y="795"/>
                    <a:pt x="0" y="1784"/>
                  </a:cubicBezTo>
                  <a:cubicBezTo>
                    <a:pt x="0" y="1821"/>
                    <a:pt x="28" y="1849"/>
                    <a:pt x="65" y="1849"/>
                  </a:cubicBezTo>
                  <a:lnTo>
                    <a:pt x="1846" y="1849"/>
                  </a:lnTo>
                  <a:lnTo>
                    <a:pt x="1846" y="3621"/>
                  </a:lnTo>
                  <a:cubicBezTo>
                    <a:pt x="1846" y="3658"/>
                    <a:pt x="1874" y="3695"/>
                    <a:pt x="1911" y="3695"/>
                  </a:cubicBezTo>
                  <a:cubicBezTo>
                    <a:pt x="2969" y="3649"/>
                    <a:pt x="3795" y="2730"/>
                    <a:pt x="3674" y="1636"/>
                  </a:cubicBezTo>
                  <a:cubicBezTo>
                    <a:pt x="3581" y="791"/>
                    <a:pt x="2895" y="105"/>
                    <a:pt x="2051" y="12"/>
                  </a:cubicBezTo>
                  <a:cubicBezTo>
                    <a:pt x="1980" y="4"/>
                    <a:pt x="1911" y="1"/>
                    <a:pt x="1842" y="1"/>
                  </a:cubicBezTo>
                  <a:close/>
                </a:path>
              </a:pathLst>
            </a:custGeom>
            <a:solidFill>
              <a:schemeClr val="l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361" name="Google Shape;1361;p5"/>
            <p:cNvSpPr/>
            <p:nvPr/>
          </p:nvSpPr>
          <p:spPr>
            <a:xfrm>
              <a:off x="3631865" y="1623760"/>
              <a:ext cx="219750" cy="216846"/>
            </a:xfrm>
            <a:custGeom>
              <a:rect b="b" l="l" r="r" t="t"/>
              <a:pathLst>
                <a:path extrusionOk="0" h="3809" w="3860">
                  <a:moveTo>
                    <a:pt x="1902" y="117"/>
                  </a:moveTo>
                  <a:cubicBezTo>
                    <a:pt x="1976" y="117"/>
                    <a:pt x="2041" y="117"/>
                    <a:pt x="2106" y="126"/>
                  </a:cubicBezTo>
                  <a:cubicBezTo>
                    <a:pt x="2932" y="219"/>
                    <a:pt x="3591" y="877"/>
                    <a:pt x="3683" y="1703"/>
                  </a:cubicBezTo>
                  <a:cubicBezTo>
                    <a:pt x="3739" y="2204"/>
                    <a:pt x="3591" y="2696"/>
                    <a:pt x="3257" y="3076"/>
                  </a:cubicBezTo>
                  <a:cubicBezTo>
                    <a:pt x="2941" y="3447"/>
                    <a:pt x="2468" y="3670"/>
                    <a:pt x="1976" y="3688"/>
                  </a:cubicBezTo>
                  <a:lnTo>
                    <a:pt x="1976" y="3753"/>
                  </a:lnTo>
                  <a:lnTo>
                    <a:pt x="1967" y="3679"/>
                  </a:lnTo>
                  <a:lnTo>
                    <a:pt x="1967" y="1907"/>
                  </a:lnTo>
                  <a:cubicBezTo>
                    <a:pt x="1967" y="1870"/>
                    <a:pt x="1939" y="1851"/>
                    <a:pt x="1902" y="1851"/>
                  </a:cubicBezTo>
                  <a:lnTo>
                    <a:pt x="121" y="1842"/>
                  </a:lnTo>
                  <a:cubicBezTo>
                    <a:pt x="140" y="1341"/>
                    <a:pt x="362" y="877"/>
                    <a:pt x="743" y="553"/>
                  </a:cubicBezTo>
                  <a:cubicBezTo>
                    <a:pt x="1067" y="265"/>
                    <a:pt x="1475" y="117"/>
                    <a:pt x="1902" y="117"/>
                  </a:cubicBezTo>
                  <a:close/>
                  <a:moveTo>
                    <a:pt x="1889" y="0"/>
                  </a:moveTo>
                  <a:cubicBezTo>
                    <a:pt x="1436" y="0"/>
                    <a:pt x="1007" y="159"/>
                    <a:pt x="659" y="460"/>
                  </a:cubicBezTo>
                  <a:cubicBezTo>
                    <a:pt x="260" y="812"/>
                    <a:pt x="19" y="1304"/>
                    <a:pt x="0" y="1833"/>
                  </a:cubicBezTo>
                  <a:cubicBezTo>
                    <a:pt x="0" y="1870"/>
                    <a:pt x="19" y="1898"/>
                    <a:pt x="38" y="1926"/>
                  </a:cubicBezTo>
                  <a:cubicBezTo>
                    <a:pt x="65" y="1944"/>
                    <a:pt x="93" y="1963"/>
                    <a:pt x="130" y="1963"/>
                  </a:cubicBezTo>
                  <a:lnTo>
                    <a:pt x="1846" y="1963"/>
                  </a:lnTo>
                  <a:lnTo>
                    <a:pt x="1846" y="3679"/>
                  </a:lnTo>
                  <a:cubicBezTo>
                    <a:pt x="1846" y="3716"/>
                    <a:pt x="1865" y="3744"/>
                    <a:pt x="1884" y="3772"/>
                  </a:cubicBezTo>
                  <a:cubicBezTo>
                    <a:pt x="1911" y="3790"/>
                    <a:pt x="1939" y="3809"/>
                    <a:pt x="1976" y="3809"/>
                  </a:cubicBezTo>
                  <a:cubicBezTo>
                    <a:pt x="2505" y="3790"/>
                    <a:pt x="3006" y="3549"/>
                    <a:pt x="3349" y="3150"/>
                  </a:cubicBezTo>
                  <a:cubicBezTo>
                    <a:pt x="3693" y="2742"/>
                    <a:pt x="3860" y="2222"/>
                    <a:pt x="3795" y="1684"/>
                  </a:cubicBezTo>
                  <a:cubicBezTo>
                    <a:pt x="3702" y="812"/>
                    <a:pt x="2997" y="107"/>
                    <a:pt x="2125" y="15"/>
                  </a:cubicBezTo>
                  <a:cubicBezTo>
                    <a:pt x="2046" y="5"/>
                    <a:pt x="1967" y="0"/>
                    <a:pt x="1889" y="0"/>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362" name="Google Shape;1362;p5"/>
            <p:cNvSpPr/>
            <p:nvPr/>
          </p:nvSpPr>
          <p:spPr>
            <a:xfrm>
              <a:off x="3607556" y="1751851"/>
              <a:ext cx="113063" cy="113120"/>
            </a:xfrm>
            <a:custGeom>
              <a:rect b="b" l="l" r="r" t="t"/>
              <a:pathLst>
                <a:path extrusionOk="0" h="1987" w="1986">
                  <a:moveTo>
                    <a:pt x="75" y="0"/>
                  </a:moveTo>
                  <a:cubicBezTo>
                    <a:pt x="38" y="0"/>
                    <a:pt x="1" y="47"/>
                    <a:pt x="1" y="84"/>
                  </a:cubicBezTo>
                  <a:cubicBezTo>
                    <a:pt x="38" y="1123"/>
                    <a:pt x="873" y="1948"/>
                    <a:pt x="1902" y="1985"/>
                  </a:cubicBezTo>
                  <a:cubicBezTo>
                    <a:pt x="1907" y="1986"/>
                    <a:pt x="1912" y="1987"/>
                    <a:pt x="1917" y="1987"/>
                  </a:cubicBezTo>
                  <a:cubicBezTo>
                    <a:pt x="1956" y="1987"/>
                    <a:pt x="1986" y="1953"/>
                    <a:pt x="1986" y="1911"/>
                  </a:cubicBezTo>
                  <a:lnTo>
                    <a:pt x="1986" y="84"/>
                  </a:lnTo>
                  <a:cubicBezTo>
                    <a:pt x="1986" y="37"/>
                    <a:pt x="1949" y="0"/>
                    <a:pt x="1902" y="0"/>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363" name="Google Shape;1363;p5"/>
            <p:cNvSpPr/>
            <p:nvPr/>
          </p:nvSpPr>
          <p:spPr>
            <a:xfrm>
              <a:off x="3603856" y="1748663"/>
              <a:ext cx="119952" cy="119952"/>
            </a:xfrm>
            <a:custGeom>
              <a:rect b="b" l="l" r="r" t="t"/>
              <a:pathLst>
                <a:path extrusionOk="0" h="2107" w="2107">
                  <a:moveTo>
                    <a:pt x="1967" y="121"/>
                  </a:moveTo>
                  <a:cubicBezTo>
                    <a:pt x="1977" y="121"/>
                    <a:pt x="1986" y="130"/>
                    <a:pt x="1986" y="140"/>
                  </a:cubicBezTo>
                  <a:lnTo>
                    <a:pt x="1986" y="1967"/>
                  </a:lnTo>
                  <a:cubicBezTo>
                    <a:pt x="1986" y="1967"/>
                    <a:pt x="1986" y="1977"/>
                    <a:pt x="1986" y="1986"/>
                  </a:cubicBezTo>
                  <a:lnTo>
                    <a:pt x="1967" y="1986"/>
                  </a:lnTo>
                  <a:cubicBezTo>
                    <a:pt x="975" y="1949"/>
                    <a:pt x="158" y="1132"/>
                    <a:pt x="121" y="140"/>
                  </a:cubicBezTo>
                  <a:cubicBezTo>
                    <a:pt x="121" y="130"/>
                    <a:pt x="121" y="130"/>
                    <a:pt x="131" y="121"/>
                  </a:cubicBezTo>
                  <a:close/>
                  <a:moveTo>
                    <a:pt x="140" y="1"/>
                  </a:moveTo>
                  <a:cubicBezTo>
                    <a:pt x="103" y="1"/>
                    <a:pt x="66" y="19"/>
                    <a:pt x="47" y="47"/>
                  </a:cubicBezTo>
                  <a:cubicBezTo>
                    <a:pt x="19" y="75"/>
                    <a:pt x="1" y="112"/>
                    <a:pt x="1" y="149"/>
                  </a:cubicBezTo>
                  <a:cubicBezTo>
                    <a:pt x="47" y="1197"/>
                    <a:pt x="910" y="2060"/>
                    <a:pt x="1967" y="2106"/>
                  </a:cubicBezTo>
                  <a:cubicBezTo>
                    <a:pt x="2005" y="2106"/>
                    <a:pt x="2042" y="2088"/>
                    <a:pt x="2060" y="2069"/>
                  </a:cubicBezTo>
                  <a:cubicBezTo>
                    <a:pt x="2088" y="2041"/>
                    <a:pt x="2107" y="2004"/>
                    <a:pt x="2107" y="1967"/>
                  </a:cubicBezTo>
                  <a:lnTo>
                    <a:pt x="2107" y="140"/>
                  </a:lnTo>
                  <a:cubicBezTo>
                    <a:pt x="2107" y="66"/>
                    <a:pt x="2042" y="1"/>
                    <a:pt x="1967" y="1"/>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364" name="Google Shape;1364;p5"/>
            <p:cNvSpPr/>
            <p:nvPr/>
          </p:nvSpPr>
          <p:spPr>
            <a:xfrm>
              <a:off x="3402155" y="1499940"/>
              <a:ext cx="160030" cy="159518"/>
            </a:xfrm>
            <a:custGeom>
              <a:rect b="b" l="l" r="r" t="t"/>
              <a:pathLst>
                <a:path extrusionOk="0" h="2802" w="2811">
                  <a:moveTo>
                    <a:pt x="1410" y="0"/>
                  </a:moveTo>
                  <a:cubicBezTo>
                    <a:pt x="631" y="0"/>
                    <a:pt x="0" y="631"/>
                    <a:pt x="0" y="1401"/>
                  </a:cubicBezTo>
                  <a:cubicBezTo>
                    <a:pt x="0" y="2180"/>
                    <a:pt x="631" y="2802"/>
                    <a:pt x="1410" y="2802"/>
                  </a:cubicBezTo>
                  <a:cubicBezTo>
                    <a:pt x="2180" y="2802"/>
                    <a:pt x="2811" y="2180"/>
                    <a:pt x="2811" y="1401"/>
                  </a:cubicBezTo>
                  <a:cubicBezTo>
                    <a:pt x="2811" y="631"/>
                    <a:pt x="2180" y="0"/>
                    <a:pt x="1410" y="0"/>
                  </a:cubicBezTo>
                  <a:close/>
                </a:path>
              </a:pathLst>
            </a:cu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365" name="Google Shape;1365;p5"/>
            <p:cNvSpPr/>
            <p:nvPr/>
          </p:nvSpPr>
          <p:spPr>
            <a:xfrm>
              <a:off x="3398967" y="1496752"/>
              <a:ext cx="166406" cy="166406"/>
            </a:xfrm>
            <a:custGeom>
              <a:rect b="b" l="l" r="r" t="t"/>
              <a:pathLst>
                <a:path extrusionOk="0" h="2923" w="2923">
                  <a:moveTo>
                    <a:pt x="1466" y="121"/>
                  </a:moveTo>
                  <a:cubicBezTo>
                    <a:pt x="2208" y="121"/>
                    <a:pt x="2811" y="724"/>
                    <a:pt x="2811" y="1457"/>
                  </a:cubicBezTo>
                  <a:cubicBezTo>
                    <a:pt x="2811" y="2199"/>
                    <a:pt x="2208" y="2802"/>
                    <a:pt x="1466" y="2802"/>
                  </a:cubicBezTo>
                  <a:cubicBezTo>
                    <a:pt x="724" y="2802"/>
                    <a:pt x="121" y="2199"/>
                    <a:pt x="121" y="1457"/>
                  </a:cubicBezTo>
                  <a:cubicBezTo>
                    <a:pt x="121" y="724"/>
                    <a:pt x="724" y="121"/>
                    <a:pt x="1466" y="121"/>
                  </a:cubicBezTo>
                  <a:close/>
                  <a:moveTo>
                    <a:pt x="1466" y="1"/>
                  </a:moveTo>
                  <a:cubicBezTo>
                    <a:pt x="659" y="1"/>
                    <a:pt x="0" y="659"/>
                    <a:pt x="0" y="1457"/>
                  </a:cubicBezTo>
                  <a:cubicBezTo>
                    <a:pt x="0" y="2264"/>
                    <a:pt x="659" y="2923"/>
                    <a:pt x="1466" y="2923"/>
                  </a:cubicBezTo>
                  <a:cubicBezTo>
                    <a:pt x="2264" y="2923"/>
                    <a:pt x="2923" y="2264"/>
                    <a:pt x="2923" y="1457"/>
                  </a:cubicBezTo>
                  <a:cubicBezTo>
                    <a:pt x="2923" y="659"/>
                    <a:pt x="2264" y="1"/>
                    <a:pt x="1466" y="1"/>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366" name="Google Shape;1366;p5"/>
            <p:cNvSpPr/>
            <p:nvPr/>
          </p:nvSpPr>
          <p:spPr>
            <a:xfrm>
              <a:off x="3445422" y="1520263"/>
              <a:ext cx="116763" cy="82719"/>
            </a:xfrm>
            <a:custGeom>
              <a:rect b="b" l="l" r="r" t="t"/>
              <a:pathLst>
                <a:path extrusionOk="0" h="1453" w="2051">
                  <a:moveTo>
                    <a:pt x="1985" y="0"/>
                  </a:moveTo>
                  <a:cubicBezTo>
                    <a:pt x="1970" y="0"/>
                    <a:pt x="1954" y="5"/>
                    <a:pt x="1940" y="14"/>
                  </a:cubicBezTo>
                  <a:lnTo>
                    <a:pt x="632" y="1322"/>
                  </a:lnTo>
                  <a:cubicBezTo>
                    <a:pt x="627" y="1327"/>
                    <a:pt x="622" y="1329"/>
                    <a:pt x="618" y="1329"/>
                  </a:cubicBezTo>
                  <a:cubicBezTo>
                    <a:pt x="613" y="1329"/>
                    <a:pt x="608" y="1327"/>
                    <a:pt x="604" y="1322"/>
                  </a:cubicBezTo>
                  <a:lnTo>
                    <a:pt x="103" y="821"/>
                  </a:lnTo>
                  <a:cubicBezTo>
                    <a:pt x="94" y="812"/>
                    <a:pt x="80" y="808"/>
                    <a:pt x="65" y="808"/>
                  </a:cubicBezTo>
                  <a:cubicBezTo>
                    <a:pt x="49" y="808"/>
                    <a:pt x="33" y="812"/>
                    <a:pt x="19" y="821"/>
                  </a:cubicBezTo>
                  <a:cubicBezTo>
                    <a:pt x="1" y="849"/>
                    <a:pt x="1" y="886"/>
                    <a:pt x="19" y="905"/>
                  </a:cubicBezTo>
                  <a:lnTo>
                    <a:pt x="520" y="1406"/>
                  </a:lnTo>
                  <a:cubicBezTo>
                    <a:pt x="548" y="1434"/>
                    <a:pt x="585" y="1452"/>
                    <a:pt x="622" y="1452"/>
                  </a:cubicBezTo>
                  <a:cubicBezTo>
                    <a:pt x="650" y="1452"/>
                    <a:pt x="687" y="1434"/>
                    <a:pt x="715" y="1406"/>
                  </a:cubicBezTo>
                  <a:lnTo>
                    <a:pt x="2023" y="98"/>
                  </a:lnTo>
                  <a:cubicBezTo>
                    <a:pt x="2051" y="70"/>
                    <a:pt x="2051" y="42"/>
                    <a:pt x="2023" y="14"/>
                  </a:cubicBezTo>
                  <a:cubicBezTo>
                    <a:pt x="2014" y="5"/>
                    <a:pt x="2000" y="0"/>
                    <a:pt x="1985" y="0"/>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367" name="Google Shape;1367;p5"/>
            <p:cNvSpPr/>
            <p:nvPr/>
          </p:nvSpPr>
          <p:spPr>
            <a:xfrm>
              <a:off x="2567173" y="3127542"/>
              <a:ext cx="89836" cy="89323"/>
            </a:xfrm>
            <a:custGeom>
              <a:rect b="b" l="l" r="r" t="t"/>
              <a:pathLst>
                <a:path extrusionOk="0" h="1569" w="1578">
                  <a:moveTo>
                    <a:pt x="789" y="1"/>
                  </a:moveTo>
                  <a:cubicBezTo>
                    <a:pt x="353" y="1"/>
                    <a:pt x="1" y="353"/>
                    <a:pt x="1" y="780"/>
                  </a:cubicBezTo>
                  <a:cubicBezTo>
                    <a:pt x="1" y="1216"/>
                    <a:pt x="353" y="1569"/>
                    <a:pt x="789" y="1569"/>
                  </a:cubicBezTo>
                  <a:cubicBezTo>
                    <a:pt x="1225" y="1569"/>
                    <a:pt x="1578" y="1216"/>
                    <a:pt x="1578" y="780"/>
                  </a:cubicBezTo>
                  <a:cubicBezTo>
                    <a:pt x="1578" y="353"/>
                    <a:pt x="1225" y="1"/>
                    <a:pt x="789" y="1"/>
                  </a:cubicBezTo>
                  <a:close/>
                </a:path>
              </a:pathLst>
            </a:custGeom>
            <a:solidFill>
              <a:srgbClr val="01004C"/>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368" name="Google Shape;1368;p5"/>
            <p:cNvSpPr/>
            <p:nvPr/>
          </p:nvSpPr>
          <p:spPr>
            <a:xfrm>
              <a:off x="2563985" y="3123841"/>
              <a:ext cx="96212" cy="96212"/>
            </a:xfrm>
            <a:custGeom>
              <a:rect b="b" l="l" r="r" t="t"/>
              <a:pathLst>
                <a:path extrusionOk="0" h="1690" w="1690">
                  <a:moveTo>
                    <a:pt x="845" y="122"/>
                  </a:moveTo>
                  <a:cubicBezTo>
                    <a:pt x="1244" y="122"/>
                    <a:pt x="1578" y="446"/>
                    <a:pt x="1578" y="845"/>
                  </a:cubicBezTo>
                  <a:cubicBezTo>
                    <a:pt x="1578" y="1244"/>
                    <a:pt x="1244" y="1578"/>
                    <a:pt x="845" y="1578"/>
                  </a:cubicBezTo>
                  <a:cubicBezTo>
                    <a:pt x="446" y="1578"/>
                    <a:pt x="122" y="1244"/>
                    <a:pt x="122" y="845"/>
                  </a:cubicBezTo>
                  <a:cubicBezTo>
                    <a:pt x="122" y="446"/>
                    <a:pt x="446" y="122"/>
                    <a:pt x="845" y="122"/>
                  </a:cubicBezTo>
                  <a:close/>
                  <a:moveTo>
                    <a:pt x="845" y="1"/>
                  </a:moveTo>
                  <a:cubicBezTo>
                    <a:pt x="381" y="1"/>
                    <a:pt x="1" y="381"/>
                    <a:pt x="1" y="845"/>
                  </a:cubicBezTo>
                  <a:cubicBezTo>
                    <a:pt x="1" y="1309"/>
                    <a:pt x="381" y="1689"/>
                    <a:pt x="845" y="1689"/>
                  </a:cubicBezTo>
                  <a:cubicBezTo>
                    <a:pt x="1309" y="1689"/>
                    <a:pt x="1689" y="1318"/>
                    <a:pt x="1689" y="845"/>
                  </a:cubicBezTo>
                  <a:cubicBezTo>
                    <a:pt x="1689" y="381"/>
                    <a:pt x="1309" y="1"/>
                    <a:pt x="845" y="1"/>
                  </a:cubicBezTo>
                  <a:close/>
                </a:path>
              </a:pathLst>
            </a:custGeom>
            <a:solidFill>
              <a:srgbClr val="FFFFFF"/>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369" name="Google Shape;1369;p5"/>
            <p:cNvSpPr/>
            <p:nvPr/>
          </p:nvSpPr>
          <p:spPr>
            <a:xfrm>
              <a:off x="1555312" y="1878575"/>
              <a:ext cx="2115690" cy="1276541"/>
            </a:xfrm>
            <a:custGeom>
              <a:rect b="b" l="l" r="r" t="t"/>
              <a:pathLst>
                <a:path extrusionOk="0" h="22423" w="37163">
                  <a:moveTo>
                    <a:pt x="1188" y="1"/>
                  </a:moveTo>
                  <a:cubicBezTo>
                    <a:pt x="529" y="1"/>
                    <a:pt x="0" y="502"/>
                    <a:pt x="0" y="1114"/>
                  </a:cubicBezTo>
                  <a:lnTo>
                    <a:pt x="0" y="21300"/>
                  </a:lnTo>
                  <a:cubicBezTo>
                    <a:pt x="0" y="21921"/>
                    <a:pt x="529" y="22422"/>
                    <a:pt x="1188" y="22422"/>
                  </a:cubicBezTo>
                  <a:lnTo>
                    <a:pt x="35975" y="22422"/>
                  </a:lnTo>
                  <a:cubicBezTo>
                    <a:pt x="36625" y="22422"/>
                    <a:pt x="37163" y="21921"/>
                    <a:pt x="37163" y="21300"/>
                  </a:cubicBezTo>
                  <a:lnTo>
                    <a:pt x="37163" y="1114"/>
                  </a:lnTo>
                  <a:cubicBezTo>
                    <a:pt x="37163" y="502"/>
                    <a:pt x="36625" y="1"/>
                    <a:pt x="35975" y="1"/>
                  </a:cubicBezTo>
                  <a:close/>
                </a:path>
              </a:pathLst>
            </a:custGeom>
            <a:solidFill>
              <a:schemeClr val="accen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370" name="Google Shape;1370;p5"/>
            <p:cNvSpPr/>
            <p:nvPr/>
          </p:nvSpPr>
          <p:spPr>
            <a:xfrm>
              <a:off x="1552124" y="1875387"/>
              <a:ext cx="2122066" cy="1282861"/>
            </a:xfrm>
            <a:custGeom>
              <a:rect b="b" l="l" r="r" t="t"/>
              <a:pathLst>
                <a:path extrusionOk="0" h="22534" w="37275">
                  <a:moveTo>
                    <a:pt x="36022" y="112"/>
                  </a:moveTo>
                  <a:cubicBezTo>
                    <a:pt x="36653" y="112"/>
                    <a:pt x="37163" y="585"/>
                    <a:pt x="37163" y="1170"/>
                  </a:cubicBezTo>
                  <a:lnTo>
                    <a:pt x="37163" y="21356"/>
                  </a:lnTo>
                  <a:cubicBezTo>
                    <a:pt x="37163" y="21940"/>
                    <a:pt x="36653" y="22413"/>
                    <a:pt x="36022" y="22413"/>
                  </a:cubicBezTo>
                  <a:lnTo>
                    <a:pt x="1244" y="22413"/>
                  </a:lnTo>
                  <a:cubicBezTo>
                    <a:pt x="622" y="22413"/>
                    <a:pt x="112" y="21940"/>
                    <a:pt x="112" y="21356"/>
                  </a:cubicBezTo>
                  <a:lnTo>
                    <a:pt x="112" y="1170"/>
                  </a:lnTo>
                  <a:cubicBezTo>
                    <a:pt x="112" y="585"/>
                    <a:pt x="622" y="112"/>
                    <a:pt x="1244" y="112"/>
                  </a:cubicBezTo>
                  <a:close/>
                  <a:moveTo>
                    <a:pt x="1244" y="1"/>
                  </a:moveTo>
                  <a:cubicBezTo>
                    <a:pt x="557" y="1"/>
                    <a:pt x="1" y="530"/>
                    <a:pt x="1" y="1170"/>
                  </a:cubicBezTo>
                  <a:lnTo>
                    <a:pt x="1" y="21356"/>
                  </a:lnTo>
                  <a:cubicBezTo>
                    <a:pt x="1" y="22005"/>
                    <a:pt x="557" y="22534"/>
                    <a:pt x="1244" y="22534"/>
                  </a:cubicBezTo>
                  <a:lnTo>
                    <a:pt x="36031" y="22534"/>
                  </a:lnTo>
                  <a:cubicBezTo>
                    <a:pt x="36718" y="22534"/>
                    <a:pt x="37275" y="22005"/>
                    <a:pt x="37275" y="21356"/>
                  </a:cubicBezTo>
                  <a:lnTo>
                    <a:pt x="37275" y="1170"/>
                  </a:lnTo>
                  <a:cubicBezTo>
                    <a:pt x="37275" y="530"/>
                    <a:pt x="36718" y="1"/>
                    <a:pt x="36031" y="1"/>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371" name="Google Shape;1371;p5"/>
            <p:cNvSpPr/>
            <p:nvPr/>
          </p:nvSpPr>
          <p:spPr>
            <a:xfrm>
              <a:off x="1656191" y="1985772"/>
              <a:ext cx="1891272" cy="1092771"/>
            </a:xfrm>
            <a:custGeom>
              <a:rect b="b" l="l" r="r" t="t"/>
              <a:pathLst>
                <a:path extrusionOk="0" h="19195" w="33221">
                  <a:moveTo>
                    <a:pt x="0" y="1"/>
                  </a:moveTo>
                  <a:lnTo>
                    <a:pt x="0" y="19194"/>
                  </a:lnTo>
                  <a:lnTo>
                    <a:pt x="33220" y="19194"/>
                  </a:lnTo>
                  <a:lnTo>
                    <a:pt x="33220" y="1"/>
                  </a:lnTo>
                  <a:close/>
                </a:path>
              </a:pathLst>
            </a:cu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372" name="Google Shape;1372;p5"/>
            <p:cNvSpPr/>
            <p:nvPr/>
          </p:nvSpPr>
          <p:spPr>
            <a:xfrm>
              <a:off x="1652491" y="1982641"/>
              <a:ext cx="1898103" cy="1099603"/>
            </a:xfrm>
            <a:custGeom>
              <a:rect b="b" l="l" r="r" t="t"/>
              <a:pathLst>
                <a:path extrusionOk="0" h="19315" w="33341">
                  <a:moveTo>
                    <a:pt x="33230" y="111"/>
                  </a:moveTo>
                  <a:lnTo>
                    <a:pt x="33230" y="19194"/>
                  </a:lnTo>
                  <a:lnTo>
                    <a:pt x="121" y="19194"/>
                  </a:lnTo>
                  <a:lnTo>
                    <a:pt x="121" y="111"/>
                  </a:lnTo>
                  <a:close/>
                  <a:moveTo>
                    <a:pt x="0" y="0"/>
                  </a:moveTo>
                  <a:lnTo>
                    <a:pt x="0" y="19314"/>
                  </a:lnTo>
                  <a:lnTo>
                    <a:pt x="33341" y="19314"/>
                  </a:lnTo>
                  <a:lnTo>
                    <a:pt x="33341" y="0"/>
                  </a:ln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373" name="Google Shape;1373;p5"/>
            <p:cNvSpPr/>
            <p:nvPr/>
          </p:nvSpPr>
          <p:spPr>
            <a:xfrm>
              <a:off x="2594670" y="1910284"/>
              <a:ext cx="36492" cy="35980"/>
            </a:xfrm>
            <a:custGeom>
              <a:rect b="b" l="l" r="r" t="t"/>
              <a:pathLst>
                <a:path extrusionOk="0" h="632" w="641">
                  <a:moveTo>
                    <a:pt x="325" y="0"/>
                  </a:moveTo>
                  <a:cubicBezTo>
                    <a:pt x="148" y="0"/>
                    <a:pt x="0" y="139"/>
                    <a:pt x="0" y="316"/>
                  </a:cubicBezTo>
                  <a:cubicBezTo>
                    <a:pt x="0" y="492"/>
                    <a:pt x="148" y="631"/>
                    <a:pt x="325" y="631"/>
                  </a:cubicBezTo>
                  <a:cubicBezTo>
                    <a:pt x="501" y="631"/>
                    <a:pt x="640" y="492"/>
                    <a:pt x="640" y="316"/>
                  </a:cubicBezTo>
                  <a:cubicBezTo>
                    <a:pt x="640" y="139"/>
                    <a:pt x="501" y="0"/>
                    <a:pt x="325" y="0"/>
                  </a:cubicBezTo>
                  <a:close/>
                </a:path>
              </a:pathLst>
            </a:cu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374" name="Google Shape;1374;p5"/>
            <p:cNvSpPr/>
            <p:nvPr/>
          </p:nvSpPr>
          <p:spPr>
            <a:xfrm>
              <a:off x="2591482" y="1906584"/>
              <a:ext cx="43381" cy="43324"/>
            </a:xfrm>
            <a:custGeom>
              <a:rect b="b" l="l" r="r" t="t"/>
              <a:pathLst>
                <a:path extrusionOk="0" h="761" w="762">
                  <a:moveTo>
                    <a:pt x="381" y="121"/>
                  </a:moveTo>
                  <a:cubicBezTo>
                    <a:pt x="520" y="121"/>
                    <a:pt x="640" y="232"/>
                    <a:pt x="640" y="381"/>
                  </a:cubicBezTo>
                  <a:cubicBezTo>
                    <a:pt x="640" y="520"/>
                    <a:pt x="520" y="640"/>
                    <a:pt x="381" y="640"/>
                  </a:cubicBezTo>
                  <a:cubicBezTo>
                    <a:pt x="232" y="640"/>
                    <a:pt x="121" y="520"/>
                    <a:pt x="121" y="381"/>
                  </a:cubicBezTo>
                  <a:cubicBezTo>
                    <a:pt x="121" y="232"/>
                    <a:pt x="232" y="121"/>
                    <a:pt x="381" y="121"/>
                  </a:cubicBezTo>
                  <a:close/>
                  <a:moveTo>
                    <a:pt x="381" y="0"/>
                  </a:moveTo>
                  <a:cubicBezTo>
                    <a:pt x="177" y="0"/>
                    <a:pt x="0" y="177"/>
                    <a:pt x="0" y="381"/>
                  </a:cubicBezTo>
                  <a:cubicBezTo>
                    <a:pt x="0" y="585"/>
                    <a:pt x="177" y="761"/>
                    <a:pt x="381" y="761"/>
                  </a:cubicBezTo>
                  <a:cubicBezTo>
                    <a:pt x="585" y="761"/>
                    <a:pt x="752" y="585"/>
                    <a:pt x="761" y="381"/>
                  </a:cubicBezTo>
                  <a:cubicBezTo>
                    <a:pt x="761" y="177"/>
                    <a:pt x="585" y="0"/>
                    <a:pt x="381" y="0"/>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375" name="Google Shape;1375;p5"/>
            <p:cNvSpPr/>
            <p:nvPr/>
          </p:nvSpPr>
          <p:spPr>
            <a:xfrm>
              <a:off x="2306266" y="3242140"/>
              <a:ext cx="603173" cy="368166"/>
            </a:xfrm>
            <a:custGeom>
              <a:rect b="b" l="l" r="r" t="t"/>
              <a:pathLst>
                <a:path extrusionOk="0" h="6467" w="10595">
                  <a:moveTo>
                    <a:pt x="1263" y="1"/>
                  </a:moveTo>
                  <a:lnTo>
                    <a:pt x="1263" y="66"/>
                  </a:lnTo>
                  <a:lnTo>
                    <a:pt x="836" y="66"/>
                  </a:lnTo>
                  <a:cubicBezTo>
                    <a:pt x="762" y="1105"/>
                    <a:pt x="446" y="5307"/>
                    <a:pt x="1" y="6467"/>
                  </a:cubicBezTo>
                  <a:lnTo>
                    <a:pt x="10595" y="6467"/>
                  </a:lnTo>
                  <a:cubicBezTo>
                    <a:pt x="10140" y="5307"/>
                    <a:pt x="9834" y="1105"/>
                    <a:pt x="9760" y="66"/>
                  </a:cubicBezTo>
                  <a:lnTo>
                    <a:pt x="9333" y="66"/>
                  </a:lnTo>
                  <a:lnTo>
                    <a:pt x="9333" y="1"/>
                  </a:lnTo>
                  <a:lnTo>
                    <a:pt x="5298" y="29"/>
                  </a:lnTo>
                  <a:lnTo>
                    <a:pt x="1263" y="1"/>
                  </a:lnTo>
                  <a:close/>
                </a:path>
              </a:pathLst>
            </a:custGeom>
            <a:solidFill>
              <a:srgbClr val="CFCFE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376" name="Google Shape;1376;p5"/>
            <p:cNvSpPr/>
            <p:nvPr/>
          </p:nvSpPr>
          <p:spPr>
            <a:xfrm>
              <a:off x="2302566" y="3239009"/>
              <a:ext cx="610574" cy="374486"/>
            </a:xfrm>
            <a:custGeom>
              <a:rect b="b" l="l" r="r" t="t"/>
              <a:pathLst>
                <a:path extrusionOk="0" h="6578" w="10725">
                  <a:moveTo>
                    <a:pt x="9343" y="112"/>
                  </a:moveTo>
                  <a:lnTo>
                    <a:pt x="9343" y="121"/>
                  </a:lnTo>
                  <a:cubicBezTo>
                    <a:pt x="9343" y="149"/>
                    <a:pt x="9370" y="177"/>
                    <a:pt x="9398" y="177"/>
                  </a:cubicBezTo>
                  <a:lnTo>
                    <a:pt x="9769" y="177"/>
                  </a:lnTo>
                  <a:cubicBezTo>
                    <a:pt x="9862" y="1429"/>
                    <a:pt x="10159" y="5242"/>
                    <a:pt x="10576" y="6466"/>
                  </a:cubicBezTo>
                  <a:lnTo>
                    <a:pt x="149" y="6466"/>
                  </a:lnTo>
                  <a:cubicBezTo>
                    <a:pt x="567" y="5242"/>
                    <a:pt x="864" y="1429"/>
                    <a:pt x="947" y="177"/>
                  </a:cubicBezTo>
                  <a:lnTo>
                    <a:pt x="1318" y="177"/>
                  </a:lnTo>
                  <a:cubicBezTo>
                    <a:pt x="1355" y="177"/>
                    <a:pt x="1383" y="149"/>
                    <a:pt x="1383" y="121"/>
                  </a:cubicBezTo>
                  <a:lnTo>
                    <a:pt x="1383" y="112"/>
                  </a:lnTo>
                  <a:lnTo>
                    <a:pt x="5363" y="149"/>
                  </a:lnTo>
                  <a:lnTo>
                    <a:pt x="9343" y="112"/>
                  </a:lnTo>
                  <a:close/>
                  <a:moveTo>
                    <a:pt x="1328" y="0"/>
                  </a:moveTo>
                  <a:cubicBezTo>
                    <a:pt x="1309" y="0"/>
                    <a:pt x="1290" y="0"/>
                    <a:pt x="1281" y="10"/>
                  </a:cubicBezTo>
                  <a:cubicBezTo>
                    <a:pt x="1272" y="28"/>
                    <a:pt x="1263" y="37"/>
                    <a:pt x="1263" y="56"/>
                  </a:cubicBezTo>
                  <a:lnTo>
                    <a:pt x="1263" y="65"/>
                  </a:lnTo>
                  <a:lnTo>
                    <a:pt x="892" y="65"/>
                  </a:lnTo>
                  <a:cubicBezTo>
                    <a:pt x="864" y="65"/>
                    <a:pt x="836" y="93"/>
                    <a:pt x="836" y="121"/>
                  </a:cubicBezTo>
                  <a:cubicBezTo>
                    <a:pt x="752" y="1327"/>
                    <a:pt x="446" y="5371"/>
                    <a:pt x="10" y="6503"/>
                  </a:cubicBezTo>
                  <a:cubicBezTo>
                    <a:pt x="1" y="6522"/>
                    <a:pt x="1" y="6540"/>
                    <a:pt x="10" y="6559"/>
                  </a:cubicBezTo>
                  <a:cubicBezTo>
                    <a:pt x="29" y="6568"/>
                    <a:pt x="38" y="6577"/>
                    <a:pt x="66" y="6577"/>
                  </a:cubicBezTo>
                  <a:lnTo>
                    <a:pt x="10660" y="6577"/>
                  </a:lnTo>
                  <a:cubicBezTo>
                    <a:pt x="10678" y="6577"/>
                    <a:pt x="10697" y="6568"/>
                    <a:pt x="10706" y="6559"/>
                  </a:cubicBezTo>
                  <a:cubicBezTo>
                    <a:pt x="10716" y="6540"/>
                    <a:pt x="10725" y="6522"/>
                    <a:pt x="10716" y="6503"/>
                  </a:cubicBezTo>
                  <a:cubicBezTo>
                    <a:pt x="10280" y="5371"/>
                    <a:pt x="9973" y="1327"/>
                    <a:pt x="9890" y="121"/>
                  </a:cubicBezTo>
                  <a:cubicBezTo>
                    <a:pt x="9881" y="84"/>
                    <a:pt x="9862" y="65"/>
                    <a:pt x="9825" y="65"/>
                  </a:cubicBezTo>
                  <a:lnTo>
                    <a:pt x="9454" y="65"/>
                  </a:lnTo>
                  <a:lnTo>
                    <a:pt x="9454" y="56"/>
                  </a:lnTo>
                  <a:cubicBezTo>
                    <a:pt x="9454" y="37"/>
                    <a:pt x="9445" y="19"/>
                    <a:pt x="9435" y="10"/>
                  </a:cubicBezTo>
                  <a:cubicBezTo>
                    <a:pt x="9426" y="0"/>
                    <a:pt x="9417" y="0"/>
                    <a:pt x="9398" y="0"/>
                  </a:cubicBezTo>
                  <a:lnTo>
                    <a:pt x="5363" y="28"/>
                  </a:lnTo>
                  <a:lnTo>
                    <a:pt x="1328" y="0"/>
                  </a:lnTo>
                  <a:close/>
                </a:path>
              </a:pathLst>
            </a:custGeom>
            <a:solidFill>
              <a:srgbClr val="01004C"/>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377" name="Google Shape;1377;p5"/>
            <p:cNvSpPr/>
            <p:nvPr/>
          </p:nvSpPr>
          <p:spPr>
            <a:xfrm>
              <a:off x="2306266" y="3242140"/>
              <a:ext cx="603173" cy="368166"/>
            </a:xfrm>
            <a:custGeom>
              <a:rect b="b" l="l" r="r" t="t"/>
              <a:pathLst>
                <a:path extrusionOk="0" h="6467" w="10595">
                  <a:moveTo>
                    <a:pt x="1263" y="1"/>
                  </a:moveTo>
                  <a:lnTo>
                    <a:pt x="1263" y="66"/>
                  </a:lnTo>
                  <a:lnTo>
                    <a:pt x="836" y="66"/>
                  </a:lnTo>
                  <a:cubicBezTo>
                    <a:pt x="762" y="1105"/>
                    <a:pt x="446" y="5307"/>
                    <a:pt x="1" y="6467"/>
                  </a:cubicBezTo>
                  <a:lnTo>
                    <a:pt x="10595" y="6467"/>
                  </a:lnTo>
                  <a:cubicBezTo>
                    <a:pt x="10140" y="5307"/>
                    <a:pt x="9834" y="1105"/>
                    <a:pt x="9760" y="66"/>
                  </a:cubicBezTo>
                  <a:lnTo>
                    <a:pt x="9333" y="66"/>
                  </a:lnTo>
                  <a:lnTo>
                    <a:pt x="9333" y="1"/>
                  </a:lnTo>
                  <a:lnTo>
                    <a:pt x="5298" y="29"/>
                  </a:lnTo>
                  <a:lnTo>
                    <a:pt x="1263" y="1"/>
                  </a:lnTo>
                  <a:close/>
                </a:path>
              </a:pathLst>
            </a:custGeom>
            <a:solidFill>
              <a:schemeClr val="accen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378" name="Google Shape;1378;p5"/>
            <p:cNvSpPr/>
            <p:nvPr/>
          </p:nvSpPr>
          <p:spPr>
            <a:xfrm>
              <a:off x="2302566" y="3239009"/>
              <a:ext cx="610574" cy="374486"/>
            </a:xfrm>
            <a:custGeom>
              <a:rect b="b" l="l" r="r" t="t"/>
              <a:pathLst>
                <a:path extrusionOk="0" h="6578" w="10725">
                  <a:moveTo>
                    <a:pt x="9343" y="112"/>
                  </a:moveTo>
                  <a:lnTo>
                    <a:pt x="9343" y="121"/>
                  </a:lnTo>
                  <a:cubicBezTo>
                    <a:pt x="9343" y="149"/>
                    <a:pt x="9370" y="177"/>
                    <a:pt x="9398" y="177"/>
                  </a:cubicBezTo>
                  <a:lnTo>
                    <a:pt x="9769" y="177"/>
                  </a:lnTo>
                  <a:cubicBezTo>
                    <a:pt x="9862" y="1429"/>
                    <a:pt x="10159" y="5242"/>
                    <a:pt x="10576" y="6466"/>
                  </a:cubicBezTo>
                  <a:lnTo>
                    <a:pt x="149" y="6466"/>
                  </a:lnTo>
                  <a:cubicBezTo>
                    <a:pt x="567" y="5242"/>
                    <a:pt x="864" y="1429"/>
                    <a:pt x="947" y="177"/>
                  </a:cubicBezTo>
                  <a:lnTo>
                    <a:pt x="1318" y="177"/>
                  </a:lnTo>
                  <a:cubicBezTo>
                    <a:pt x="1355" y="177"/>
                    <a:pt x="1383" y="149"/>
                    <a:pt x="1383" y="121"/>
                  </a:cubicBezTo>
                  <a:lnTo>
                    <a:pt x="1383" y="112"/>
                  </a:lnTo>
                  <a:lnTo>
                    <a:pt x="5363" y="149"/>
                  </a:lnTo>
                  <a:lnTo>
                    <a:pt x="9343" y="112"/>
                  </a:lnTo>
                  <a:close/>
                  <a:moveTo>
                    <a:pt x="1328" y="0"/>
                  </a:moveTo>
                  <a:cubicBezTo>
                    <a:pt x="1309" y="0"/>
                    <a:pt x="1290" y="0"/>
                    <a:pt x="1281" y="10"/>
                  </a:cubicBezTo>
                  <a:cubicBezTo>
                    <a:pt x="1272" y="28"/>
                    <a:pt x="1263" y="37"/>
                    <a:pt x="1263" y="56"/>
                  </a:cubicBezTo>
                  <a:lnTo>
                    <a:pt x="1263" y="65"/>
                  </a:lnTo>
                  <a:lnTo>
                    <a:pt x="892" y="65"/>
                  </a:lnTo>
                  <a:cubicBezTo>
                    <a:pt x="864" y="65"/>
                    <a:pt x="836" y="93"/>
                    <a:pt x="836" y="121"/>
                  </a:cubicBezTo>
                  <a:cubicBezTo>
                    <a:pt x="752" y="1327"/>
                    <a:pt x="446" y="5371"/>
                    <a:pt x="10" y="6503"/>
                  </a:cubicBezTo>
                  <a:cubicBezTo>
                    <a:pt x="1" y="6522"/>
                    <a:pt x="1" y="6540"/>
                    <a:pt x="10" y="6559"/>
                  </a:cubicBezTo>
                  <a:cubicBezTo>
                    <a:pt x="29" y="6568"/>
                    <a:pt x="38" y="6577"/>
                    <a:pt x="66" y="6577"/>
                  </a:cubicBezTo>
                  <a:lnTo>
                    <a:pt x="10660" y="6577"/>
                  </a:lnTo>
                  <a:cubicBezTo>
                    <a:pt x="10678" y="6577"/>
                    <a:pt x="10697" y="6568"/>
                    <a:pt x="10706" y="6559"/>
                  </a:cubicBezTo>
                  <a:cubicBezTo>
                    <a:pt x="10716" y="6540"/>
                    <a:pt x="10725" y="6522"/>
                    <a:pt x="10716" y="6503"/>
                  </a:cubicBezTo>
                  <a:cubicBezTo>
                    <a:pt x="10280" y="5371"/>
                    <a:pt x="9973" y="1327"/>
                    <a:pt x="9890" y="121"/>
                  </a:cubicBezTo>
                  <a:cubicBezTo>
                    <a:pt x="9881" y="84"/>
                    <a:pt x="9862" y="65"/>
                    <a:pt x="9825" y="65"/>
                  </a:cubicBezTo>
                  <a:lnTo>
                    <a:pt x="9454" y="65"/>
                  </a:lnTo>
                  <a:lnTo>
                    <a:pt x="9454" y="56"/>
                  </a:lnTo>
                  <a:cubicBezTo>
                    <a:pt x="9454" y="37"/>
                    <a:pt x="9445" y="19"/>
                    <a:pt x="9435" y="10"/>
                  </a:cubicBezTo>
                  <a:cubicBezTo>
                    <a:pt x="9426" y="0"/>
                    <a:pt x="9417" y="0"/>
                    <a:pt x="9398" y="0"/>
                  </a:cubicBezTo>
                  <a:lnTo>
                    <a:pt x="5363" y="28"/>
                  </a:lnTo>
                  <a:lnTo>
                    <a:pt x="1328" y="0"/>
                  </a:ln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379" name="Google Shape;1379;p5"/>
            <p:cNvSpPr/>
            <p:nvPr/>
          </p:nvSpPr>
          <p:spPr>
            <a:xfrm>
              <a:off x="1630431" y="3081088"/>
              <a:ext cx="2115747" cy="206542"/>
            </a:xfrm>
            <a:custGeom>
              <a:rect b="b" l="l" r="r" t="t"/>
              <a:pathLst>
                <a:path extrusionOk="0" h="3628" w="37164">
                  <a:moveTo>
                    <a:pt x="1" y="1"/>
                  </a:moveTo>
                  <a:lnTo>
                    <a:pt x="1" y="2431"/>
                  </a:lnTo>
                  <a:cubicBezTo>
                    <a:pt x="1" y="3090"/>
                    <a:pt x="539" y="3628"/>
                    <a:pt x="1198" y="3628"/>
                  </a:cubicBezTo>
                  <a:lnTo>
                    <a:pt x="35976" y="3628"/>
                  </a:lnTo>
                  <a:cubicBezTo>
                    <a:pt x="36635" y="3628"/>
                    <a:pt x="37163" y="3090"/>
                    <a:pt x="37163" y="2431"/>
                  </a:cubicBezTo>
                  <a:lnTo>
                    <a:pt x="37163" y="1"/>
                  </a:ln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380" name="Google Shape;1380;p5"/>
            <p:cNvSpPr/>
            <p:nvPr/>
          </p:nvSpPr>
          <p:spPr>
            <a:xfrm>
              <a:off x="1551100" y="3077387"/>
              <a:ext cx="2122066" cy="213431"/>
            </a:xfrm>
            <a:custGeom>
              <a:rect b="b" l="l" r="r" t="t"/>
              <a:pathLst>
                <a:path extrusionOk="0" h="3749" w="37275">
                  <a:moveTo>
                    <a:pt x="37163" y="121"/>
                  </a:moveTo>
                  <a:lnTo>
                    <a:pt x="37163" y="2496"/>
                  </a:lnTo>
                  <a:cubicBezTo>
                    <a:pt x="37163" y="3127"/>
                    <a:pt x="36652" y="3637"/>
                    <a:pt x="36031" y="3637"/>
                  </a:cubicBezTo>
                  <a:lnTo>
                    <a:pt x="1253" y="3637"/>
                  </a:lnTo>
                  <a:cubicBezTo>
                    <a:pt x="622" y="3637"/>
                    <a:pt x="112" y="3127"/>
                    <a:pt x="112" y="2496"/>
                  </a:cubicBezTo>
                  <a:lnTo>
                    <a:pt x="112" y="121"/>
                  </a:lnTo>
                  <a:close/>
                  <a:moveTo>
                    <a:pt x="0" y="1"/>
                  </a:moveTo>
                  <a:lnTo>
                    <a:pt x="0" y="2496"/>
                  </a:lnTo>
                  <a:cubicBezTo>
                    <a:pt x="0" y="3192"/>
                    <a:pt x="557" y="3748"/>
                    <a:pt x="1243" y="3748"/>
                  </a:cubicBezTo>
                  <a:lnTo>
                    <a:pt x="36031" y="3748"/>
                  </a:lnTo>
                  <a:cubicBezTo>
                    <a:pt x="36717" y="3748"/>
                    <a:pt x="37274" y="3192"/>
                    <a:pt x="37274" y="2496"/>
                  </a:cubicBezTo>
                  <a:lnTo>
                    <a:pt x="37274" y="1"/>
                  </a:ln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381" name="Google Shape;1381;p5"/>
            <p:cNvSpPr/>
            <p:nvPr/>
          </p:nvSpPr>
          <p:spPr>
            <a:xfrm>
              <a:off x="2567173" y="3127542"/>
              <a:ext cx="89836" cy="89323"/>
            </a:xfrm>
            <a:custGeom>
              <a:rect b="b" l="l" r="r" t="t"/>
              <a:pathLst>
                <a:path extrusionOk="0" h="1569" w="1578">
                  <a:moveTo>
                    <a:pt x="789" y="1"/>
                  </a:moveTo>
                  <a:cubicBezTo>
                    <a:pt x="353" y="1"/>
                    <a:pt x="1" y="353"/>
                    <a:pt x="1" y="780"/>
                  </a:cubicBezTo>
                  <a:cubicBezTo>
                    <a:pt x="1" y="1216"/>
                    <a:pt x="353" y="1569"/>
                    <a:pt x="789" y="1569"/>
                  </a:cubicBezTo>
                  <a:cubicBezTo>
                    <a:pt x="1225" y="1569"/>
                    <a:pt x="1578" y="1216"/>
                    <a:pt x="1578" y="780"/>
                  </a:cubicBezTo>
                  <a:cubicBezTo>
                    <a:pt x="1578" y="353"/>
                    <a:pt x="1225" y="1"/>
                    <a:pt x="789" y="1"/>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382" name="Google Shape;1382;p5"/>
            <p:cNvSpPr/>
            <p:nvPr/>
          </p:nvSpPr>
          <p:spPr>
            <a:xfrm>
              <a:off x="2092952" y="3564814"/>
              <a:ext cx="1038346" cy="98318"/>
            </a:xfrm>
            <a:custGeom>
              <a:rect b="b" l="l" r="r" t="t"/>
              <a:pathLst>
                <a:path extrusionOk="0" h="1727" w="18239">
                  <a:moveTo>
                    <a:pt x="1726" y="1"/>
                  </a:moveTo>
                  <a:cubicBezTo>
                    <a:pt x="770" y="1"/>
                    <a:pt x="0" y="771"/>
                    <a:pt x="0" y="1726"/>
                  </a:cubicBezTo>
                  <a:lnTo>
                    <a:pt x="18238" y="1726"/>
                  </a:lnTo>
                  <a:cubicBezTo>
                    <a:pt x="18238" y="780"/>
                    <a:pt x="17468" y="1"/>
                    <a:pt x="16513" y="1"/>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383" name="Google Shape;1383;p5"/>
            <p:cNvSpPr/>
            <p:nvPr/>
          </p:nvSpPr>
          <p:spPr>
            <a:xfrm>
              <a:off x="2089764" y="3561683"/>
              <a:ext cx="1044665" cy="105150"/>
            </a:xfrm>
            <a:custGeom>
              <a:rect b="b" l="l" r="r" t="t"/>
              <a:pathLst>
                <a:path extrusionOk="0" h="1847" w="18350">
                  <a:moveTo>
                    <a:pt x="16569" y="121"/>
                  </a:moveTo>
                  <a:cubicBezTo>
                    <a:pt x="17469" y="121"/>
                    <a:pt x="18211" y="835"/>
                    <a:pt x="18238" y="1726"/>
                  </a:cubicBezTo>
                  <a:lnTo>
                    <a:pt x="121" y="1726"/>
                  </a:lnTo>
                  <a:cubicBezTo>
                    <a:pt x="149" y="835"/>
                    <a:pt x="882" y="121"/>
                    <a:pt x="1782" y="121"/>
                  </a:cubicBezTo>
                  <a:close/>
                  <a:moveTo>
                    <a:pt x="1782" y="0"/>
                  </a:moveTo>
                  <a:cubicBezTo>
                    <a:pt x="798" y="0"/>
                    <a:pt x="0" y="798"/>
                    <a:pt x="0" y="1781"/>
                  </a:cubicBezTo>
                  <a:cubicBezTo>
                    <a:pt x="0" y="1819"/>
                    <a:pt x="28" y="1846"/>
                    <a:pt x="56" y="1846"/>
                  </a:cubicBezTo>
                  <a:lnTo>
                    <a:pt x="18294" y="1846"/>
                  </a:lnTo>
                  <a:cubicBezTo>
                    <a:pt x="18331" y="1846"/>
                    <a:pt x="18350" y="1819"/>
                    <a:pt x="18350" y="1781"/>
                  </a:cubicBezTo>
                  <a:cubicBezTo>
                    <a:pt x="18350" y="798"/>
                    <a:pt x="17552" y="0"/>
                    <a:pt x="16569" y="0"/>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384" name="Google Shape;1384;p5"/>
            <p:cNvSpPr/>
            <p:nvPr/>
          </p:nvSpPr>
          <p:spPr>
            <a:xfrm>
              <a:off x="2352778" y="3564814"/>
              <a:ext cx="519202" cy="49188"/>
            </a:xfrm>
            <a:custGeom>
              <a:rect b="b" l="l" r="r" t="t"/>
              <a:pathLst>
                <a:path extrusionOk="0" h="864" w="9120">
                  <a:moveTo>
                    <a:pt x="0" y="1"/>
                  </a:moveTo>
                  <a:cubicBezTo>
                    <a:pt x="0" y="483"/>
                    <a:pt x="381" y="864"/>
                    <a:pt x="863" y="864"/>
                  </a:cubicBezTo>
                  <a:lnTo>
                    <a:pt x="8257" y="864"/>
                  </a:lnTo>
                  <a:cubicBezTo>
                    <a:pt x="8730" y="864"/>
                    <a:pt x="9119" y="483"/>
                    <a:pt x="9119" y="1"/>
                  </a:cubicBezTo>
                  <a:close/>
                </a:path>
              </a:pathLst>
            </a:cu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385" name="Google Shape;1385;p5"/>
            <p:cNvSpPr/>
            <p:nvPr/>
          </p:nvSpPr>
          <p:spPr>
            <a:xfrm>
              <a:off x="2349077" y="3561683"/>
              <a:ext cx="526033" cy="56019"/>
            </a:xfrm>
            <a:custGeom>
              <a:rect b="b" l="l" r="r" t="t"/>
              <a:pathLst>
                <a:path extrusionOk="0" h="984" w="9240">
                  <a:moveTo>
                    <a:pt x="9119" y="121"/>
                  </a:moveTo>
                  <a:cubicBezTo>
                    <a:pt x="9092" y="529"/>
                    <a:pt x="8739" y="863"/>
                    <a:pt x="8312" y="863"/>
                  </a:cubicBezTo>
                  <a:lnTo>
                    <a:pt x="928" y="863"/>
                  </a:lnTo>
                  <a:cubicBezTo>
                    <a:pt x="501" y="863"/>
                    <a:pt x="149" y="538"/>
                    <a:pt x="121" y="121"/>
                  </a:cubicBezTo>
                  <a:close/>
                  <a:moveTo>
                    <a:pt x="65" y="0"/>
                  </a:moveTo>
                  <a:cubicBezTo>
                    <a:pt x="28" y="0"/>
                    <a:pt x="0" y="28"/>
                    <a:pt x="0" y="56"/>
                  </a:cubicBezTo>
                  <a:cubicBezTo>
                    <a:pt x="0" y="566"/>
                    <a:pt x="418" y="984"/>
                    <a:pt x="928" y="984"/>
                  </a:cubicBezTo>
                  <a:lnTo>
                    <a:pt x="8322" y="984"/>
                  </a:lnTo>
                  <a:cubicBezTo>
                    <a:pt x="8822" y="984"/>
                    <a:pt x="9240" y="566"/>
                    <a:pt x="9240" y="56"/>
                  </a:cubicBezTo>
                  <a:cubicBezTo>
                    <a:pt x="9240" y="28"/>
                    <a:pt x="9212" y="0"/>
                    <a:pt x="9184" y="0"/>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386" name="Google Shape;1386;p5"/>
            <p:cNvSpPr/>
            <p:nvPr/>
          </p:nvSpPr>
          <p:spPr>
            <a:xfrm>
              <a:off x="2821704" y="2132080"/>
              <a:ext cx="560419" cy="804364"/>
            </a:xfrm>
            <a:custGeom>
              <a:rect b="b" l="l" r="r" t="t"/>
              <a:pathLst>
                <a:path extrusionOk="0" h="14129" w="9844">
                  <a:moveTo>
                    <a:pt x="437" y="0"/>
                  </a:moveTo>
                  <a:cubicBezTo>
                    <a:pt x="196" y="0"/>
                    <a:pt x="1" y="195"/>
                    <a:pt x="1" y="436"/>
                  </a:cubicBezTo>
                  <a:lnTo>
                    <a:pt x="1" y="13693"/>
                  </a:lnTo>
                  <a:cubicBezTo>
                    <a:pt x="1" y="13934"/>
                    <a:pt x="196" y="14129"/>
                    <a:pt x="437" y="14129"/>
                  </a:cubicBezTo>
                  <a:lnTo>
                    <a:pt x="9408" y="14129"/>
                  </a:lnTo>
                  <a:cubicBezTo>
                    <a:pt x="9649" y="14129"/>
                    <a:pt x="9834" y="13934"/>
                    <a:pt x="9844" y="13693"/>
                  </a:cubicBezTo>
                  <a:lnTo>
                    <a:pt x="9844" y="436"/>
                  </a:lnTo>
                  <a:cubicBezTo>
                    <a:pt x="9844" y="195"/>
                    <a:pt x="9649" y="0"/>
                    <a:pt x="9408" y="0"/>
                  </a:cubicBezTo>
                  <a:close/>
                </a:path>
              </a:pathLst>
            </a:custGeom>
            <a:solidFill>
              <a:schemeClr val="l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387" name="Google Shape;1387;p5"/>
            <p:cNvSpPr/>
            <p:nvPr/>
          </p:nvSpPr>
          <p:spPr>
            <a:xfrm>
              <a:off x="2818573" y="2128892"/>
              <a:ext cx="566738" cy="810740"/>
            </a:xfrm>
            <a:custGeom>
              <a:rect b="b" l="l" r="r" t="t"/>
              <a:pathLst>
                <a:path extrusionOk="0" h="14241" w="9955">
                  <a:moveTo>
                    <a:pt x="9463" y="112"/>
                  </a:moveTo>
                  <a:cubicBezTo>
                    <a:pt x="9667" y="112"/>
                    <a:pt x="9834" y="279"/>
                    <a:pt x="9834" y="492"/>
                  </a:cubicBezTo>
                  <a:lnTo>
                    <a:pt x="9834" y="13749"/>
                  </a:lnTo>
                  <a:cubicBezTo>
                    <a:pt x="9834" y="13962"/>
                    <a:pt x="9667" y="14129"/>
                    <a:pt x="9463" y="14129"/>
                  </a:cubicBezTo>
                  <a:lnTo>
                    <a:pt x="492" y="14129"/>
                  </a:lnTo>
                  <a:cubicBezTo>
                    <a:pt x="288" y="14129"/>
                    <a:pt x="121" y="13962"/>
                    <a:pt x="121" y="13749"/>
                  </a:cubicBezTo>
                  <a:lnTo>
                    <a:pt x="121" y="492"/>
                  </a:lnTo>
                  <a:cubicBezTo>
                    <a:pt x="121" y="279"/>
                    <a:pt x="288" y="112"/>
                    <a:pt x="492" y="112"/>
                  </a:cubicBezTo>
                  <a:close/>
                  <a:moveTo>
                    <a:pt x="492" y="1"/>
                  </a:moveTo>
                  <a:cubicBezTo>
                    <a:pt x="223" y="1"/>
                    <a:pt x="0" y="223"/>
                    <a:pt x="0" y="492"/>
                  </a:cubicBezTo>
                  <a:lnTo>
                    <a:pt x="0" y="13749"/>
                  </a:lnTo>
                  <a:cubicBezTo>
                    <a:pt x="0" y="14027"/>
                    <a:pt x="223" y="14240"/>
                    <a:pt x="492" y="14240"/>
                  </a:cubicBezTo>
                  <a:lnTo>
                    <a:pt x="9463" y="14240"/>
                  </a:lnTo>
                  <a:cubicBezTo>
                    <a:pt x="9732" y="14240"/>
                    <a:pt x="9954" y="14018"/>
                    <a:pt x="9954" y="13749"/>
                  </a:cubicBezTo>
                  <a:lnTo>
                    <a:pt x="9954" y="492"/>
                  </a:lnTo>
                  <a:cubicBezTo>
                    <a:pt x="9954" y="214"/>
                    <a:pt x="9732" y="1"/>
                    <a:pt x="9463" y="1"/>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388" name="Google Shape;1388;p5"/>
            <p:cNvSpPr/>
            <p:nvPr/>
          </p:nvSpPr>
          <p:spPr>
            <a:xfrm>
              <a:off x="2889336" y="2203925"/>
              <a:ext cx="187015" cy="186958"/>
            </a:xfrm>
            <a:custGeom>
              <a:rect b="b" l="l" r="r" t="t"/>
              <a:pathLst>
                <a:path extrusionOk="0" h="3284" w="3285">
                  <a:moveTo>
                    <a:pt x="334" y="0"/>
                  </a:moveTo>
                  <a:cubicBezTo>
                    <a:pt x="149" y="0"/>
                    <a:pt x="0" y="158"/>
                    <a:pt x="0" y="343"/>
                  </a:cubicBezTo>
                  <a:lnTo>
                    <a:pt x="0" y="2950"/>
                  </a:lnTo>
                  <a:cubicBezTo>
                    <a:pt x="0" y="3136"/>
                    <a:pt x="149" y="3284"/>
                    <a:pt x="334" y="3284"/>
                  </a:cubicBezTo>
                  <a:lnTo>
                    <a:pt x="2941" y="3284"/>
                  </a:lnTo>
                  <a:cubicBezTo>
                    <a:pt x="3127" y="3284"/>
                    <a:pt x="3284" y="3136"/>
                    <a:pt x="3284" y="2950"/>
                  </a:cubicBezTo>
                  <a:lnTo>
                    <a:pt x="3284" y="343"/>
                  </a:lnTo>
                  <a:cubicBezTo>
                    <a:pt x="3284" y="158"/>
                    <a:pt x="3127" y="0"/>
                    <a:pt x="2941" y="0"/>
                  </a:cubicBezTo>
                  <a:close/>
                </a:path>
              </a:pathLst>
            </a:cu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389" name="Google Shape;1389;p5"/>
            <p:cNvSpPr/>
            <p:nvPr/>
          </p:nvSpPr>
          <p:spPr>
            <a:xfrm>
              <a:off x="3253228" y="2173809"/>
              <a:ext cx="22203" cy="22203"/>
            </a:xfrm>
            <a:custGeom>
              <a:rect b="b" l="l" r="r" t="t"/>
              <a:pathLst>
                <a:path extrusionOk="0" h="390" w="390">
                  <a:moveTo>
                    <a:pt x="195" y="112"/>
                  </a:moveTo>
                  <a:cubicBezTo>
                    <a:pt x="241" y="112"/>
                    <a:pt x="269" y="149"/>
                    <a:pt x="269" y="195"/>
                  </a:cubicBezTo>
                  <a:cubicBezTo>
                    <a:pt x="269" y="232"/>
                    <a:pt x="241" y="269"/>
                    <a:pt x="195" y="269"/>
                  </a:cubicBezTo>
                  <a:cubicBezTo>
                    <a:pt x="158" y="269"/>
                    <a:pt x="121" y="232"/>
                    <a:pt x="121" y="195"/>
                  </a:cubicBezTo>
                  <a:cubicBezTo>
                    <a:pt x="121" y="149"/>
                    <a:pt x="158" y="112"/>
                    <a:pt x="195" y="112"/>
                  </a:cubicBezTo>
                  <a:close/>
                  <a:moveTo>
                    <a:pt x="195" y="0"/>
                  </a:moveTo>
                  <a:cubicBezTo>
                    <a:pt x="93" y="0"/>
                    <a:pt x="0" y="84"/>
                    <a:pt x="0" y="195"/>
                  </a:cubicBezTo>
                  <a:cubicBezTo>
                    <a:pt x="0" y="297"/>
                    <a:pt x="93" y="390"/>
                    <a:pt x="195" y="390"/>
                  </a:cubicBezTo>
                  <a:cubicBezTo>
                    <a:pt x="306" y="390"/>
                    <a:pt x="390" y="297"/>
                    <a:pt x="390" y="195"/>
                  </a:cubicBezTo>
                  <a:cubicBezTo>
                    <a:pt x="390" y="84"/>
                    <a:pt x="306" y="0"/>
                    <a:pt x="195" y="0"/>
                  </a:cubicBezTo>
                  <a:close/>
                </a:path>
              </a:pathLst>
            </a:cu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390" name="Google Shape;1390;p5"/>
            <p:cNvSpPr/>
            <p:nvPr/>
          </p:nvSpPr>
          <p:spPr>
            <a:xfrm>
              <a:off x="3285393" y="2173809"/>
              <a:ext cx="21747" cy="22203"/>
            </a:xfrm>
            <a:custGeom>
              <a:rect b="b" l="l" r="r" t="t"/>
              <a:pathLst>
                <a:path extrusionOk="0" h="390" w="382">
                  <a:moveTo>
                    <a:pt x="186" y="112"/>
                  </a:moveTo>
                  <a:cubicBezTo>
                    <a:pt x="233" y="112"/>
                    <a:pt x="270" y="149"/>
                    <a:pt x="270" y="195"/>
                  </a:cubicBezTo>
                  <a:cubicBezTo>
                    <a:pt x="270" y="232"/>
                    <a:pt x="233" y="269"/>
                    <a:pt x="186" y="269"/>
                  </a:cubicBezTo>
                  <a:cubicBezTo>
                    <a:pt x="149" y="269"/>
                    <a:pt x="112" y="232"/>
                    <a:pt x="112" y="195"/>
                  </a:cubicBezTo>
                  <a:cubicBezTo>
                    <a:pt x="112" y="149"/>
                    <a:pt x="149" y="112"/>
                    <a:pt x="186" y="112"/>
                  </a:cubicBezTo>
                  <a:close/>
                  <a:moveTo>
                    <a:pt x="186" y="0"/>
                  </a:moveTo>
                  <a:cubicBezTo>
                    <a:pt x="84" y="0"/>
                    <a:pt x="1" y="84"/>
                    <a:pt x="1" y="195"/>
                  </a:cubicBezTo>
                  <a:cubicBezTo>
                    <a:pt x="1" y="297"/>
                    <a:pt x="84" y="390"/>
                    <a:pt x="186" y="390"/>
                  </a:cubicBezTo>
                  <a:cubicBezTo>
                    <a:pt x="298" y="390"/>
                    <a:pt x="381" y="297"/>
                    <a:pt x="381" y="195"/>
                  </a:cubicBezTo>
                  <a:cubicBezTo>
                    <a:pt x="381" y="84"/>
                    <a:pt x="298" y="0"/>
                    <a:pt x="186" y="0"/>
                  </a:cubicBezTo>
                  <a:close/>
                </a:path>
              </a:pathLst>
            </a:cu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391" name="Google Shape;1391;p5"/>
            <p:cNvSpPr/>
            <p:nvPr/>
          </p:nvSpPr>
          <p:spPr>
            <a:xfrm>
              <a:off x="3314484" y="2173809"/>
              <a:ext cx="22203" cy="22203"/>
            </a:xfrm>
            <a:custGeom>
              <a:rect b="b" l="l" r="r" t="t"/>
              <a:pathLst>
                <a:path extrusionOk="0" h="390" w="390">
                  <a:moveTo>
                    <a:pt x="195" y="112"/>
                  </a:moveTo>
                  <a:cubicBezTo>
                    <a:pt x="241" y="112"/>
                    <a:pt x="269" y="149"/>
                    <a:pt x="269" y="195"/>
                  </a:cubicBezTo>
                  <a:cubicBezTo>
                    <a:pt x="269" y="232"/>
                    <a:pt x="241" y="269"/>
                    <a:pt x="195" y="269"/>
                  </a:cubicBezTo>
                  <a:cubicBezTo>
                    <a:pt x="158" y="269"/>
                    <a:pt x="121" y="232"/>
                    <a:pt x="121" y="195"/>
                  </a:cubicBezTo>
                  <a:cubicBezTo>
                    <a:pt x="121" y="149"/>
                    <a:pt x="158" y="112"/>
                    <a:pt x="195" y="112"/>
                  </a:cubicBezTo>
                  <a:close/>
                  <a:moveTo>
                    <a:pt x="195" y="0"/>
                  </a:moveTo>
                  <a:cubicBezTo>
                    <a:pt x="93" y="0"/>
                    <a:pt x="0" y="84"/>
                    <a:pt x="0" y="195"/>
                  </a:cubicBezTo>
                  <a:cubicBezTo>
                    <a:pt x="0" y="297"/>
                    <a:pt x="93" y="390"/>
                    <a:pt x="195" y="390"/>
                  </a:cubicBezTo>
                  <a:cubicBezTo>
                    <a:pt x="306" y="390"/>
                    <a:pt x="390" y="297"/>
                    <a:pt x="390" y="195"/>
                  </a:cubicBezTo>
                  <a:cubicBezTo>
                    <a:pt x="390" y="84"/>
                    <a:pt x="306" y="0"/>
                    <a:pt x="195" y="0"/>
                  </a:cubicBezTo>
                  <a:close/>
                </a:path>
              </a:pathLst>
            </a:cu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392" name="Google Shape;1392;p5"/>
            <p:cNvSpPr/>
            <p:nvPr/>
          </p:nvSpPr>
          <p:spPr>
            <a:xfrm>
              <a:off x="3132254" y="2253567"/>
              <a:ext cx="172213" cy="6889"/>
            </a:xfrm>
            <a:custGeom>
              <a:rect b="b" l="l" r="r" t="t"/>
              <a:pathLst>
                <a:path extrusionOk="0" h="121" w="3025">
                  <a:moveTo>
                    <a:pt x="56" y="0"/>
                  </a:moveTo>
                  <a:cubicBezTo>
                    <a:pt x="29" y="0"/>
                    <a:pt x="1" y="28"/>
                    <a:pt x="1" y="65"/>
                  </a:cubicBezTo>
                  <a:cubicBezTo>
                    <a:pt x="1" y="93"/>
                    <a:pt x="29" y="121"/>
                    <a:pt x="56" y="121"/>
                  </a:cubicBezTo>
                  <a:lnTo>
                    <a:pt x="2960" y="121"/>
                  </a:lnTo>
                  <a:cubicBezTo>
                    <a:pt x="2997" y="121"/>
                    <a:pt x="3025" y="93"/>
                    <a:pt x="3025" y="65"/>
                  </a:cubicBezTo>
                  <a:cubicBezTo>
                    <a:pt x="3025" y="28"/>
                    <a:pt x="2997" y="0"/>
                    <a:pt x="2960" y="0"/>
                  </a:cubicBezTo>
                  <a:close/>
                </a:path>
              </a:pathLst>
            </a:cu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393" name="Google Shape;1393;p5"/>
            <p:cNvSpPr/>
            <p:nvPr/>
          </p:nvSpPr>
          <p:spPr>
            <a:xfrm>
              <a:off x="3132254" y="2297402"/>
              <a:ext cx="172213" cy="6889"/>
            </a:xfrm>
            <a:custGeom>
              <a:rect b="b" l="l" r="r" t="t"/>
              <a:pathLst>
                <a:path extrusionOk="0" h="121" w="3025">
                  <a:moveTo>
                    <a:pt x="56" y="0"/>
                  </a:moveTo>
                  <a:cubicBezTo>
                    <a:pt x="29" y="0"/>
                    <a:pt x="1" y="28"/>
                    <a:pt x="1" y="56"/>
                  </a:cubicBezTo>
                  <a:cubicBezTo>
                    <a:pt x="1" y="93"/>
                    <a:pt x="29" y="121"/>
                    <a:pt x="56" y="121"/>
                  </a:cubicBezTo>
                  <a:lnTo>
                    <a:pt x="2960" y="121"/>
                  </a:lnTo>
                  <a:cubicBezTo>
                    <a:pt x="2997" y="121"/>
                    <a:pt x="3025" y="93"/>
                    <a:pt x="3025" y="56"/>
                  </a:cubicBezTo>
                  <a:cubicBezTo>
                    <a:pt x="3025" y="28"/>
                    <a:pt x="2997" y="0"/>
                    <a:pt x="2960" y="0"/>
                  </a:cubicBezTo>
                  <a:close/>
                </a:path>
              </a:pathLst>
            </a:cu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394" name="Google Shape;1394;p5"/>
            <p:cNvSpPr/>
            <p:nvPr/>
          </p:nvSpPr>
          <p:spPr>
            <a:xfrm>
              <a:off x="3132254" y="2341181"/>
              <a:ext cx="172213" cy="6433"/>
            </a:xfrm>
            <a:custGeom>
              <a:rect b="b" l="l" r="r" t="t"/>
              <a:pathLst>
                <a:path extrusionOk="0" h="113" w="3025">
                  <a:moveTo>
                    <a:pt x="56" y="1"/>
                  </a:moveTo>
                  <a:cubicBezTo>
                    <a:pt x="29" y="1"/>
                    <a:pt x="1" y="29"/>
                    <a:pt x="1" y="57"/>
                  </a:cubicBezTo>
                  <a:cubicBezTo>
                    <a:pt x="1" y="84"/>
                    <a:pt x="29" y="112"/>
                    <a:pt x="56" y="112"/>
                  </a:cubicBezTo>
                  <a:lnTo>
                    <a:pt x="2960" y="112"/>
                  </a:lnTo>
                  <a:cubicBezTo>
                    <a:pt x="2997" y="112"/>
                    <a:pt x="3025" y="84"/>
                    <a:pt x="3025" y="57"/>
                  </a:cubicBezTo>
                  <a:cubicBezTo>
                    <a:pt x="3025" y="29"/>
                    <a:pt x="2997" y="1"/>
                    <a:pt x="2960" y="1"/>
                  </a:cubicBezTo>
                  <a:close/>
                </a:path>
              </a:pathLst>
            </a:cu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395" name="Google Shape;1395;p5"/>
            <p:cNvSpPr/>
            <p:nvPr/>
          </p:nvSpPr>
          <p:spPr>
            <a:xfrm>
              <a:off x="3114321" y="2441034"/>
              <a:ext cx="186446" cy="187015"/>
            </a:xfrm>
            <a:custGeom>
              <a:rect b="b" l="l" r="r" t="t"/>
              <a:pathLst>
                <a:path extrusionOk="0" h="3285" w="3275">
                  <a:moveTo>
                    <a:pt x="334" y="0"/>
                  </a:moveTo>
                  <a:cubicBezTo>
                    <a:pt x="149" y="0"/>
                    <a:pt x="0" y="149"/>
                    <a:pt x="0" y="334"/>
                  </a:cubicBezTo>
                  <a:lnTo>
                    <a:pt x="0" y="2941"/>
                  </a:lnTo>
                  <a:cubicBezTo>
                    <a:pt x="0" y="3126"/>
                    <a:pt x="149" y="3284"/>
                    <a:pt x="334" y="3284"/>
                  </a:cubicBezTo>
                  <a:lnTo>
                    <a:pt x="2941" y="3284"/>
                  </a:lnTo>
                  <a:cubicBezTo>
                    <a:pt x="3127" y="3284"/>
                    <a:pt x="3275" y="3126"/>
                    <a:pt x="3275" y="2941"/>
                  </a:cubicBezTo>
                  <a:lnTo>
                    <a:pt x="3275" y="334"/>
                  </a:lnTo>
                  <a:cubicBezTo>
                    <a:pt x="3275" y="149"/>
                    <a:pt x="3127" y="0"/>
                    <a:pt x="2941" y="0"/>
                  </a:cubicBezTo>
                  <a:close/>
                </a:path>
              </a:pathLst>
            </a:cu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396" name="Google Shape;1396;p5"/>
            <p:cNvSpPr/>
            <p:nvPr/>
          </p:nvSpPr>
          <p:spPr>
            <a:xfrm>
              <a:off x="2892524" y="2571459"/>
              <a:ext cx="165325" cy="6945"/>
            </a:xfrm>
            <a:custGeom>
              <a:rect b="b" l="l" r="r" t="t"/>
              <a:pathLst>
                <a:path extrusionOk="0" h="122" w="2904">
                  <a:moveTo>
                    <a:pt x="56" y="1"/>
                  </a:moveTo>
                  <a:cubicBezTo>
                    <a:pt x="19" y="1"/>
                    <a:pt x="0" y="28"/>
                    <a:pt x="0" y="56"/>
                  </a:cubicBezTo>
                  <a:cubicBezTo>
                    <a:pt x="0" y="93"/>
                    <a:pt x="19" y="121"/>
                    <a:pt x="56" y="121"/>
                  </a:cubicBezTo>
                  <a:lnTo>
                    <a:pt x="2848" y="121"/>
                  </a:lnTo>
                  <a:cubicBezTo>
                    <a:pt x="2876" y="121"/>
                    <a:pt x="2904" y="93"/>
                    <a:pt x="2904" y="56"/>
                  </a:cubicBezTo>
                  <a:cubicBezTo>
                    <a:pt x="2904" y="28"/>
                    <a:pt x="2885" y="1"/>
                    <a:pt x="2848" y="1"/>
                  </a:cubicBezTo>
                  <a:close/>
                </a:path>
              </a:pathLst>
            </a:cu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397" name="Google Shape;1397;p5"/>
            <p:cNvSpPr/>
            <p:nvPr/>
          </p:nvSpPr>
          <p:spPr>
            <a:xfrm>
              <a:off x="2892524" y="2528136"/>
              <a:ext cx="165325" cy="6433"/>
            </a:xfrm>
            <a:custGeom>
              <a:rect b="b" l="l" r="r" t="t"/>
              <a:pathLst>
                <a:path extrusionOk="0" h="113" w="2904">
                  <a:moveTo>
                    <a:pt x="56" y="1"/>
                  </a:moveTo>
                  <a:cubicBezTo>
                    <a:pt x="19" y="1"/>
                    <a:pt x="0" y="19"/>
                    <a:pt x="0" y="57"/>
                  </a:cubicBezTo>
                  <a:cubicBezTo>
                    <a:pt x="0" y="84"/>
                    <a:pt x="19" y="112"/>
                    <a:pt x="56" y="112"/>
                  </a:cubicBezTo>
                  <a:lnTo>
                    <a:pt x="2848" y="112"/>
                  </a:lnTo>
                  <a:cubicBezTo>
                    <a:pt x="2876" y="112"/>
                    <a:pt x="2904" y="84"/>
                    <a:pt x="2904" y="57"/>
                  </a:cubicBezTo>
                  <a:cubicBezTo>
                    <a:pt x="2904" y="19"/>
                    <a:pt x="2885" y="1"/>
                    <a:pt x="2848" y="1"/>
                  </a:cubicBezTo>
                  <a:close/>
                </a:path>
              </a:pathLst>
            </a:cu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398" name="Google Shape;1398;p5"/>
            <p:cNvSpPr/>
            <p:nvPr/>
          </p:nvSpPr>
          <p:spPr>
            <a:xfrm>
              <a:off x="2892524" y="2484300"/>
              <a:ext cx="165325" cy="6433"/>
            </a:xfrm>
            <a:custGeom>
              <a:rect b="b" l="l" r="r" t="t"/>
              <a:pathLst>
                <a:path extrusionOk="0" h="113" w="2904">
                  <a:moveTo>
                    <a:pt x="56" y="1"/>
                  </a:moveTo>
                  <a:cubicBezTo>
                    <a:pt x="19" y="1"/>
                    <a:pt x="0" y="29"/>
                    <a:pt x="0" y="57"/>
                  </a:cubicBezTo>
                  <a:cubicBezTo>
                    <a:pt x="0" y="94"/>
                    <a:pt x="19" y="112"/>
                    <a:pt x="56" y="112"/>
                  </a:cubicBezTo>
                  <a:lnTo>
                    <a:pt x="2848" y="112"/>
                  </a:lnTo>
                  <a:cubicBezTo>
                    <a:pt x="2876" y="112"/>
                    <a:pt x="2904" y="84"/>
                    <a:pt x="2904" y="57"/>
                  </a:cubicBezTo>
                  <a:cubicBezTo>
                    <a:pt x="2904" y="29"/>
                    <a:pt x="2885" y="1"/>
                    <a:pt x="2848" y="1"/>
                  </a:cubicBezTo>
                  <a:close/>
                </a:path>
              </a:pathLst>
            </a:cu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399" name="Google Shape;1399;p5"/>
            <p:cNvSpPr/>
            <p:nvPr/>
          </p:nvSpPr>
          <p:spPr>
            <a:xfrm>
              <a:off x="3078911" y="2690839"/>
              <a:ext cx="185990" cy="6376"/>
            </a:xfrm>
            <a:custGeom>
              <a:rect b="b" l="l" r="r" t="t"/>
              <a:pathLst>
                <a:path extrusionOk="0" h="112" w="3267">
                  <a:moveTo>
                    <a:pt x="66" y="0"/>
                  </a:moveTo>
                  <a:cubicBezTo>
                    <a:pt x="29" y="0"/>
                    <a:pt x="1" y="28"/>
                    <a:pt x="1" y="56"/>
                  </a:cubicBezTo>
                  <a:cubicBezTo>
                    <a:pt x="1" y="93"/>
                    <a:pt x="29" y="111"/>
                    <a:pt x="66" y="111"/>
                  </a:cubicBezTo>
                  <a:lnTo>
                    <a:pt x="3210" y="111"/>
                  </a:lnTo>
                  <a:cubicBezTo>
                    <a:pt x="3248" y="111"/>
                    <a:pt x="3266" y="93"/>
                    <a:pt x="3266" y="56"/>
                  </a:cubicBezTo>
                  <a:cubicBezTo>
                    <a:pt x="3266" y="28"/>
                    <a:pt x="3248" y="0"/>
                    <a:pt x="3210" y="0"/>
                  </a:cubicBezTo>
                  <a:close/>
                </a:path>
              </a:pathLst>
            </a:cu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400" name="Google Shape;1400;p5"/>
            <p:cNvSpPr/>
            <p:nvPr/>
          </p:nvSpPr>
          <p:spPr>
            <a:xfrm>
              <a:off x="2906757" y="2690839"/>
              <a:ext cx="143179" cy="6376"/>
            </a:xfrm>
            <a:custGeom>
              <a:rect b="b" l="l" r="r" t="t"/>
              <a:pathLst>
                <a:path extrusionOk="0" h="112" w="2515">
                  <a:moveTo>
                    <a:pt x="56" y="0"/>
                  </a:moveTo>
                  <a:cubicBezTo>
                    <a:pt x="28" y="0"/>
                    <a:pt x="1" y="28"/>
                    <a:pt x="1" y="56"/>
                  </a:cubicBezTo>
                  <a:cubicBezTo>
                    <a:pt x="1" y="93"/>
                    <a:pt x="28" y="111"/>
                    <a:pt x="56" y="111"/>
                  </a:cubicBezTo>
                  <a:lnTo>
                    <a:pt x="2459" y="111"/>
                  </a:lnTo>
                  <a:cubicBezTo>
                    <a:pt x="2487" y="111"/>
                    <a:pt x="2515" y="93"/>
                    <a:pt x="2515" y="56"/>
                  </a:cubicBezTo>
                  <a:cubicBezTo>
                    <a:pt x="2515" y="28"/>
                    <a:pt x="2487" y="0"/>
                    <a:pt x="2459" y="0"/>
                  </a:cubicBezTo>
                  <a:close/>
                </a:path>
              </a:pathLst>
            </a:cu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401" name="Google Shape;1401;p5"/>
            <p:cNvSpPr/>
            <p:nvPr/>
          </p:nvSpPr>
          <p:spPr>
            <a:xfrm>
              <a:off x="2906757" y="2740481"/>
              <a:ext cx="281519" cy="6376"/>
            </a:xfrm>
            <a:custGeom>
              <a:rect b="b" l="l" r="r" t="t"/>
              <a:pathLst>
                <a:path extrusionOk="0" h="112" w="4945">
                  <a:moveTo>
                    <a:pt x="56" y="0"/>
                  </a:moveTo>
                  <a:cubicBezTo>
                    <a:pt x="28" y="0"/>
                    <a:pt x="1" y="28"/>
                    <a:pt x="1" y="56"/>
                  </a:cubicBezTo>
                  <a:cubicBezTo>
                    <a:pt x="1" y="93"/>
                    <a:pt x="28" y="111"/>
                    <a:pt x="56" y="111"/>
                  </a:cubicBezTo>
                  <a:lnTo>
                    <a:pt x="4889" y="111"/>
                  </a:lnTo>
                  <a:cubicBezTo>
                    <a:pt x="4917" y="111"/>
                    <a:pt x="4945" y="93"/>
                    <a:pt x="4945" y="56"/>
                  </a:cubicBezTo>
                  <a:cubicBezTo>
                    <a:pt x="4945" y="28"/>
                    <a:pt x="4917" y="0"/>
                    <a:pt x="4889" y="0"/>
                  </a:cubicBezTo>
                  <a:close/>
                </a:path>
              </a:pathLst>
            </a:cu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402" name="Google Shape;1402;p5"/>
            <p:cNvSpPr/>
            <p:nvPr/>
          </p:nvSpPr>
          <p:spPr>
            <a:xfrm>
              <a:off x="2998640" y="2244060"/>
              <a:ext cx="44975" cy="47024"/>
            </a:xfrm>
            <a:custGeom>
              <a:rect b="b" l="l" r="r" t="t"/>
              <a:pathLst>
                <a:path extrusionOk="0" h="826" w="790">
                  <a:moveTo>
                    <a:pt x="121" y="0"/>
                  </a:moveTo>
                  <a:lnTo>
                    <a:pt x="1" y="714"/>
                  </a:lnTo>
                  <a:lnTo>
                    <a:pt x="724" y="826"/>
                  </a:lnTo>
                  <a:cubicBezTo>
                    <a:pt x="789" y="427"/>
                    <a:pt x="511" y="56"/>
                    <a:pt x="121" y="0"/>
                  </a:cubicBezTo>
                  <a:close/>
                </a:path>
              </a:pathLst>
            </a:cu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403" name="Google Shape;1403;p5"/>
            <p:cNvSpPr/>
            <p:nvPr/>
          </p:nvSpPr>
          <p:spPr>
            <a:xfrm>
              <a:off x="2994940" y="2239790"/>
              <a:ext cx="51806" cy="54994"/>
            </a:xfrm>
            <a:custGeom>
              <a:rect b="b" l="l" r="r" t="t"/>
              <a:pathLst>
                <a:path extrusionOk="0" h="966" w="910">
                  <a:moveTo>
                    <a:pt x="233" y="140"/>
                  </a:moveTo>
                  <a:cubicBezTo>
                    <a:pt x="548" y="214"/>
                    <a:pt x="761" y="511"/>
                    <a:pt x="743" y="836"/>
                  </a:cubicBezTo>
                  <a:lnTo>
                    <a:pt x="131" y="743"/>
                  </a:lnTo>
                  <a:lnTo>
                    <a:pt x="233" y="140"/>
                  </a:lnTo>
                  <a:close/>
                  <a:moveTo>
                    <a:pt x="131" y="1"/>
                  </a:moveTo>
                  <a:lnTo>
                    <a:pt x="1" y="836"/>
                  </a:lnTo>
                  <a:lnTo>
                    <a:pt x="836" y="966"/>
                  </a:lnTo>
                  <a:lnTo>
                    <a:pt x="845" y="910"/>
                  </a:lnTo>
                  <a:cubicBezTo>
                    <a:pt x="910" y="483"/>
                    <a:pt x="622" y="84"/>
                    <a:pt x="186" y="10"/>
                  </a:cubicBezTo>
                  <a:lnTo>
                    <a:pt x="131" y="1"/>
                  </a:ln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404" name="Google Shape;1404;p5"/>
            <p:cNvSpPr/>
            <p:nvPr/>
          </p:nvSpPr>
          <p:spPr>
            <a:xfrm>
              <a:off x="2911539" y="2233129"/>
              <a:ext cx="133672" cy="129971"/>
            </a:xfrm>
            <a:custGeom>
              <a:rect b="b" l="l" r="r" t="t"/>
              <a:pathLst>
                <a:path extrusionOk="0" h="2283" w="2348">
                  <a:moveTo>
                    <a:pt x="1207" y="1"/>
                  </a:moveTo>
                  <a:cubicBezTo>
                    <a:pt x="659" y="1"/>
                    <a:pt x="176" y="403"/>
                    <a:pt x="93" y="971"/>
                  </a:cubicBezTo>
                  <a:cubicBezTo>
                    <a:pt x="0" y="1593"/>
                    <a:pt x="427" y="2177"/>
                    <a:pt x="1048" y="2270"/>
                  </a:cubicBezTo>
                  <a:cubicBezTo>
                    <a:pt x="1105" y="2279"/>
                    <a:pt x="1162" y="2283"/>
                    <a:pt x="1218" y="2283"/>
                  </a:cubicBezTo>
                  <a:cubicBezTo>
                    <a:pt x="1773" y="2283"/>
                    <a:pt x="2263" y="1879"/>
                    <a:pt x="2347" y="1315"/>
                  </a:cubicBezTo>
                  <a:lnTo>
                    <a:pt x="1215" y="1138"/>
                  </a:lnTo>
                  <a:lnTo>
                    <a:pt x="1392" y="16"/>
                  </a:lnTo>
                  <a:cubicBezTo>
                    <a:pt x="1330" y="6"/>
                    <a:pt x="1268" y="1"/>
                    <a:pt x="1207" y="1"/>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405" name="Google Shape;1405;p5"/>
            <p:cNvSpPr/>
            <p:nvPr/>
          </p:nvSpPr>
          <p:spPr>
            <a:xfrm>
              <a:off x="2910969" y="2229600"/>
              <a:ext cx="138454" cy="137031"/>
            </a:xfrm>
            <a:custGeom>
              <a:rect b="b" l="l" r="r" t="t"/>
              <a:pathLst>
                <a:path extrusionOk="0" h="2407" w="2432">
                  <a:moveTo>
                    <a:pt x="1235" y="115"/>
                  </a:moveTo>
                  <a:cubicBezTo>
                    <a:pt x="1262" y="115"/>
                    <a:pt x="1299" y="124"/>
                    <a:pt x="1337" y="124"/>
                  </a:cubicBezTo>
                  <a:lnTo>
                    <a:pt x="1160" y="1247"/>
                  </a:lnTo>
                  <a:lnTo>
                    <a:pt x="2292" y="1423"/>
                  </a:lnTo>
                  <a:cubicBezTo>
                    <a:pt x="2183" y="1928"/>
                    <a:pt x="1737" y="2288"/>
                    <a:pt x="1226" y="2288"/>
                  </a:cubicBezTo>
                  <a:cubicBezTo>
                    <a:pt x="1174" y="2288"/>
                    <a:pt x="1121" y="2284"/>
                    <a:pt x="1068" y="2276"/>
                  </a:cubicBezTo>
                  <a:cubicBezTo>
                    <a:pt x="780" y="2230"/>
                    <a:pt x="530" y="2072"/>
                    <a:pt x="363" y="1840"/>
                  </a:cubicBezTo>
                  <a:cubicBezTo>
                    <a:pt x="186" y="1608"/>
                    <a:pt x="112" y="1321"/>
                    <a:pt x="158" y="1043"/>
                  </a:cubicBezTo>
                  <a:cubicBezTo>
                    <a:pt x="205" y="755"/>
                    <a:pt x="363" y="505"/>
                    <a:pt x="594" y="328"/>
                  </a:cubicBezTo>
                  <a:cubicBezTo>
                    <a:pt x="780" y="189"/>
                    <a:pt x="1003" y="115"/>
                    <a:pt x="1235" y="115"/>
                  </a:cubicBezTo>
                  <a:close/>
                  <a:moveTo>
                    <a:pt x="1239" y="0"/>
                  </a:moveTo>
                  <a:cubicBezTo>
                    <a:pt x="982" y="0"/>
                    <a:pt x="733" y="84"/>
                    <a:pt x="520" y="236"/>
                  </a:cubicBezTo>
                  <a:cubicBezTo>
                    <a:pt x="270" y="421"/>
                    <a:pt x="94" y="699"/>
                    <a:pt x="47" y="1024"/>
                  </a:cubicBezTo>
                  <a:cubicBezTo>
                    <a:pt x="1" y="1339"/>
                    <a:pt x="75" y="1655"/>
                    <a:pt x="270" y="1915"/>
                  </a:cubicBezTo>
                  <a:cubicBezTo>
                    <a:pt x="455" y="2174"/>
                    <a:pt x="734" y="2341"/>
                    <a:pt x="1049" y="2388"/>
                  </a:cubicBezTo>
                  <a:cubicBezTo>
                    <a:pt x="1114" y="2397"/>
                    <a:pt x="1170" y="2406"/>
                    <a:pt x="1235" y="2406"/>
                  </a:cubicBezTo>
                  <a:cubicBezTo>
                    <a:pt x="1819" y="2406"/>
                    <a:pt x="2329" y="1980"/>
                    <a:pt x="2422" y="1386"/>
                  </a:cubicBezTo>
                  <a:lnTo>
                    <a:pt x="2431" y="1330"/>
                  </a:lnTo>
                  <a:lnTo>
                    <a:pt x="1290" y="1154"/>
                  </a:lnTo>
                  <a:lnTo>
                    <a:pt x="1476" y="22"/>
                  </a:lnTo>
                  <a:lnTo>
                    <a:pt x="1411" y="13"/>
                  </a:lnTo>
                  <a:cubicBezTo>
                    <a:pt x="1353" y="4"/>
                    <a:pt x="1296" y="0"/>
                    <a:pt x="1239" y="0"/>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406" name="Google Shape;1406;p5"/>
            <p:cNvSpPr/>
            <p:nvPr/>
          </p:nvSpPr>
          <p:spPr>
            <a:xfrm>
              <a:off x="3125422" y="2463578"/>
              <a:ext cx="157411" cy="137714"/>
            </a:xfrm>
            <a:custGeom>
              <a:rect b="b" l="l" r="r" t="t"/>
              <a:pathLst>
                <a:path extrusionOk="0" h="2419" w="2765">
                  <a:moveTo>
                    <a:pt x="1383" y="0"/>
                  </a:moveTo>
                  <a:cubicBezTo>
                    <a:pt x="1168" y="0"/>
                    <a:pt x="950" y="58"/>
                    <a:pt x="752" y="179"/>
                  </a:cubicBezTo>
                  <a:cubicBezTo>
                    <a:pt x="186" y="523"/>
                    <a:pt x="0" y="1274"/>
                    <a:pt x="353" y="1840"/>
                  </a:cubicBezTo>
                  <a:cubicBezTo>
                    <a:pt x="583" y="2211"/>
                    <a:pt x="982" y="2418"/>
                    <a:pt x="1388" y="2418"/>
                  </a:cubicBezTo>
                  <a:cubicBezTo>
                    <a:pt x="1602" y="2418"/>
                    <a:pt x="1818" y="2360"/>
                    <a:pt x="2013" y="2239"/>
                  </a:cubicBezTo>
                  <a:cubicBezTo>
                    <a:pt x="2579" y="1896"/>
                    <a:pt x="2765" y="1153"/>
                    <a:pt x="2412" y="578"/>
                  </a:cubicBezTo>
                  <a:cubicBezTo>
                    <a:pt x="2187" y="208"/>
                    <a:pt x="1791" y="0"/>
                    <a:pt x="1383" y="0"/>
                  </a:cubicBezTo>
                  <a:close/>
                </a:path>
              </a:pathLst>
            </a:custGeom>
            <a:solidFill>
              <a:schemeClr val="dk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407" name="Google Shape;1407;p5"/>
            <p:cNvSpPr/>
            <p:nvPr/>
          </p:nvSpPr>
          <p:spPr>
            <a:xfrm>
              <a:off x="3122234" y="2460902"/>
              <a:ext cx="156899" cy="144431"/>
            </a:xfrm>
            <a:custGeom>
              <a:rect b="b" l="l" r="r" t="t"/>
              <a:pathLst>
                <a:path extrusionOk="0" h="2537" w="2756">
                  <a:moveTo>
                    <a:pt x="1448" y="115"/>
                  </a:moveTo>
                  <a:cubicBezTo>
                    <a:pt x="1652" y="115"/>
                    <a:pt x="1856" y="171"/>
                    <a:pt x="2032" y="282"/>
                  </a:cubicBezTo>
                  <a:cubicBezTo>
                    <a:pt x="2301" y="431"/>
                    <a:pt x="2487" y="681"/>
                    <a:pt x="2561" y="987"/>
                  </a:cubicBezTo>
                  <a:cubicBezTo>
                    <a:pt x="2635" y="1284"/>
                    <a:pt x="2598" y="1590"/>
                    <a:pt x="2440" y="1859"/>
                  </a:cubicBezTo>
                  <a:cubicBezTo>
                    <a:pt x="2282" y="2119"/>
                    <a:pt x="2032" y="2304"/>
                    <a:pt x="1735" y="2379"/>
                  </a:cubicBezTo>
                  <a:cubicBezTo>
                    <a:pt x="1637" y="2406"/>
                    <a:pt x="1538" y="2419"/>
                    <a:pt x="1439" y="2419"/>
                  </a:cubicBezTo>
                  <a:cubicBezTo>
                    <a:pt x="1237" y="2419"/>
                    <a:pt x="1037" y="2364"/>
                    <a:pt x="863" y="2258"/>
                  </a:cubicBezTo>
                  <a:cubicBezTo>
                    <a:pt x="316" y="1933"/>
                    <a:pt x="130" y="1228"/>
                    <a:pt x="455" y="681"/>
                  </a:cubicBezTo>
                  <a:cubicBezTo>
                    <a:pt x="613" y="412"/>
                    <a:pt x="863" y="226"/>
                    <a:pt x="1160" y="152"/>
                  </a:cubicBezTo>
                  <a:cubicBezTo>
                    <a:pt x="1262" y="124"/>
                    <a:pt x="1355" y="115"/>
                    <a:pt x="1448" y="115"/>
                  </a:cubicBezTo>
                  <a:close/>
                  <a:moveTo>
                    <a:pt x="1449" y="1"/>
                  </a:moveTo>
                  <a:cubicBezTo>
                    <a:pt x="1343" y="1"/>
                    <a:pt x="1237" y="14"/>
                    <a:pt x="1132" y="41"/>
                  </a:cubicBezTo>
                  <a:cubicBezTo>
                    <a:pt x="808" y="124"/>
                    <a:pt x="529" y="328"/>
                    <a:pt x="353" y="616"/>
                  </a:cubicBezTo>
                  <a:cubicBezTo>
                    <a:pt x="0" y="1219"/>
                    <a:pt x="195" y="1998"/>
                    <a:pt x="798" y="2360"/>
                  </a:cubicBezTo>
                  <a:cubicBezTo>
                    <a:pt x="1002" y="2471"/>
                    <a:pt x="1216" y="2536"/>
                    <a:pt x="1448" y="2536"/>
                  </a:cubicBezTo>
                  <a:cubicBezTo>
                    <a:pt x="1550" y="2536"/>
                    <a:pt x="1652" y="2518"/>
                    <a:pt x="1763" y="2490"/>
                  </a:cubicBezTo>
                  <a:cubicBezTo>
                    <a:pt x="2088" y="2406"/>
                    <a:pt x="2366" y="2202"/>
                    <a:pt x="2533" y="1915"/>
                  </a:cubicBezTo>
                  <a:cubicBezTo>
                    <a:pt x="2709" y="1618"/>
                    <a:pt x="2756" y="1284"/>
                    <a:pt x="2672" y="950"/>
                  </a:cubicBezTo>
                  <a:cubicBezTo>
                    <a:pt x="2589" y="625"/>
                    <a:pt x="2385" y="347"/>
                    <a:pt x="2088" y="180"/>
                  </a:cubicBezTo>
                  <a:cubicBezTo>
                    <a:pt x="1893" y="60"/>
                    <a:pt x="1672" y="1"/>
                    <a:pt x="1449" y="1"/>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408" name="Google Shape;1408;p5"/>
            <p:cNvSpPr/>
            <p:nvPr/>
          </p:nvSpPr>
          <p:spPr>
            <a:xfrm>
              <a:off x="3157075" y="2485382"/>
              <a:ext cx="95130" cy="95642"/>
            </a:xfrm>
            <a:custGeom>
              <a:rect b="b" l="l" r="r" t="t"/>
              <a:pathLst>
                <a:path extrusionOk="0" h="1680" w="1671">
                  <a:moveTo>
                    <a:pt x="836" y="1"/>
                  </a:moveTo>
                  <a:cubicBezTo>
                    <a:pt x="372" y="1"/>
                    <a:pt x="1" y="372"/>
                    <a:pt x="1" y="835"/>
                  </a:cubicBezTo>
                  <a:cubicBezTo>
                    <a:pt x="1" y="1299"/>
                    <a:pt x="372" y="1680"/>
                    <a:pt x="836" y="1680"/>
                  </a:cubicBezTo>
                  <a:cubicBezTo>
                    <a:pt x="1299" y="1680"/>
                    <a:pt x="1670" y="1299"/>
                    <a:pt x="1670" y="835"/>
                  </a:cubicBezTo>
                  <a:cubicBezTo>
                    <a:pt x="1670" y="372"/>
                    <a:pt x="1299" y="1"/>
                    <a:pt x="836" y="1"/>
                  </a:cubicBezTo>
                  <a:close/>
                </a:path>
              </a:pathLst>
            </a:cu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409" name="Google Shape;1409;p5"/>
            <p:cNvSpPr/>
            <p:nvPr/>
          </p:nvSpPr>
          <p:spPr>
            <a:xfrm>
              <a:off x="3153374" y="2482194"/>
              <a:ext cx="102531" cy="102019"/>
            </a:xfrm>
            <a:custGeom>
              <a:rect b="b" l="l" r="r" t="t"/>
              <a:pathLst>
                <a:path extrusionOk="0" h="1792" w="1801">
                  <a:moveTo>
                    <a:pt x="901" y="112"/>
                  </a:moveTo>
                  <a:cubicBezTo>
                    <a:pt x="1327" y="112"/>
                    <a:pt x="1680" y="465"/>
                    <a:pt x="1680" y="891"/>
                  </a:cubicBezTo>
                  <a:cubicBezTo>
                    <a:pt x="1680" y="1327"/>
                    <a:pt x="1327" y="1671"/>
                    <a:pt x="901" y="1671"/>
                  </a:cubicBezTo>
                  <a:cubicBezTo>
                    <a:pt x="474" y="1671"/>
                    <a:pt x="121" y="1318"/>
                    <a:pt x="121" y="891"/>
                  </a:cubicBezTo>
                  <a:cubicBezTo>
                    <a:pt x="121" y="465"/>
                    <a:pt x="474" y="112"/>
                    <a:pt x="901" y="112"/>
                  </a:cubicBezTo>
                  <a:close/>
                  <a:moveTo>
                    <a:pt x="901" y="1"/>
                  </a:moveTo>
                  <a:cubicBezTo>
                    <a:pt x="409" y="1"/>
                    <a:pt x="1" y="400"/>
                    <a:pt x="1" y="891"/>
                  </a:cubicBezTo>
                  <a:cubicBezTo>
                    <a:pt x="1" y="1392"/>
                    <a:pt x="409" y="1791"/>
                    <a:pt x="901" y="1791"/>
                  </a:cubicBezTo>
                  <a:cubicBezTo>
                    <a:pt x="1392" y="1791"/>
                    <a:pt x="1800" y="1392"/>
                    <a:pt x="1800" y="891"/>
                  </a:cubicBezTo>
                  <a:cubicBezTo>
                    <a:pt x="1800" y="400"/>
                    <a:pt x="1392" y="1"/>
                    <a:pt x="901" y="1"/>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410" name="Google Shape;1410;p5"/>
            <p:cNvSpPr/>
            <p:nvPr/>
          </p:nvSpPr>
          <p:spPr>
            <a:xfrm>
              <a:off x="3166070" y="2499159"/>
              <a:ext cx="77140" cy="67576"/>
            </a:xfrm>
            <a:custGeom>
              <a:rect b="b" l="l" r="r" t="t"/>
              <a:pathLst>
                <a:path extrusionOk="0" h="1187" w="1355">
                  <a:moveTo>
                    <a:pt x="677" y="0"/>
                  </a:moveTo>
                  <a:cubicBezTo>
                    <a:pt x="474" y="0"/>
                    <a:pt x="278" y="103"/>
                    <a:pt x="167" y="287"/>
                  </a:cubicBezTo>
                  <a:cubicBezTo>
                    <a:pt x="0" y="575"/>
                    <a:pt x="93" y="937"/>
                    <a:pt x="371" y="1104"/>
                  </a:cubicBezTo>
                  <a:cubicBezTo>
                    <a:pt x="469" y="1160"/>
                    <a:pt x="574" y="1187"/>
                    <a:pt x="678" y="1187"/>
                  </a:cubicBezTo>
                  <a:cubicBezTo>
                    <a:pt x="881" y="1187"/>
                    <a:pt x="1077" y="1084"/>
                    <a:pt x="1188" y="900"/>
                  </a:cubicBezTo>
                  <a:cubicBezTo>
                    <a:pt x="1355" y="612"/>
                    <a:pt x="1262" y="250"/>
                    <a:pt x="984" y="83"/>
                  </a:cubicBezTo>
                  <a:cubicBezTo>
                    <a:pt x="887" y="27"/>
                    <a:pt x="781" y="0"/>
                    <a:pt x="677" y="0"/>
                  </a:cubicBezTo>
                  <a:close/>
                </a:path>
              </a:pathLst>
            </a:custGeom>
            <a:solidFill>
              <a:schemeClr val="dk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411" name="Google Shape;1411;p5"/>
            <p:cNvSpPr/>
            <p:nvPr/>
          </p:nvSpPr>
          <p:spPr>
            <a:xfrm>
              <a:off x="3162369" y="2495971"/>
              <a:ext cx="84541" cy="74521"/>
            </a:xfrm>
            <a:custGeom>
              <a:rect b="b" l="l" r="r" t="t"/>
              <a:pathLst>
                <a:path extrusionOk="0" h="1309" w="1485">
                  <a:moveTo>
                    <a:pt x="746" y="112"/>
                  </a:moveTo>
                  <a:cubicBezTo>
                    <a:pt x="839" y="112"/>
                    <a:pt x="934" y="136"/>
                    <a:pt x="1021" y="186"/>
                  </a:cubicBezTo>
                  <a:cubicBezTo>
                    <a:pt x="1271" y="343"/>
                    <a:pt x="1355" y="668"/>
                    <a:pt x="1206" y="928"/>
                  </a:cubicBezTo>
                  <a:cubicBezTo>
                    <a:pt x="1132" y="1048"/>
                    <a:pt x="1012" y="1132"/>
                    <a:pt x="872" y="1169"/>
                  </a:cubicBezTo>
                  <a:cubicBezTo>
                    <a:pt x="826" y="1181"/>
                    <a:pt x="780" y="1187"/>
                    <a:pt x="734" y="1187"/>
                  </a:cubicBezTo>
                  <a:cubicBezTo>
                    <a:pt x="642" y="1187"/>
                    <a:pt x="551" y="1163"/>
                    <a:pt x="464" y="1113"/>
                  </a:cubicBezTo>
                  <a:cubicBezTo>
                    <a:pt x="214" y="965"/>
                    <a:pt x="130" y="631"/>
                    <a:pt x="279" y="380"/>
                  </a:cubicBezTo>
                  <a:cubicBezTo>
                    <a:pt x="378" y="207"/>
                    <a:pt x="559" y="112"/>
                    <a:pt x="746" y="112"/>
                  </a:cubicBezTo>
                  <a:close/>
                  <a:moveTo>
                    <a:pt x="742" y="0"/>
                  </a:moveTo>
                  <a:cubicBezTo>
                    <a:pt x="519" y="0"/>
                    <a:pt x="299" y="113"/>
                    <a:pt x="177" y="315"/>
                  </a:cubicBezTo>
                  <a:cubicBezTo>
                    <a:pt x="0" y="631"/>
                    <a:pt x="103" y="1030"/>
                    <a:pt x="409" y="1215"/>
                  </a:cubicBezTo>
                  <a:cubicBezTo>
                    <a:pt x="511" y="1271"/>
                    <a:pt x="622" y="1308"/>
                    <a:pt x="743" y="1308"/>
                  </a:cubicBezTo>
                  <a:cubicBezTo>
                    <a:pt x="798" y="1308"/>
                    <a:pt x="854" y="1299"/>
                    <a:pt x="900" y="1280"/>
                  </a:cubicBezTo>
                  <a:cubicBezTo>
                    <a:pt x="1077" y="1243"/>
                    <a:pt x="1216" y="1132"/>
                    <a:pt x="1299" y="983"/>
                  </a:cubicBezTo>
                  <a:cubicBezTo>
                    <a:pt x="1485" y="677"/>
                    <a:pt x="1383" y="269"/>
                    <a:pt x="1077" y="93"/>
                  </a:cubicBezTo>
                  <a:cubicBezTo>
                    <a:pt x="973" y="30"/>
                    <a:pt x="857" y="0"/>
                    <a:pt x="742" y="0"/>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412" name="Google Shape;1412;p5"/>
            <p:cNvSpPr/>
            <p:nvPr/>
          </p:nvSpPr>
          <p:spPr>
            <a:xfrm>
              <a:off x="3187703" y="2516522"/>
              <a:ext cx="33873" cy="33361"/>
            </a:xfrm>
            <a:custGeom>
              <a:rect b="b" l="l" r="r" t="t"/>
              <a:pathLst>
                <a:path extrusionOk="0" h="586" w="595">
                  <a:moveTo>
                    <a:pt x="298" y="1"/>
                  </a:moveTo>
                  <a:cubicBezTo>
                    <a:pt x="131" y="1"/>
                    <a:pt x="1" y="131"/>
                    <a:pt x="1" y="288"/>
                  </a:cubicBezTo>
                  <a:cubicBezTo>
                    <a:pt x="1" y="455"/>
                    <a:pt x="131" y="585"/>
                    <a:pt x="298" y="585"/>
                  </a:cubicBezTo>
                  <a:cubicBezTo>
                    <a:pt x="455" y="585"/>
                    <a:pt x="594" y="455"/>
                    <a:pt x="594" y="288"/>
                  </a:cubicBezTo>
                  <a:cubicBezTo>
                    <a:pt x="594" y="131"/>
                    <a:pt x="455" y="1"/>
                    <a:pt x="298" y="1"/>
                  </a:cubicBezTo>
                  <a:close/>
                </a:path>
              </a:pathLst>
            </a:cu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413" name="Google Shape;1413;p5"/>
            <p:cNvSpPr/>
            <p:nvPr/>
          </p:nvSpPr>
          <p:spPr>
            <a:xfrm>
              <a:off x="3184572" y="2512822"/>
              <a:ext cx="40193" cy="40193"/>
            </a:xfrm>
            <a:custGeom>
              <a:rect b="b" l="l" r="r" t="t"/>
              <a:pathLst>
                <a:path extrusionOk="0" h="706" w="706">
                  <a:moveTo>
                    <a:pt x="353" y="121"/>
                  </a:moveTo>
                  <a:cubicBezTo>
                    <a:pt x="482" y="121"/>
                    <a:pt x="585" y="224"/>
                    <a:pt x="585" y="353"/>
                  </a:cubicBezTo>
                  <a:cubicBezTo>
                    <a:pt x="585" y="483"/>
                    <a:pt x="482" y="585"/>
                    <a:pt x="353" y="585"/>
                  </a:cubicBezTo>
                  <a:cubicBezTo>
                    <a:pt x="223" y="585"/>
                    <a:pt x="121" y="483"/>
                    <a:pt x="121" y="353"/>
                  </a:cubicBezTo>
                  <a:cubicBezTo>
                    <a:pt x="121" y="224"/>
                    <a:pt x="223" y="121"/>
                    <a:pt x="353" y="121"/>
                  </a:cubicBezTo>
                  <a:close/>
                  <a:moveTo>
                    <a:pt x="353" y="1"/>
                  </a:moveTo>
                  <a:cubicBezTo>
                    <a:pt x="158" y="1"/>
                    <a:pt x="0" y="159"/>
                    <a:pt x="0" y="353"/>
                  </a:cubicBezTo>
                  <a:cubicBezTo>
                    <a:pt x="0" y="548"/>
                    <a:pt x="158" y="706"/>
                    <a:pt x="353" y="706"/>
                  </a:cubicBezTo>
                  <a:cubicBezTo>
                    <a:pt x="547" y="706"/>
                    <a:pt x="705" y="548"/>
                    <a:pt x="705" y="353"/>
                  </a:cubicBezTo>
                  <a:cubicBezTo>
                    <a:pt x="705" y="159"/>
                    <a:pt x="547" y="1"/>
                    <a:pt x="353" y="1"/>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414" name="Google Shape;1414;p5"/>
            <p:cNvSpPr/>
            <p:nvPr/>
          </p:nvSpPr>
          <p:spPr>
            <a:xfrm>
              <a:off x="3154968" y="2476956"/>
              <a:ext cx="52319" cy="59720"/>
            </a:xfrm>
            <a:custGeom>
              <a:rect b="b" l="l" r="r" t="t"/>
              <a:pathLst>
                <a:path extrusionOk="0" h="1049" w="919">
                  <a:moveTo>
                    <a:pt x="66" y="56"/>
                  </a:moveTo>
                  <a:lnTo>
                    <a:pt x="863" y="983"/>
                  </a:lnTo>
                  <a:lnTo>
                    <a:pt x="854" y="983"/>
                  </a:lnTo>
                  <a:lnTo>
                    <a:pt x="66" y="56"/>
                  </a:lnTo>
                  <a:close/>
                  <a:moveTo>
                    <a:pt x="66" y="0"/>
                  </a:moveTo>
                  <a:cubicBezTo>
                    <a:pt x="47" y="0"/>
                    <a:pt x="38" y="0"/>
                    <a:pt x="28" y="19"/>
                  </a:cubicBezTo>
                  <a:cubicBezTo>
                    <a:pt x="10" y="28"/>
                    <a:pt x="10" y="37"/>
                    <a:pt x="1" y="56"/>
                  </a:cubicBezTo>
                  <a:cubicBezTo>
                    <a:pt x="1" y="74"/>
                    <a:pt x="10" y="84"/>
                    <a:pt x="19" y="102"/>
                  </a:cubicBezTo>
                  <a:lnTo>
                    <a:pt x="817" y="1021"/>
                  </a:lnTo>
                  <a:cubicBezTo>
                    <a:pt x="826" y="1039"/>
                    <a:pt x="845" y="1048"/>
                    <a:pt x="863" y="1048"/>
                  </a:cubicBezTo>
                  <a:cubicBezTo>
                    <a:pt x="873" y="1048"/>
                    <a:pt x="882" y="1039"/>
                    <a:pt x="900" y="1030"/>
                  </a:cubicBezTo>
                  <a:cubicBezTo>
                    <a:pt x="910" y="1021"/>
                    <a:pt x="919" y="1002"/>
                    <a:pt x="919" y="983"/>
                  </a:cubicBezTo>
                  <a:cubicBezTo>
                    <a:pt x="919" y="974"/>
                    <a:pt x="919" y="956"/>
                    <a:pt x="900" y="946"/>
                  </a:cubicBezTo>
                  <a:lnTo>
                    <a:pt x="112" y="19"/>
                  </a:lnTo>
                  <a:cubicBezTo>
                    <a:pt x="103" y="9"/>
                    <a:pt x="84" y="0"/>
                    <a:pt x="66" y="0"/>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415" name="Google Shape;1415;p5"/>
            <p:cNvSpPr/>
            <p:nvPr/>
          </p:nvSpPr>
          <p:spPr>
            <a:xfrm>
              <a:off x="3142273" y="2464261"/>
              <a:ext cx="21747" cy="21690"/>
            </a:xfrm>
            <a:custGeom>
              <a:rect b="b" l="l" r="r" t="t"/>
              <a:pathLst>
                <a:path extrusionOk="0" h="381" w="382">
                  <a:moveTo>
                    <a:pt x="270" y="56"/>
                  </a:moveTo>
                  <a:lnTo>
                    <a:pt x="316" y="307"/>
                  </a:lnTo>
                  <a:lnTo>
                    <a:pt x="316" y="307"/>
                  </a:lnTo>
                  <a:lnTo>
                    <a:pt x="263" y="288"/>
                  </a:lnTo>
                  <a:lnTo>
                    <a:pt x="263" y="288"/>
                  </a:lnTo>
                  <a:cubicBezTo>
                    <a:pt x="272" y="287"/>
                    <a:pt x="282" y="285"/>
                    <a:pt x="289" y="279"/>
                  </a:cubicBezTo>
                  <a:cubicBezTo>
                    <a:pt x="298" y="269"/>
                    <a:pt x="307" y="251"/>
                    <a:pt x="298" y="242"/>
                  </a:cubicBezTo>
                  <a:lnTo>
                    <a:pt x="270" y="56"/>
                  </a:lnTo>
                  <a:close/>
                  <a:moveTo>
                    <a:pt x="251" y="0"/>
                  </a:moveTo>
                  <a:cubicBezTo>
                    <a:pt x="242" y="0"/>
                    <a:pt x="224" y="10"/>
                    <a:pt x="214" y="28"/>
                  </a:cubicBezTo>
                  <a:cubicBezTo>
                    <a:pt x="214" y="38"/>
                    <a:pt x="205" y="56"/>
                    <a:pt x="214" y="75"/>
                  </a:cubicBezTo>
                  <a:lnTo>
                    <a:pt x="242" y="214"/>
                  </a:lnTo>
                  <a:lnTo>
                    <a:pt x="84" y="158"/>
                  </a:lnTo>
                  <a:lnTo>
                    <a:pt x="38" y="158"/>
                  </a:lnTo>
                  <a:cubicBezTo>
                    <a:pt x="19" y="167"/>
                    <a:pt x="10" y="177"/>
                    <a:pt x="1" y="195"/>
                  </a:cubicBezTo>
                  <a:cubicBezTo>
                    <a:pt x="1" y="214"/>
                    <a:pt x="1" y="223"/>
                    <a:pt x="10" y="242"/>
                  </a:cubicBezTo>
                  <a:cubicBezTo>
                    <a:pt x="10" y="251"/>
                    <a:pt x="29" y="260"/>
                    <a:pt x="38" y="269"/>
                  </a:cubicBezTo>
                  <a:lnTo>
                    <a:pt x="335" y="381"/>
                  </a:lnTo>
                  <a:lnTo>
                    <a:pt x="344" y="381"/>
                  </a:lnTo>
                  <a:cubicBezTo>
                    <a:pt x="353" y="381"/>
                    <a:pt x="363" y="381"/>
                    <a:pt x="372" y="372"/>
                  </a:cubicBezTo>
                  <a:cubicBezTo>
                    <a:pt x="381" y="362"/>
                    <a:pt x="381" y="344"/>
                    <a:pt x="381" y="334"/>
                  </a:cubicBezTo>
                  <a:lnTo>
                    <a:pt x="326" y="47"/>
                  </a:lnTo>
                  <a:cubicBezTo>
                    <a:pt x="326" y="28"/>
                    <a:pt x="316" y="19"/>
                    <a:pt x="298" y="10"/>
                  </a:cubicBezTo>
                  <a:cubicBezTo>
                    <a:pt x="289" y="0"/>
                    <a:pt x="270" y="0"/>
                    <a:pt x="251" y="0"/>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416" name="Google Shape;1416;p5"/>
            <p:cNvSpPr/>
            <p:nvPr/>
          </p:nvSpPr>
          <p:spPr>
            <a:xfrm>
              <a:off x="3147055" y="2469840"/>
              <a:ext cx="21690" cy="21918"/>
            </a:xfrm>
            <a:custGeom>
              <a:rect b="b" l="l" r="r" t="t"/>
              <a:pathLst>
                <a:path extrusionOk="0" h="385" w="381">
                  <a:moveTo>
                    <a:pt x="56" y="218"/>
                  </a:moveTo>
                  <a:lnTo>
                    <a:pt x="251" y="283"/>
                  </a:lnTo>
                  <a:cubicBezTo>
                    <a:pt x="256" y="287"/>
                    <a:pt x="262" y="290"/>
                    <a:pt x="269" y="290"/>
                  </a:cubicBezTo>
                  <a:cubicBezTo>
                    <a:pt x="276" y="290"/>
                    <a:pt x="283" y="287"/>
                    <a:pt x="288" y="283"/>
                  </a:cubicBezTo>
                  <a:cubicBezTo>
                    <a:pt x="295" y="276"/>
                    <a:pt x="302" y="263"/>
                    <a:pt x="305" y="253"/>
                  </a:cubicBezTo>
                  <a:lnTo>
                    <a:pt x="305" y="253"/>
                  </a:lnTo>
                  <a:lnTo>
                    <a:pt x="316" y="311"/>
                  </a:lnTo>
                  <a:lnTo>
                    <a:pt x="56" y="218"/>
                  </a:lnTo>
                  <a:close/>
                  <a:moveTo>
                    <a:pt x="270" y="1"/>
                  </a:moveTo>
                  <a:cubicBezTo>
                    <a:pt x="266" y="1"/>
                    <a:pt x="263" y="2"/>
                    <a:pt x="260" y="4"/>
                  </a:cubicBezTo>
                  <a:cubicBezTo>
                    <a:pt x="242" y="4"/>
                    <a:pt x="223" y="14"/>
                    <a:pt x="214" y="32"/>
                  </a:cubicBezTo>
                  <a:cubicBezTo>
                    <a:pt x="214" y="42"/>
                    <a:pt x="205" y="60"/>
                    <a:pt x="214" y="69"/>
                  </a:cubicBezTo>
                  <a:lnTo>
                    <a:pt x="242" y="218"/>
                  </a:lnTo>
                  <a:lnTo>
                    <a:pt x="84" y="162"/>
                  </a:lnTo>
                  <a:cubicBezTo>
                    <a:pt x="75" y="158"/>
                    <a:pt x="65" y="155"/>
                    <a:pt x="57" y="155"/>
                  </a:cubicBezTo>
                  <a:cubicBezTo>
                    <a:pt x="49" y="155"/>
                    <a:pt x="42" y="158"/>
                    <a:pt x="38" y="162"/>
                  </a:cubicBezTo>
                  <a:cubicBezTo>
                    <a:pt x="19" y="171"/>
                    <a:pt x="10" y="181"/>
                    <a:pt x="0" y="199"/>
                  </a:cubicBezTo>
                  <a:cubicBezTo>
                    <a:pt x="0" y="209"/>
                    <a:pt x="0" y="227"/>
                    <a:pt x="10" y="246"/>
                  </a:cubicBezTo>
                  <a:cubicBezTo>
                    <a:pt x="10" y="255"/>
                    <a:pt x="28" y="264"/>
                    <a:pt x="38" y="274"/>
                  </a:cubicBezTo>
                  <a:lnTo>
                    <a:pt x="334" y="376"/>
                  </a:lnTo>
                  <a:cubicBezTo>
                    <a:pt x="334" y="385"/>
                    <a:pt x="344" y="385"/>
                    <a:pt x="344" y="385"/>
                  </a:cubicBezTo>
                  <a:cubicBezTo>
                    <a:pt x="353" y="385"/>
                    <a:pt x="362" y="376"/>
                    <a:pt x="372" y="366"/>
                  </a:cubicBezTo>
                  <a:cubicBezTo>
                    <a:pt x="381" y="357"/>
                    <a:pt x="381" y="348"/>
                    <a:pt x="381" y="329"/>
                  </a:cubicBezTo>
                  <a:lnTo>
                    <a:pt x="325" y="51"/>
                  </a:lnTo>
                  <a:cubicBezTo>
                    <a:pt x="325" y="32"/>
                    <a:pt x="316" y="23"/>
                    <a:pt x="297" y="14"/>
                  </a:cubicBezTo>
                  <a:cubicBezTo>
                    <a:pt x="291" y="7"/>
                    <a:pt x="280" y="1"/>
                    <a:pt x="270" y="1"/>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417" name="Google Shape;1417;p5"/>
            <p:cNvSpPr/>
            <p:nvPr/>
          </p:nvSpPr>
          <p:spPr>
            <a:xfrm>
              <a:off x="2593589" y="2681844"/>
              <a:ext cx="175914" cy="249866"/>
            </a:xfrm>
            <a:custGeom>
              <a:rect b="b" l="l" r="r" t="t"/>
              <a:pathLst>
                <a:path extrusionOk="0" h="4389" w="3090">
                  <a:moveTo>
                    <a:pt x="399" y="0"/>
                  </a:moveTo>
                  <a:cubicBezTo>
                    <a:pt x="177" y="0"/>
                    <a:pt x="0" y="177"/>
                    <a:pt x="0" y="390"/>
                  </a:cubicBezTo>
                  <a:lnTo>
                    <a:pt x="0" y="3999"/>
                  </a:lnTo>
                  <a:cubicBezTo>
                    <a:pt x="0" y="4212"/>
                    <a:pt x="177" y="4388"/>
                    <a:pt x="399" y="4388"/>
                  </a:cubicBezTo>
                  <a:lnTo>
                    <a:pt x="2700" y="4388"/>
                  </a:lnTo>
                  <a:cubicBezTo>
                    <a:pt x="2913" y="4388"/>
                    <a:pt x="3090" y="4212"/>
                    <a:pt x="3090" y="3999"/>
                  </a:cubicBezTo>
                  <a:lnTo>
                    <a:pt x="3090" y="390"/>
                  </a:lnTo>
                  <a:cubicBezTo>
                    <a:pt x="3090" y="177"/>
                    <a:pt x="2913" y="0"/>
                    <a:pt x="2700" y="0"/>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418" name="Google Shape;1418;p5"/>
            <p:cNvSpPr/>
            <p:nvPr/>
          </p:nvSpPr>
          <p:spPr>
            <a:xfrm>
              <a:off x="2590401" y="2678144"/>
              <a:ext cx="182802" cy="256697"/>
            </a:xfrm>
            <a:custGeom>
              <a:rect b="b" l="l" r="r" t="t"/>
              <a:pathLst>
                <a:path extrusionOk="0" h="4509" w="3211">
                  <a:moveTo>
                    <a:pt x="2756" y="121"/>
                  </a:moveTo>
                  <a:cubicBezTo>
                    <a:pt x="2942" y="121"/>
                    <a:pt x="3090" y="270"/>
                    <a:pt x="3090" y="455"/>
                  </a:cubicBezTo>
                  <a:lnTo>
                    <a:pt x="3090" y="4054"/>
                  </a:lnTo>
                  <a:cubicBezTo>
                    <a:pt x="3090" y="4240"/>
                    <a:pt x="2942" y="4398"/>
                    <a:pt x="2756" y="4398"/>
                  </a:cubicBezTo>
                  <a:lnTo>
                    <a:pt x="455" y="4398"/>
                  </a:lnTo>
                  <a:cubicBezTo>
                    <a:pt x="270" y="4398"/>
                    <a:pt x="121" y="4240"/>
                    <a:pt x="121" y="4054"/>
                  </a:cubicBezTo>
                  <a:lnTo>
                    <a:pt x="121" y="455"/>
                  </a:lnTo>
                  <a:cubicBezTo>
                    <a:pt x="121" y="270"/>
                    <a:pt x="270" y="121"/>
                    <a:pt x="455" y="121"/>
                  </a:cubicBezTo>
                  <a:close/>
                  <a:moveTo>
                    <a:pt x="455" y="0"/>
                  </a:moveTo>
                  <a:cubicBezTo>
                    <a:pt x="205" y="0"/>
                    <a:pt x="1" y="205"/>
                    <a:pt x="1" y="455"/>
                  </a:cubicBezTo>
                  <a:lnTo>
                    <a:pt x="1" y="4064"/>
                  </a:lnTo>
                  <a:cubicBezTo>
                    <a:pt x="1" y="4305"/>
                    <a:pt x="205" y="4509"/>
                    <a:pt x="455" y="4509"/>
                  </a:cubicBezTo>
                  <a:lnTo>
                    <a:pt x="2756" y="4509"/>
                  </a:lnTo>
                  <a:cubicBezTo>
                    <a:pt x="3006" y="4509"/>
                    <a:pt x="3211" y="4314"/>
                    <a:pt x="3211" y="4064"/>
                  </a:cubicBezTo>
                  <a:lnTo>
                    <a:pt x="3211" y="455"/>
                  </a:lnTo>
                  <a:cubicBezTo>
                    <a:pt x="3211" y="205"/>
                    <a:pt x="3006" y="0"/>
                    <a:pt x="2756" y="0"/>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419" name="Google Shape;1419;p5"/>
            <p:cNvSpPr/>
            <p:nvPr/>
          </p:nvSpPr>
          <p:spPr>
            <a:xfrm>
              <a:off x="2287821" y="2677631"/>
              <a:ext cx="268880" cy="268880"/>
            </a:xfrm>
            <a:custGeom>
              <a:rect b="b" l="l" r="r" t="t"/>
              <a:pathLst>
                <a:path extrusionOk="0" h="4723" w="4723">
                  <a:moveTo>
                    <a:pt x="473" y="0"/>
                  </a:moveTo>
                  <a:cubicBezTo>
                    <a:pt x="214" y="0"/>
                    <a:pt x="0" y="214"/>
                    <a:pt x="0" y="473"/>
                  </a:cubicBezTo>
                  <a:lnTo>
                    <a:pt x="0" y="4249"/>
                  </a:lnTo>
                  <a:cubicBezTo>
                    <a:pt x="0" y="4509"/>
                    <a:pt x="214" y="4722"/>
                    <a:pt x="473" y="4722"/>
                  </a:cubicBezTo>
                  <a:lnTo>
                    <a:pt x="4249" y="4722"/>
                  </a:lnTo>
                  <a:cubicBezTo>
                    <a:pt x="4518" y="4722"/>
                    <a:pt x="4722" y="4509"/>
                    <a:pt x="4722" y="4249"/>
                  </a:cubicBezTo>
                  <a:lnTo>
                    <a:pt x="4722" y="473"/>
                  </a:lnTo>
                  <a:cubicBezTo>
                    <a:pt x="4722" y="214"/>
                    <a:pt x="4518" y="0"/>
                    <a:pt x="4249" y="0"/>
                  </a:cubicBezTo>
                  <a:close/>
                </a:path>
              </a:pathLst>
            </a:cu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420" name="Google Shape;1420;p5"/>
            <p:cNvSpPr/>
            <p:nvPr/>
          </p:nvSpPr>
          <p:spPr>
            <a:xfrm>
              <a:off x="2284633" y="2674443"/>
              <a:ext cx="275769" cy="275200"/>
            </a:xfrm>
            <a:custGeom>
              <a:rect b="b" l="l" r="r" t="t"/>
              <a:pathLst>
                <a:path extrusionOk="0" h="4834" w="4844">
                  <a:moveTo>
                    <a:pt x="4305" y="112"/>
                  </a:moveTo>
                  <a:cubicBezTo>
                    <a:pt x="4537" y="112"/>
                    <a:pt x="4722" y="297"/>
                    <a:pt x="4722" y="529"/>
                  </a:cubicBezTo>
                  <a:lnTo>
                    <a:pt x="4722" y="4305"/>
                  </a:lnTo>
                  <a:cubicBezTo>
                    <a:pt x="4722" y="4537"/>
                    <a:pt x="4537" y="4722"/>
                    <a:pt x="4305" y="4722"/>
                  </a:cubicBezTo>
                  <a:lnTo>
                    <a:pt x="529" y="4722"/>
                  </a:lnTo>
                  <a:cubicBezTo>
                    <a:pt x="297" y="4722"/>
                    <a:pt x="112" y="4537"/>
                    <a:pt x="112" y="4305"/>
                  </a:cubicBezTo>
                  <a:lnTo>
                    <a:pt x="112" y="529"/>
                  </a:lnTo>
                  <a:cubicBezTo>
                    <a:pt x="112" y="297"/>
                    <a:pt x="297" y="112"/>
                    <a:pt x="529" y="112"/>
                  </a:cubicBezTo>
                  <a:close/>
                  <a:moveTo>
                    <a:pt x="529" y="1"/>
                  </a:moveTo>
                  <a:cubicBezTo>
                    <a:pt x="242" y="1"/>
                    <a:pt x="1" y="232"/>
                    <a:pt x="1" y="529"/>
                  </a:cubicBezTo>
                  <a:lnTo>
                    <a:pt x="1" y="4305"/>
                  </a:lnTo>
                  <a:cubicBezTo>
                    <a:pt x="1" y="4602"/>
                    <a:pt x="242" y="4834"/>
                    <a:pt x="529" y="4834"/>
                  </a:cubicBezTo>
                  <a:lnTo>
                    <a:pt x="4305" y="4834"/>
                  </a:lnTo>
                  <a:cubicBezTo>
                    <a:pt x="4602" y="4834"/>
                    <a:pt x="4843" y="4602"/>
                    <a:pt x="4843" y="4305"/>
                  </a:cubicBezTo>
                  <a:lnTo>
                    <a:pt x="4843" y="529"/>
                  </a:lnTo>
                  <a:cubicBezTo>
                    <a:pt x="4843" y="232"/>
                    <a:pt x="4602" y="1"/>
                    <a:pt x="4305" y="1"/>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421" name="Google Shape;1421;p5"/>
            <p:cNvSpPr/>
            <p:nvPr/>
          </p:nvSpPr>
          <p:spPr>
            <a:xfrm>
              <a:off x="2393425" y="2357433"/>
              <a:ext cx="373973" cy="201817"/>
            </a:xfrm>
            <a:custGeom>
              <a:rect b="b" l="l" r="r" t="t"/>
              <a:pathLst>
                <a:path extrusionOk="0" h="3545" w="6569">
                  <a:moveTo>
                    <a:pt x="177" y="0"/>
                  </a:moveTo>
                  <a:cubicBezTo>
                    <a:pt x="75" y="0"/>
                    <a:pt x="1" y="84"/>
                    <a:pt x="1" y="186"/>
                  </a:cubicBezTo>
                  <a:lnTo>
                    <a:pt x="1" y="3359"/>
                  </a:lnTo>
                  <a:cubicBezTo>
                    <a:pt x="1" y="3461"/>
                    <a:pt x="75" y="3544"/>
                    <a:pt x="177" y="3544"/>
                  </a:cubicBezTo>
                  <a:lnTo>
                    <a:pt x="6383" y="3544"/>
                  </a:lnTo>
                  <a:cubicBezTo>
                    <a:pt x="6485" y="3544"/>
                    <a:pt x="6568" y="3461"/>
                    <a:pt x="6568" y="3359"/>
                  </a:cubicBezTo>
                  <a:lnTo>
                    <a:pt x="6568" y="186"/>
                  </a:lnTo>
                  <a:cubicBezTo>
                    <a:pt x="6568" y="84"/>
                    <a:pt x="6485" y="0"/>
                    <a:pt x="6383" y="0"/>
                  </a:cubicBezTo>
                  <a:close/>
                </a:path>
              </a:pathLst>
            </a:custGeom>
            <a:solidFill>
              <a:schemeClr val="l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422" name="Google Shape;1422;p5"/>
            <p:cNvSpPr/>
            <p:nvPr/>
          </p:nvSpPr>
          <p:spPr>
            <a:xfrm>
              <a:off x="2389725" y="2506645"/>
              <a:ext cx="380862" cy="208136"/>
            </a:xfrm>
            <a:custGeom>
              <a:rect b="b" l="l" r="r" t="t"/>
              <a:pathLst>
                <a:path extrusionOk="0" h="3656" w="6690">
                  <a:moveTo>
                    <a:pt x="242" y="112"/>
                  </a:moveTo>
                  <a:lnTo>
                    <a:pt x="242" y="121"/>
                  </a:lnTo>
                  <a:lnTo>
                    <a:pt x="6448" y="121"/>
                  </a:lnTo>
                  <a:cubicBezTo>
                    <a:pt x="6522" y="121"/>
                    <a:pt x="6578" y="177"/>
                    <a:pt x="6578" y="242"/>
                  </a:cubicBezTo>
                  <a:lnTo>
                    <a:pt x="6578" y="3415"/>
                  </a:lnTo>
                  <a:cubicBezTo>
                    <a:pt x="6578" y="3489"/>
                    <a:pt x="6522" y="3544"/>
                    <a:pt x="6448" y="3544"/>
                  </a:cubicBezTo>
                  <a:lnTo>
                    <a:pt x="242" y="3544"/>
                  </a:lnTo>
                  <a:cubicBezTo>
                    <a:pt x="177" y="3544"/>
                    <a:pt x="121" y="3489"/>
                    <a:pt x="121" y="3415"/>
                  </a:cubicBezTo>
                  <a:lnTo>
                    <a:pt x="121" y="242"/>
                  </a:lnTo>
                  <a:cubicBezTo>
                    <a:pt x="121" y="177"/>
                    <a:pt x="177" y="112"/>
                    <a:pt x="242" y="112"/>
                  </a:cubicBezTo>
                  <a:close/>
                  <a:moveTo>
                    <a:pt x="242" y="1"/>
                  </a:moveTo>
                  <a:cubicBezTo>
                    <a:pt x="112" y="1"/>
                    <a:pt x="1" y="112"/>
                    <a:pt x="1" y="242"/>
                  </a:cubicBezTo>
                  <a:lnTo>
                    <a:pt x="1" y="3415"/>
                  </a:lnTo>
                  <a:cubicBezTo>
                    <a:pt x="1" y="3554"/>
                    <a:pt x="112" y="3656"/>
                    <a:pt x="242" y="3656"/>
                  </a:cubicBezTo>
                  <a:lnTo>
                    <a:pt x="6448" y="3656"/>
                  </a:lnTo>
                  <a:cubicBezTo>
                    <a:pt x="6587" y="3656"/>
                    <a:pt x="6689" y="3554"/>
                    <a:pt x="6689" y="3415"/>
                  </a:cubicBezTo>
                  <a:lnTo>
                    <a:pt x="6689" y="242"/>
                  </a:lnTo>
                  <a:cubicBezTo>
                    <a:pt x="6689" y="112"/>
                    <a:pt x="6587" y="1"/>
                    <a:pt x="6448" y="1"/>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423" name="Google Shape;1423;p5"/>
            <p:cNvSpPr/>
            <p:nvPr/>
          </p:nvSpPr>
          <p:spPr>
            <a:xfrm>
              <a:off x="2454681" y="2494889"/>
              <a:ext cx="125246" cy="6376"/>
            </a:xfrm>
            <a:custGeom>
              <a:rect b="b" l="l" r="r" t="t"/>
              <a:pathLst>
                <a:path extrusionOk="0" h="112" w="2200">
                  <a:moveTo>
                    <a:pt x="66" y="0"/>
                  </a:moveTo>
                  <a:cubicBezTo>
                    <a:pt x="29" y="0"/>
                    <a:pt x="1" y="19"/>
                    <a:pt x="1" y="56"/>
                  </a:cubicBezTo>
                  <a:cubicBezTo>
                    <a:pt x="1" y="84"/>
                    <a:pt x="29" y="112"/>
                    <a:pt x="66" y="112"/>
                  </a:cubicBezTo>
                  <a:lnTo>
                    <a:pt x="2144" y="112"/>
                  </a:lnTo>
                  <a:cubicBezTo>
                    <a:pt x="2171" y="112"/>
                    <a:pt x="2199" y="84"/>
                    <a:pt x="2199" y="56"/>
                  </a:cubicBezTo>
                  <a:cubicBezTo>
                    <a:pt x="2199" y="19"/>
                    <a:pt x="2171" y="0"/>
                    <a:pt x="2144" y="0"/>
                  </a:cubicBezTo>
                  <a:close/>
                </a:path>
              </a:pathLst>
            </a:cu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424" name="Google Shape;1424;p5"/>
            <p:cNvSpPr/>
            <p:nvPr/>
          </p:nvSpPr>
          <p:spPr>
            <a:xfrm>
              <a:off x="2604121" y="2494889"/>
              <a:ext cx="112038" cy="6376"/>
            </a:xfrm>
            <a:custGeom>
              <a:rect b="b" l="l" r="r" t="t"/>
              <a:pathLst>
                <a:path extrusionOk="0" h="112" w="1968">
                  <a:moveTo>
                    <a:pt x="57" y="0"/>
                  </a:moveTo>
                  <a:cubicBezTo>
                    <a:pt x="29" y="0"/>
                    <a:pt x="1" y="19"/>
                    <a:pt x="1" y="56"/>
                  </a:cubicBezTo>
                  <a:cubicBezTo>
                    <a:pt x="1" y="84"/>
                    <a:pt x="29" y="112"/>
                    <a:pt x="57" y="112"/>
                  </a:cubicBezTo>
                  <a:lnTo>
                    <a:pt x="1912" y="112"/>
                  </a:lnTo>
                  <a:cubicBezTo>
                    <a:pt x="1940" y="112"/>
                    <a:pt x="1968" y="84"/>
                    <a:pt x="1968" y="56"/>
                  </a:cubicBezTo>
                  <a:cubicBezTo>
                    <a:pt x="1968" y="19"/>
                    <a:pt x="1940" y="0"/>
                    <a:pt x="1912" y="0"/>
                  </a:cubicBezTo>
                  <a:close/>
                </a:path>
              </a:pathLst>
            </a:cu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425" name="Google Shape;1425;p5"/>
            <p:cNvSpPr/>
            <p:nvPr/>
          </p:nvSpPr>
          <p:spPr>
            <a:xfrm>
              <a:off x="2454681" y="2558251"/>
              <a:ext cx="112551" cy="6945"/>
            </a:xfrm>
            <a:custGeom>
              <a:rect b="b" l="l" r="r" t="t"/>
              <a:pathLst>
                <a:path extrusionOk="0" h="122" w="1977">
                  <a:moveTo>
                    <a:pt x="66" y="1"/>
                  </a:moveTo>
                  <a:cubicBezTo>
                    <a:pt x="29" y="1"/>
                    <a:pt x="1" y="29"/>
                    <a:pt x="1" y="66"/>
                  </a:cubicBezTo>
                  <a:cubicBezTo>
                    <a:pt x="1" y="93"/>
                    <a:pt x="29" y="121"/>
                    <a:pt x="66" y="121"/>
                  </a:cubicBezTo>
                  <a:lnTo>
                    <a:pt x="1912" y="121"/>
                  </a:lnTo>
                  <a:cubicBezTo>
                    <a:pt x="1949" y="121"/>
                    <a:pt x="1977" y="93"/>
                    <a:pt x="1977" y="66"/>
                  </a:cubicBezTo>
                  <a:cubicBezTo>
                    <a:pt x="1977" y="29"/>
                    <a:pt x="1949" y="1"/>
                    <a:pt x="1912" y="1"/>
                  </a:cubicBezTo>
                  <a:close/>
                </a:path>
              </a:pathLst>
            </a:cu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426" name="Google Shape;1426;p5"/>
            <p:cNvSpPr/>
            <p:nvPr/>
          </p:nvSpPr>
          <p:spPr>
            <a:xfrm>
              <a:off x="2554478" y="2525005"/>
              <a:ext cx="112551" cy="6376"/>
            </a:xfrm>
            <a:custGeom>
              <a:rect b="b" l="l" r="r" t="t"/>
              <a:pathLst>
                <a:path extrusionOk="0" h="112" w="1977">
                  <a:moveTo>
                    <a:pt x="66" y="0"/>
                  </a:moveTo>
                  <a:cubicBezTo>
                    <a:pt x="29" y="0"/>
                    <a:pt x="1" y="19"/>
                    <a:pt x="1" y="56"/>
                  </a:cubicBezTo>
                  <a:cubicBezTo>
                    <a:pt x="1" y="84"/>
                    <a:pt x="29" y="112"/>
                    <a:pt x="66" y="112"/>
                  </a:cubicBezTo>
                  <a:lnTo>
                    <a:pt x="1912" y="112"/>
                  </a:lnTo>
                  <a:cubicBezTo>
                    <a:pt x="1949" y="112"/>
                    <a:pt x="1977" y="84"/>
                    <a:pt x="1977" y="56"/>
                  </a:cubicBezTo>
                  <a:cubicBezTo>
                    <a:pt x="1977" y="19"/>
                    <a:pt x="1949" y="0"/>
                    <a:pt x="1912" y="0"/>
                  </a:cubicBezTo>
                  <a:close/>
                </a:path>
              </a:pathLst>
            </a:cu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427" name="Google Shape;1427;p5"/>
            <p:cNvSpPr/>
            <p:nvPr/>
          </p:nvSpPr>
          <p:spPr>
            <a:xfrm>
              <a:off x="2454681" y="2525005"/>
              <a:ext cx="76115" cy="6376"/>
            </a:xfrm>
            <a:custGeom>
              <a:rect b="b" l="l" r="r" t="t"/>
              <a:pathLst>
                <a:path extrusionOk="0" h="112" w="1337">
                  <a:moveTo>
                    <a:pt x="66" y="0"/>
                  </a:moveTo>
                  <a:cubicBezTo>
                    <a:pt x="29" y="0"/>
                    <a:pt x="1" y="19"/>
                    <a:pt x="1" y="56"/>
                  </a:cubicBezTo>
                  <a:cubicBezTo>
                    <a:pt x="1" y="84"/>
                    <a:pt x="29" y="112"/>
                    <a:pt x="66" y="112"/>
                  </a:cubicBezTo>
                  <a:lnTo>
                    <a:pt x="1281" y="112"/>
                  </a:lnTo>
                  <a:cubicBezTo>
                    <a:pt x="1309" y="112"/>
                    <a:pt x="1337" y="84"/>
                    <a:pt x="1337" y="56"/>
                  </a:cubicBezTo>
                  <a:cubicBezTo>
                    <a:pt x="1337" y="19"/>
                    <a:pt x="1309" y="0"/>
                    <a:pt x="1281" y="0"/>
                  </a:cubicBezTo>
                  <a:close/>
                </a:path>
              </a:pathLst>
            </a:cu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428" name="Google Shape;1428;p5"/>
            <p:cNvSpPr/>
            <p:nvPr/>
          </p:nvSpPr>
          <p:spPr>
            <a:xfrm>
              <a:off x="2593076" y="2558251"/>
              <a:ext cx="49131" cy="6945"/>
            </a:xfrm>
            <a:custGeom>
              <a:rect b="b" l="l" r="r" t="t"/>
              <a:pathLst>
                <a:path extrusionOk="0" h="122" w="863">
                  <a:moveTo>
                    <a:pt x="56" y="1"/>
                  </a:moveTo>
                  <a:cubicBezTo>
                    <a:pt x="19" y="1"/>
                    <a:pt x="0" y="29"/>
                    <a:pt x="0" y="66"/>
                  </a:cubicBezTo>
                  <a:cubicBezTo>
                    <a:pt x="0" y="93"/>
                    <a:pt x="19" y="121"/>
                    <a:pt x="56" y="121"/>
                  </a:cubicBezTo>
                  <a:lnTo>
                    <a:pt x="798" y="121"/>
                  </a:lnTo>
                  <a:cubicBezTo>
                    <a:pt x="835" y="121"/>
                    <a:pt x="863" y="93"/>
                    <a:pt x="863" y="66"/>
                  </a:cubicBezTo>
                  <a:cubicBezTo>
                    <a:pt x="863" y="29"/>
                    <a:pt x="835" y="1"/>
                    <a:pt x="798" y="1"/>
                  </a:cubicBezTo>
                  <a:close/>
                </a:path>
              </a:pathLst>
            </a:cu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429" name="Google Shape;1429;p5"/>
            <p:cNvSpPr/>
            <p:nvPr/>
          </p:nvSpPr>
          <p:spPr>
            <a:xfrm>
              <a:off x="2393425" y="2137375"/>
              <a:ext cx="373973" cy="250378"/>
            </a:xfrm>
            <a:custGeom>
              <a:rect b="b" l="l" r="r" t="t"/>
              <a:pathLst>
                <a:path extrusionOk="0" h="4398" w="6569">
                  <a:moveTo>
                    <a:pt x="177" y="0"/>
                  </a:moveTo>
                  <a:cubicBezTo>
                    <a:pt x="75" y="0"/>
                    <a:pt x="1" y="84"/>
                    <a:pt x="1" y="176"/>
                  </a:cubicBezTo>
                  <a:lnTo>
                    <a:pt x="1" y="4212"/>
                  </a:lnTo>
                  <a:cubicBezTo>
                    <a:pt x="1" y="4314"/>
                    <a:pt x="75" y="4397"/>
                    <a:pt x="177" y="4397"/>
                  </a:cubicBezTo>
                  <a:lnTo>
                    <a:pt x="6383" y="4397"/>
                  </a:lnTo>
                  <a:cubicBezTo>
                    <a:pt x="6485" y="4397"/>
                    <a:pt x="6568" y="4314"/>
                    <a:pt x="6568" y="4212"/>
                  </a:cubicBezTo>
                  <a:lnTo>
                    <a:pt x="6568" y="176"/>
                  </a:lnTo>
                  <a:cubicBezTo>
                    <a:pt x="6568" y="74"/>
                    <a:pt x="6485" y="0"/>
                    <a:pt x="6383" y="0"/>
                  </a:cubicBezTo>
                  <a:close/>
                </a:path>
              </a:pathLst>
            </a:cu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430" name="Google Shape;1430;p5"/>
            <p:cNvSpPr/>
            <p:nvPr/>
          </p:nvSpPr>
          <p:spPr>
            <a:xfrm>
              <a:off x="2389725" y="2133674"/>
              <a:ext cx="380862" cy="257210"/>
            </a:xfrm>
            <a:custGeom>
              <a:rect b="b" l="l" r="r" t="t"/>
              <a:pathLst>
                <a:path extrusionOk="0" h="4518" w="6690">
                  <a:moveTo>
                    <a:pt x="6448" y="121"/>
                  </a:moveTo>
                  <a:cubicBezTo>
                    <a:pt x="6522" y="121"/>
                    <a:pt x="6578" y="177"/>
                    <a:pt x="6578" y="241"/>
                  </a:cubicBezTo>
                  <a:lnTo>
                    <a:pt x="6578" y="4277"/>
                  </a:lnTo>
                  <a:cubicBezTo>
                    <a:pt x="6578" y="4342"/>
                    <a:pt x="6522" y="4397"/>
                    <a:pt x="6448" y="4397"/>
                  </a:cubicBezTo>
                  <a:lnTo>
                    <a:pt x="242" y="4397"/>
                  </a:lnTo>
                  <a:cubicBezTo>
                    <a:pt x="177" y="4397"/>
                    <a:pt x="121" y="4342"/>
                    <a:pt x="121" y="4277"/>
                  </a:cubicBezTo>
                  <a:lnTo>
                    <a:pt x="121" y="241"/>
                  </a:lnTo>
                  <a:cubicBezTo>
                    <a:pt x="121" y="177"/>
                    <a:pt x="177" y="121"/>
                    <a:pt x="242" y="121"/>
                  </a:cubicBezTo>
                  <a:close/>
                  <a:moveTo>
                    <a:pt x="242" y="0"/>
                  </a:moveTo>
                  <a:cubicBezTo>
                    <a:pt x="112" y="0"/>
                    <a:pt x="1" y="112"/>
                    <a:pt x="1" y="241"/>
                  </a:cubicBezTo>
                  <a:lnTo>
                    <a:pt x="1" y="4277"/>
                  </a:lnTo>
                  <a:cubicBezTo>
                    <a:pt x="1" y="4407"/>
                    <a:pt x="112" y="4518"/>
                    <a:pt x="242" y="4518"/>
                  </a:cubicBezTo>
                  <a:lnTo>
                    <a:pt x="6448" y="4518"/>
                  </a:lnTo>
                  <a:cubicBezTo>
                    <a:pt x="6587" y="4518"/>
                    <a:pt x="6689" y="4407"/>
                    <a:pt x="6689" y="4277"/>
                  </a:cubicBezTo>
                  <a:lnTo>
                    <a:pt x="6689" y="241"/>
                  </a:lnTo>
                  <a:cubicBezTo>
                    <a:pt x="6689" y="112"/>
                    <a:pt x="6587" y="0"/>
                    <a:pt x="6448" y="0"/>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431" name="Google Shape;1431;p5"/>
            <p:cNvSpPr/>
            <p:nvPr/>
          </p:nvSpPr>
          <p:spPr>
            <a:xfrm>
              <a:off x="2658545" y="2148988"/>
              <a:ext cx="19584" cy="19584"/>
            </a:xfrm>
            <a:custGeom>
              <a:rect b="b" l="l" r="r" t="t"/>
              <a:pathLst>
                <a:path extrusionOk="0" h="344" w="344">
                  <a:moveTo>
                    <a:pt x="167" y="112"/>
                  </a:moveTo>
                  <a:cubicBezTo>
                    <a:pt x="205" y="112"/>
                    <a:pt x="223" y="139"/>
                    <a:pt x="223" y="167"/>
                  </a:cubicBezTo>
                  <a:cubicBezTo>
                    <a:pt x="223" y="195"/>
                    <a:pt x="205" y="223"/>
                    <a:pt x="167" y="223"/>
                  </a:cubicBezTo>
                  <a:cubicBezTo>
                    <a:pt x="140" y="223"/>
                    <a:pt x="112" y="195"/>
                    <a:pt x="112" y="167"/>
                  </a:cubicBezTo>
                  <a:cubicBezTo>
                    <a:pt x="112" y="139"/>
                    <a:pt x="140" y="112"/>
                    <a:pt x="167" y="112"/>
                  </a:cubicBezTo>
                  <a:close/>
                  <a:moveTo>
                    <a:pt x="167" y="0"/>
                  </a:moveTo>
                  <a:cubicBezTo>
                    <a:pt x="75" y="0"/>
                    <a:pt x="0" y="74"/>
                    <a:pt x="0" y="167"/>
                  </a:cubicBezTo>
                  <a:cubicBezTo>
                    <a:pt x="0" y="260"/>
                    <a:pt x="75" y="344"/>
                    <a:pt x="167" y="344"/>
                  </a:cubicBezTo>
                  <a:cubicBezTo>
                    <a:pt x="260" y="344"/>
                    <a:pt x="344" y="260"/>
                    <a:pt x="344" y="167"/>
                  </a:cubicBezTo>
                  <a:cubicBezTo>
                    <a:pt x="344" y="74"/>
                    <a:pt x="260" y="0"/>
                    <a:pt x="167" y="0"/>
                  </a:cubicBezTo>
                  <a:close/>
                </a:path>
              </a:pathLst>
            </a:cu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432" name="Google Shape;1432;p5"/>
            <p:cNvSpPr/>
            <p:nvPr/>
          </p:nvSpPr>
          <p:spPr>
            <a:xfrm>
              <a:off x="2696574" y="2148988"/>
              <a:ext cx="19584" cy="19584"/>
            </a:xfrm>
            <a:custGeom>
              <a:rect b="b" l="l" r="r" t="t"/>
              <a:pathLst>
                <a:path extrusionOk="0" h="344" w="344">
                  <a:moveTo>
                    <a:pt x="167" y="112"/>
                  </a:moveTo>
                  <a:cubicBezTo>
                    <a:pt x="205" y="112"/>
                    <a:pt x="223" y="139"/>
                    <a:pt x="223" y="167"/>
                  </a:cubicBezTo>
                  <a:cubicBezTo>
                    <a:pt x="223" y="195"/>
                    <a:pt x="205" y="223"/>
                    <a:pt x="167" y="223"/>
                  </a:cubicBezTo>
                  <a:cubicBezTo>
                    <a:pt x="140" y="223"/>
                    <a:pt x="121" y="195"/>
                    <a:pt x="121" y="167"/>
                  </a:cubicBezTo>
                  <a:cubicBezTo>
                    <a:pt x="121" y="139"/>
                    <a:pt x="140" y="112"/>
                    <a:pt x="167" y="112"/>
                  </a:cubicBezTo>
                  <a:close/>
                  <a:moveTo>
                    <a:pt x="167" y="0"/>
                  </a:moveTo>
                  <a:cubicBezTo>
                    <a:pt x="75" y="0"/>
                    <a:pt x="0" y="74"/>
                    <a:pt x="0" y="167"/>
                  </a:cubicBezTo>
                  <a:cubicBezTo>
                    <a:pt x="0" y="260"/>
                    <a:pt x="75" y="344"/>
                    <a:pt x="167" y="344"/>
                  </a:cubicBezTo>
                  <a:cubicBezTo>
                    <a:pt x="269" y="344"/>
                    <a:pt x="344" y="260"/>
                    <a:pt x="344" y="167"/>
                  </a:cubicBezTo>
                  <a:cubicBezTo>
                    <a:pt x="344" y="74"/>
                    <a:pt x="269" y="0"/>
                    <a:pt x="167" y="0"/>
                  </a:cubicBezTo>
                  <a:close/>
                </a:path>
              </a:pathLst>
            </a:cu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433" name="Google Shape;1433;p5"/>
            <p:cNvSpPr/>
            <p:nvPr/>
          </p:nvSpPr>
          <p:spPr>
            <a:xfrm>
              <a:off x="2734602" y="2148988"/>
              <a:ext cx="19584" cy="19584"/>
            </a:xfrm>
            <a:custGeom>
              <a:rect b="b" l="l" r="r" t="t"/>
              <a:pathLst>
                <a:path extrusionOk="0" h="344" w="344">
                  <a:moveTo>
                    <a:pt x="177" y="112"/>
                  </a:moveTo>
                  <a:cubicBezTo>
                    <a:pt x="204" y="112"/>
                    <a:pt x="232" y="139"/>
                    <a:pt x="232" y="167"/>
                  </a:cubicBezTo>
                  <a:cubicBezTo>
                    <a:pt x="232" y="195"/>
                    <a:pt x="204" y="223"/>
                    <a:pt x="177" y="223"/>
                  </a:cubicBezTo>
                  <a:cubicBezTo>
                    <a:pt x="149" y="223"/>
                    <a:pt x="121" y="195"/>
                    <a:pt x="121" y="167"/>
                  </a:cubicBezTo>
                  <a:cubicBezTo>
                    <a:pt x="121" y="139"/>
                    <a:pt x="149" y="112"/>
                    <a:pt x="177" y="112"/>
                  </a:cubicBezTo>
                  <a:close/>
                  <a:moveTo>
                    <a:pt x="177" y="0"/>
                  </a:moveTo>
                  <a:cubicBezTo>
                    <a:pt x="84" y="0"/>
                    <a:pt x="0" y="74"/>
                    <a:pt x="0" y="167"/>
                  </a:cubicBezTo>
                  <a:cubicBezTo>
                    <a:pt x="0" y="260"/>
                    <a:pt x="84" y="344"/>
                    <a:pt x="177" y="344"/>
                  </a:cubicBezTo>
                  <a:cubicBezTo>
                    <a:pt x="269" y="344"/>
                    <a:pt x="344" y="260"/>
                    <a:pt x="344" y="167"/>
                  </a:cubicBezTo>
                  <a:cubicBezTo>
                    <a:pt x="344" y="74"/>
                    <a:pt x="269" y="0"/>
                    <a:pt x="177" y="0"/>
                  </a:cubicBezTo>
                  <a:close/>
                </a:path>
              </a:pathLst>
            </a:cu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434" name="Google Shape;1434;p5"/>
            <p:cNvSpPr/>
            <p:nvPr/>
          </p:nvSpPr>
          <p:spPr>
            <a:xfrm>
              <a:off x="2494304" y="2179616"/>
              <a:ext cx="173295" cy="173295"/>
            </a:xfrm>
            <a:custGeom>
              <a:rect b="b" l="l" r="r" t="t"/>
              <a:pathLst>
                <a:path extrusionOk="0" h="3044" w="3044">
                  <a:moveTo>
                    <a:pt x="1522" y="0"/>
                  </a:moveTo>
                  <a:cubicBezTo>
                    <a:pt x="678" y="0"/>
                    <a:pt x="0" y="687"/>
                    <a:pt x="0" y="1522"/>
                  </a:cubicBezTo>
                  <a:cubicBezTo>
                    <a:pt x="0" y="2366"/>
                    <a:pt x="678" y="3043"/>
                    <a:pt x="1522" y="3043"/>
                  </a:cubicBezTo>
                  <a:cubicBezTo>
                    <a:pt x="2357" y="3043"/>
                    <a:pt x="3043" y="2366"/>
                    <a:pt x="3043" y="1522"/>
                  </a:cubicBezTo>
                  <a:cubicBezTo>
                    <a:pt x="3043" y="687"/>
                    <a:pt x="2357" y="0"/>
                    <a:pt x="1522" y="0"/>
                  </a:cubicBezTo>
                  <a:close/>
                </a:path>
              </a:pathLst>
            </a:custGeom>
            <a:solidFill>
              <a:schemeClr val="l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435" name="Google Shape;1435;p5"/>
            <p:cNvSpPr/>
            <p:nvPr/>
          </p:nvSpPr>
          <p:spPr>
            <a:xfrm>
              <a:off x="2491116" y="2176428"/>
              <a:ext cx="179614" cy="180127"/>
            </a:xfrm>
            <a:custGeom>
              <a:rect b="b" l="l" r="r" t="t"/>
              <a:pathLst>
                <a:path extrusionOk="0" h="3164" w="3155">
                  <a:moveTo>
                    <a:pt x="1578" y="112"/>
                  </a:moveTo>
                  <a:cubicBezTo>
                    <a:pt x="2385" y="112"/>
                    <a:pt x="3044" y="771"/>
                    <a:pt x="3044" y="1578"/>
                  </a:cubicBezTo>
                  <a:cubicBezTo>
                    <a:pt x="3044" y="2385"/>
                    <a:pt x="2385" y="3043"/>
                    <a:pt x="1578" y="3043"/>
                  </a:cubicBezTo>
                  <a:cubicBezTo>
                    <a:pt x="771" y="3043"/>
                    <a:pt x="112" y="2385"/>
                    <a:pt x="112" y="1578"/>
                  </a:cubicBezTo>
                  <a:cubicBezTo>
                    <a:pt x="112" y="771"/>
                    <a:pt x="771" y="112"/>
                    <a:pt x="1578" y="112"/>
                  </a:cubicBezTo>
                  <a:close/>
                  <a:moveTo>
                    <a:pt x="1578" y="1"/>
                  </a:moveTo>
                  <a:cubicBezTo>
                    <a:pt x="706" y="1"/>
                    <a:pt x="1" y="706"/>
                    <a:pt x="1" y="1578"/>
                  </a:cubicBezTo>
                  <a:cubicBezTo>
                    <a:pt x="1" y="2450"/>
                    <a:pt x="706" y="3164"/>
                    <a:pt x="1578" y="3164"/>
                  </a:cubicBezTo>
                  <a:cubicBezTo>
                    <a:pt x="2450" y="3164"/>
                    <a:pt x="3155" y="2450"/>
                    <a:pt x="3155" y="1578"/>
                  </a:cubicBezTo>
                  <a:cubicBezTo>
                    <a:pt x="3155" y="706"/>
                    <a:pt x="2450" y="1"/>
                    <a:pt x="1578" y="1"/>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436" name="Google Shape;1436;p5"/>
            <p:cNvSpPr/>
            <p:nvPr/>
          </p:nvSpPr>
          <p:spPr>
            <a:xfrm>
              <a:off x="2512806" y="2198118"/>
              <a:ext cx="136290" cy="136290"/>
            </a:xfrm>
            <a:custGeom>
              <a:rect b="b" l="l" r="r" t="t"/>
              <a:pathLst>
                <a:path extrusionOk="0" h="2394" w="2394">
                  <a:moveTo>
                    <a:pt x="1197" y="0"/>
                  </a:moveTo>
                  <a:cubicBezTo>
                    <a:pt x="538" y="0"/>
                    <a:pt x="0" y="538"/>
                    <a:pt x="0" y="1197"/>
                  </a:cubicBezTo>
                  <a:cubicBezTo>
                    <a:pt x="0" y="1855"/>
                    <a:pt x="538" y="2393"/>
                    <a:pt x="1197" y="2393"/>
                  </a:cubicBezTo>
                  <a:cubicBezTo>
                    <a:pt x="1855" y="2393"/>
                    <a:pt x="2394" y="1855"/>
                    <a:pt x="2394" y="1197"/>
                  </a:cubicBezTo>
                  <a:cubicBezTo>
                    <a:pt x="2394" y="538"/>
                    <a:pt x="1855" y="0"/>
                    <a:pt x="1197" y="0"/>
                  </a:cubicBezTo>
                  <a:close/>
                </a:path>
              </a:pathLst>
            </a:cu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437" name="Google Shape;1437;p5"/>
            <p:cNvSpPr/>
            <p:nvPr/>
          </p:nvSpPr>
          <p:spPr>
            <a:xfrm>
              <a:off x="2509618" y="2194930"/>
              <a:ext cx="142667" cy="142667"/>
            </a:xfrm>
            <a:custGeom>
              <a:rect b="b" l="l" r="r" t="t"/>
              <a:pathLst>
                <a:path extrusionOk="0" h="2506" w="2506">
                  <a:moveTo>
                    <a:pt x="1253" y="121"/>
                  </a:moveTo>
                  <a:cubicBezTo>
                    <a:pt x="1874" y="121"/>
                    <a:pt x="2385" y="631"/>
                    <a:pt x="2385" y="1253"/>
                  </a:cubicBezTo>
                  <a:cubicBezTo>
                    <a:pt x="2385" y="1884"/>
                    <a:pt x="1874" y="2394"/>
                    <a:pt x="1253" y="2394"/>
                  </a:cubicBezTo>
                  <a:cubicBezTo>
                    <a:pt x="622" y="2394"/>
                    <a:pt x="112" y="1884"/>
                    <a:pt x="112" y="1253"/>
                  </a:cubicBezTo>
                  <a:cubicBezTo>
                    <a:pt x="112" y="631"/>
                    <a:pt x="622" y="121"/>
                    <a:pt x="1253" y="121"/>
                  </a:cubicBezTo>
                  <a:close/>
                  <a:moveTo>
                    <a:pt x="1253" y="0"/>
                  </a:moveTo>
                  <a:cubicBezTo>
                    <a:pt x="557" y="0"/>
                    <a:pt x="0" y="566"/>
                    <a:pt x="0" y="1253"/>
                  </a:cubicBezTo>
                  <a:cubicBezTo>
                    <a:pt x="0" y="1948"/>
                    <a:pt x="557" y="2505"/>
                    <a:pt x="1253" y="2505"/>
                  </a:cubicBezTo>
                  <a:cubicBezTo>
                    <a:pt x="1939" y="2505"/>
                    <a:pt x="2505" y="1948"/>
                    <a:pt x="2505" y="1253"/>
                  </a:cubicBezTo>
                  <a:cubicBezTo>
                    <a:pt x="2505" y="566"/>
                    <a:pt x="1939" y="0"/>
                    <a:pt x="1253" y="0"/>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438" name="Google Shape;1438;p5"/>
            <p:cNvSpPr/>
            <p:nvPr/>
          </p:nvSpPr>
          <p:spPr>
            <a:xfrm>
              <a:off x="2576168" y="2227664"/>
              <a:ext cx="38599" cy="43381"/>
            </a:xfrm>
            <a:custGeom>
              <a:rect b="b" l="l" r="r" t="t"/>
              <a:pathLst>
                <a:path extrusionOk="0" h="762" w="678">
                  <a:moveTo>
                    <a:pt x="84" y="1"/>
                  </a:moveTo>
                  <a:cubicBezTo>
                    <a:pt x="37" y="1"/>
                    <a:pt x="0" y="38"/>
                    <a:pt x="0" y="75"/>
                  </a:cubicBezTo>
                  <a:lnTo>
                    <a:pt x="0" y="761"/>
                  </a:lnTo>
                  <a:lnTo>
                    <a:pt x="603" y="761"/>
                  </a:lnTo>
                  <a:cubicBezTo>
                    <a:pt x="640" y="761"/>
                    <a:pt x="678" y="724"/>
                    <a:pt x="678" y="678"/>
                  </a:cubicBezTo>
                  <a:cubicBezTo>
                    <a:pt x="678" y="631"/>
                    <a:pt x="640" y="603"/>
                    <a:pt x="603" y="603"/>
                  </a:cubicBezTo>
                  <a:lnTo>
                    <a:pt x="167" y="603"/>
                  </a:lnTo>
                  <a:lnTo>
                    <a:pt x="167" y="75"/>
                  </a:lnTo>
                  <a:cubicBezTo>
                    <a:pt x="167" y="38"/>
                    <a:pt x="130" y="1"/>
                    <a:pt x="84" y="1"/>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439" name="Google Shape;1439;p5"/>
            <p:cNvSpPr/>
            <p:nvPr/>
          </p:nvSpPr>
          <p:spPr>
            <a:xfrm>
              <a:off x="2570874" y="2256698"/>
              <a:ext cx="20666" cy="20666"/>
            </a:xfrm>
            <a:custGeom>
              <a:rect b="b" l="l" r="r" t="t"/>
              <a:pathLst>
                <a:path extrusionOk="0" h="363" w="363">
                  <a:moveTo>
                    <a:pt x="177" y="1"/>
                  </a:moveTo>
                  <a:cubicBezTo>
                    <a:pt x="84" y="1"/>
                    <a:pt x="1" y="84"/>
                    <a:pt x="1" y="186"/>
                  </a:cubicBezTo>
                  <a:cubicBezTo>
                    <a:pt x="1" y="288"/>
                    <a:pt x="84" y="363"/>
                    <a:pt x="177" y="363"/>
                  </a:cubicBezTo>
                  <a:cubicBezTo>
                    <a:pt x="279" y="363"/>
                    <a:pt x="362" y="288"/>
                    <a:pt x="362" y="186"/>
                  </a:cubicBezTo>
                  <a:cubicBezTo>
                    <a:pt x="362" y="84"/>
                    <a:pt x="279" y="1"/>
                    <a:pt x="177" y="1"/>
                  </a:cubicBezTo>
                  <a:close/>
                </a:path>
              </a:pathLst>
            </a:custGeom>
            <a:solidFill>
              <a:schemeClr val="l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440" name="Google Shape;1440;p5"/>
            <p:cNvSpPr/>
            <p:nvPr/>
          </p:nvSpPr>
          <p:spPr>
            <a:xfrm>
              <a:off x="2567686" y="2253567"/>
              <a:ext cx="26985" cy="26985"/>
            </a:xfrm>
            <a:custGeom>
              <a:rect b="b" l="l" r="r" t="t"/>
              <a:pathLst>
                <a:path extrusionOk="0" h="474" w="474">
                  <a:moveTo>
                    <a:pt x="233" y="111"/>
                  </a:moveTo>
                  <a:cubicBezTo>
                    <a:pt x="307" y="111"/>
                    <a:pt x="363" y="167"/>
                    <a:pt x="363" y="241"/>
                  </a:cubicBezTo>
                  <a:cubicBezTo>
                    <a:pt x="363" y="306"/>
                    <a:pt x="307" y="362"/>
                    <a:pt x="233" y="362"/>
                  </a:cubicBezTo>
                  <a:cubicBezTo>
                    <a:pt x="168" y="362"/>
                    <a:pt x="112" y="306"/>
                    <a:pt x="112" y="241"/>
                  </a:cubicBezTo>
                  <a:cubicBezTo>
                    <a:pt x="112" y="167"/>
                    <a:pt x="168" y="111"/>
                    <a:pt x="233" y="111"/>
                  </a:cubicBezTo>
                  <a:close/>
                  <a:moveTo>
                    <a:pt x="233" y="0"/>
                  </a:moveTo>
                  <a:cubicBezTo>
                    <a:pt x="103" y="0"/>
                    <a:pt x="1" y="102"/>
                    <a:pt x="1" y="232"/>
                  </a:cubicBezTo>
                  <a:cubicBezTo>
                    <a:pt x="1" y="371"/>
                    <a:pt x="103" y="473"/>
                    <a:pt x="233" y="473"/>
                  </a:cubicBezTo>
                  <a:cubicBezTo>
                    <a:pt x="372" y="473"/>
                    <a:pt x="474" y="371"/>
                    <a:pt x="474" y="232"/>
                  </a:cubicBezTo>
                  <a:cubicBezTo>
                    <a:pt x="474" y="102"/>
                    <a:pt x="372" y="0"/>
                    <a:pt x="233" y="0"/>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441" name="Google Shape;1441;p5"/>
            <p:cNvSpPr/>
            <p:nvPr/>
          </p:nvSpPr>
          <p:spPr>
            <a:xfrm>
              <a:off x="1792423" y="2126273"/>
              <a:ext cx="556206" cy="494892"/>
            </a:xfrm>
            <a:custGeom>
              <a:rect b="b" l="l" r="r" t="t"/>
              <a:pathLst>
                <a:path extrusionOk="0" h="8693" w="9770">
                  <a:moveTo>
                    <a:pt x="771" y="0"/>
                  </a:moveTo>
                  <a:cubicBezTo>
                    <a:pt x="344" y="0"/>
                    <a:pt x="1" y="353"/>
                    <a:pt x="1" y="780"/>
                  </a:cubicBezTo>
                  <a:lnTo>
                    <a:pt x="1" y="7923"/>
                  </a:lnTo>
                  <a:cubicBezTo>
                    <a:pt x="1" y="8349"/>
                    <a:pt x="344" y="8693"/>
                    <a:pt x="771" y="8693"/>
                  </a:cubicBezTo>
                  <a:lnTo>
                    <a:pt x="8999" y="8693"/>
                  </a:lnTo>
                  <a:cubicBezTo>
                    <a:pt x="9426" y="8693"/>
                    <a:pt x="9769" y="8349"/>
                    <a:pt x="9769" y="7923"/>
                  </a:cubicBezTo>
                  <a:lnTo>
                    <a:pt x="9769" y="780"/>
                  </a:lnTo>
                  <a:cubicBezTo>
                    <a:pt x="9769" y="353"/>
                    <a:pt x="9426" y="0"/>
                    <a:pt x="8999" y="0"/>
                  </a:cubicBezTo>
                  <a:close/>
                </a:path>
              </a:pathLst>
            </a:custGeom>
            <a:solidFill>
              <a:schemeClr val="dk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442" name="Google Shape;1442;p5"/>
            <p:cNvSpPr/>
            <p:nvPr/>
          </p:nvSpPr>
          <p:spPr>
            <a:xfrm>
              <a:off x="1788722" y="2123085"/>
              <a:ext cx="563550" cy="501269"/>
            </a:xfrm>
            <a:custGeom>
              <a:rect b="b" l="l" r="r" t="t"/>
              <a:pathLst>
                <a:path extrusionOk="0" h="8805" w="9899">
                  <a:moveTo>
                    <a:pt x="9064" y="121"/>
                  </a:moveTo>
                  <a:cubicBezTo>
                    <a:pt x="9454" y="121"/>
                    <a:pt x="9778" y="437"/>
                    <a:pt x="9778" y="836"/>
                  </a:cubicBezTo>
                  <a:lnTo>
                    <a:pt x="9778" y="7979"/>
                  </a:lnTo>
                  <a:cubicBezTo>
                    <a:pt x="9778" y="8368"/>
                    <a:pt x="9454" y="8693"/>
                    <a:pt x="9064" y="8693"/>
                  </a:cubicBezTo>
                  <a:lnTo>
                    <a:pt x="836" y="8693"/>
                  </a:lnTo>
                  <a:cubicBezTo>
                    <a:pt x="446" y="8693"/>
                    <a:pt x="121" y="8368"/>
                    <a:pt x="121" y="7979"/>
                  </a:cubicBezTo>
                  <a:lnTo>
                    <a:pt x="121" y="836"/>
                  </a:lnTo>
                  <a:cubicBezTo>
                    <a:pt x="121" y="437"/>
                    <a:pt x="446" y="121"/>
                    <a:pt x="836" y="121"/>
                  </a:cubicBezTo>
                  <a:close/>
                  <a:moveTo>
                    <a:pt x="836" y="1"/>
                  </a:moveTo>
                  <a:cubicBezTo>
                    <a:pt x="381" y="1"/>
                    <a:pt x="1" y="372"/>
                    <a:pt x="1" y="836"/>
                  </a:cubicBezTo>
                  <a:lnTo>
                    <a:pt x="1" y="7979"/>
                  </a:lnTo>
                  <a:cubicBezTo>
                    <a:pt x="1" y="8433"/>
                    <a:pt x="381" y="8804"/>
                    <a:pt x="836" y="8804"/>
                  </a:cubicBezTo>
                  <a:lnTo>
                    <a:pt x="9064" y="8804"/>
                  </a:lnTo>
                  <a:cubicBezTo>
                    <a:pt x="9519" y="8804"/>
                    <a:pt x="9899" y="8433"/>
                    <a:pt x="9899" y="7979"/>
                  </a:cubicBezTo>
                  <a:lnTo>
                    <a:pt x="9899" y="836"/>
                  </a:lnTo>
                  <a:cubicBezTo>
                    <a:pt x="9899" y="372"/>
                    <a:pt x="9519" y="1"/>
                    <a:pt x="9064" y="1"/>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443" name="Google Shape;1443;p5"/>
            <p:cNvSpPr/>
            <p:nvPr/>
          </p:nvSpPr>
          <p:spPr>
            <a:xfrm>
              <a:off x="1978354" y="2178819"/>
              <a:ext cx="183827" cy="167488"/>
            </a:xfrm>
            <a:custGeom>
              <a:rect b="b" l="l" r="r" t="t"/>
              <a:pathLst>
                <a:path extrusionOk="0" h="2942" w="3229">
                  <a:moveTo>
                    <a:pt x="1618" y="0"/>
                  </a:moveTo>
                  <a:cubicBezTo>
                    <a:pt x="1241" y="0"/>
                    <a:pt x="863" y="144"/>
                    <a:pt x="575" y="432"/>
                  </a:cubicBezTo>
                  <a:cubicBezTo>
                    <a:pt x="0" y="1007"/>
                    <a:pt x="0" y="1935"/>
                    <a:pt x="575" y="2510"/>
                  </a:cubicBezTo>
                  <a:cubicBezTo>
                    <a:pt x="863" y="2797"/>
                    <a:pt x="1241" y="2941"/>
                    <a:pt x="1618" y="2941"/>
                  </a:cubicBezTo>
                  <a:cubicBezTo>
                    <a:pt x="1995" y="2941"/>
                    <a:pt x="2370" y="2797"/>
                    <a:pt x="2653" y="2510"/>
                  </a:cubicBezTo>
                  <a:cubicBezTo>
                    <a:pt x="3228" y="1935"/>
                    <a:pt x="3228" y="1007"/>
                    <a:pt x="2653" y="432"/>
                  </a:cubicBezTo>
                  <a:cubicBezTo>
                    <a:pt x="2370" y="144"/>
                    <a:pt x="1995" y="0"/>
                    <a:pt x="1618" y="0"/>
                  </a:cubicBezTo>
                  <a:close/>
                </a:path>
              </a:pathLst>
            </a:cu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444" name="Google Shape;1444;p5"/>
            <p:cNvSpPr/>
            <p:nvPr/>
          </p:nvSpPr>
          <p:spPr>
            <a:xfrm>
              <a:off x="1983591" y="2175403"/>
              <a:ext cx="173807" cy="174320"/>
            </a:xfrm>
            <a:custGeom>
              <a:rect b="b" l="l" r="r" t="t"/>
              <a:pathLst>
                <a:path extrusionOk="0" h="3062" w="3053">
                  <a:moveTo>
                    <a:pt x="1532" y="121"/>
                  </a:moveTo>
                  <a:cubicBezTo>
                    <a:pt x="2311" y="121"/>
                    <a:pt x="2942" y="752"/>
                    <a:pt x="2942" y="1531"/>
                  </a:cubicBezTo>
                  <a:cubicBezTo>
                    <a:pt x="2942" y="2310"/>
                    <a:pt x="2311" y="2941"/>
                    <a:pt x="1532" y="2941"/>
                  </a:cubicBezTo>
                  <a:cubicBezTo>
                    <a:pt x="752" y="2941"/>
                    <a:pt x="112" y="2310"/>
                    <a:pt x="112" y="1531"/>
                  </a:cubicBezTo>
                  <a:cubicBezTo>
                    <a:pt x="112" y="752"/>
                    <a:pt x="752" y="121"/>
                    <a:pt x="1532" y="121"/>
                  </a:cubicBezTo>
                  <a:close/>
                  <a:moveTo>
                    <a:pt x="1532" y="0"/>
                  </a:moveTo>
                  <a:cubicBezTo>
                    <a:pt x="687" y="0"/>
                    <a:pt x="1" y="687"/>
                    <a:pt x="1" y="1531"/>
                  </a:cubicBezTo>
                  <a:cubicBezTo>
                    <a:pt x="1" y="2375"/>
                    <a:pt x="687" y="3061"/>
                    <a:pt x="1532" y="3061"/>
                  </a:cubicBezTo>
                  <a:cubicBezTo>
                    <a:pt x="2366" y="3061"/>
                    <a:pt x="3053" y="2375"/>
                    <a:pt x="3053" y="1531"/>
                  </a:cubicBezTo>
                  <a:cubicBezTo>
                    <a:pt x="3053" y="687"/>
                    <a:pt x="2366" y="0"/>
                    <a:pt x="1532" y="0"/>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445" name="Google Shape;1445;p5"/>
            <p:cNvSpPr/>
            <p:nvPr/>
          </p:nvSpPr>
          <p:spPr>
            <a:xfrm>
              <a:off x="2031697" y="2262505"/>
              <a:ext cx="76058" cy="38485"/>
            </a:xfrm>
            <a:custGeom>
              <a:rect b="b" l="l" r="r" t="t"/>
              <a:pathLst>
                <a:path extrusionOk="0" h="676" w="1336">
                  <a:moveTo>
                    <a:pt x="668" y="1"/>
                  </a:moveTo>
                  <a:cubicBezTo>
                    <a:pt x="297" y="1"/>
                    <a:pt x="0" y="307"/>
                    <a:pt x="0" y="669"/>
                  </a:cubicBezTo>
                  <a:cubicBezTo>
                    <a:pt x="0" y="673"/>
                    <a:pt x="334" y="676"/>
                    <a:pt x="668" y="676"/>
                  </a:cubicBezTo>
                  <a:cubicBezTo>
                    <a:pt x="1002" y="676"/>
                    <a:pt x="1336" y="673"/>
                    <a:pt x="1336" y="669"/>
                  </a:cubicBezTo>
                  <a:cubicBezTo>
                    <a:pt x="1336" y="307"/>
                    <a:pt x="1039" y="1"/>
                    <a:pt x="668" y="1"/>
                  </a:cubicBezTo>
                  <a:close/>
                </a:path>
              </a:pathLst>
            </a:custGeom>
            <a:solidFill>
              <a:schemeClr val="l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446" name="Google Shape;1446;p5"/>
            <p:cNvSpPr/>
            <p:nvPr/>
          </p:nvSpPr>
          <p:spPr>
            <a:xfrm>
              <a:off x="2027996" y="2259374"/>
              <a:ext cx="82947" cy="44918"/>
            </a:xfrm>
            <a:custGeom>
              <a:rect b="b" l="l" r="r" t="t"/>
              <a:pathLst>
                <a:path extrusionOk="0" h="789" w="1457">
                  <a:moveTo>
                    <a:pt x="733" y="121"/>
                  </a:moveTo>
                  <a:cubicBezTo>
                    <a:pt x="1048" y="121"/>
                    <a:pt x="1308" y="362"/>
                    <a:pt x="1336" y="668"/>
                  </a:cubicBezTo>
                  <a:lnTo>
                    <a:pt x="121" y="668"/>
                  </a:lnTo>
                  <a:cubicBezTo>
                    <a:pt x="149" y="362"/>
                    <a:pt x="418" y="121"/>
                    <a:pt x="733" y="121"/>
                  </a:cubicBezTo>
                  <a:close/>
                  <a:moveTo>
                    <a:pt x="733" y="0"/>
                  </a:moveTo>
                  <a:cubicBezTo>
                    <a:pt x="334" y="0"/>
                    <a:pt x="0" y="325"/>
                    <a:pt x="0" y="733"/>
                  </a:cubicBezTo>
                  <a:cubicBezTo>
                    <a:pt x="0" y="789"/>
                    <a:pt x="0" y="789"/>
                    <a:pt x="297" y="789"/>
                  </a:cubicBezTo>
                  <a:lnTo>
                    <a:pt x="807" y="789"/>
                  </a:lnTo>
                  <a:cubicBezTo>
                    <a:pt x="1457" y="789"/>
                    <a:pt x="1457" y="789"/>
                    <a:pt x="1457" y="733"/>
                  </a:cubicBezTo>
                  <a:cubicBezTo>
                    <a:pt x="1457" y="325"/>
                    <a:pt x="1132" y="0"/>
                    <a:pt x="733" y="0"/>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447" name="Google Shape;1447;p5"/>
            <p:cNvSpPr/>
            <p:nvPr/>
          </p:nvSpPr>
          <p:spPr>
            <a:xfrm>
              <a:off x="2048035" y="2214456"/>
              <a:ext cx="43381" cy="43381"/>
            </a:xfrm>
            <a:custGeom>
              <a:rect b="b" l="l" r="r" t="t"/>
              <a:pathLst>
                <a:path extrusionOk="0" h="762" w="762">
                  <a:moveTo>
                    <a:pt x="381" y="1"/>
                  </a:moveTo>
                  <a:cubicBezTo>
                    <a:pt x="177" y="1"/>
                    <a:pt x="1" y="168"/>
                    <a:pt x="1" y="381"/>
                  </a:cubicBezTo>
                  <a:cubicBezTo>
                    <a:pt x="1" y="585"/>
                    <a:pt x="177" y="761"/>
                    <a:pt x="381" y="761"/>
                  </a:cubicBezTo>
                  <a:cubicBezTo>
                    <a:pt x="594" y="761"/>
                    <a:pt x="761" y="585"/>
                    <a:pt x="761" y="381"/>
                  </a:cubicBezTo>
                  <a:cubicBezTo>
                    <a:pt x="761" y="168"/>
                    <a:pt x="594" y="1"/>
                    <a:pt x="381" y="1"/>
                  </a:cubicBezTo>
                  <a:close/>
                </a:path>
              </a:pathLst>
            </a:custGeom>
            <a:solidFill>
              <a:schemeClr val="l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448" name="Google Shape;1448;p5"/>
            <p:cNvSpPr/>
            <p:nvPr/>
          </p:nvSpPr>
          <p:spPr>
            <a:xfrm>
              <a:off x="2044847" y="2210756"/>
              <a:ext cx="50269" cy="50212"/>
            </a:xfrm>
            <a:custGeom>
              <a:rect b="b" l="l" r="r" t="t"/>
              <a:pathLst>
                <a:path extrusionOk="0" h="882" w="883">
                  <a:moveTo>
                    <a:pt x="437" y="121"/>
                  </a:moveTo>
                  <a:cubicBezTo>
                    <a:pt x="613" y="121"/>
                    <a:pt x="762" y="260"/>
                    <a:pt x="762" y="437"/>
                  </a:cubicBezTo>
                  <a:cubicBezTo>
                    <a:pt x="762" y="622"/>
                    <a:pt x="613" y="761"/>
                    <a:pt x="437" y="761"/>
                  </a:cubicBezTo>
                  <a:cubicBezTo>
                    <a:pt x="261" y="761"/>
                    <a:pt x="122" y="622"/>
                    <a:pt x="122" y="437"/>
                  </a:cubicBezTo>
                  <a:cubicBezTo>
                    <a:pt x="122" y="260"/>
                    <a:pt x="261" y="121"/>
                    <a:pt x="437" y="121"/>
                  </a:cubicBezTo>
                  <a:close/>
                  <a:moveTo>
                    <a:pt x="437" y="1"/>
                  </a:moveTo>
                  <a:cubicBezTo>
                    <a:pt x="196" y="1"/>
                    <a:pt x="1" y="195"/>
                    <a:pt x="1" y="437"/>
                  </a:cubicBezTo>
                  <a:cubicBezTo>
                    <a:pt x="1" y="687"/>
                    <a:pt x="196" y="882"/>
                    <a:pt x="437" y="882"/>
                  </a:cubicBezTo>
                  <a:cubicBezTo>
                    <a:pt x="678" y="882"/>
                    <a:pt x="873" y="687"/>
                    <a:pt x="882" y="437"/>
                  </a:cubicBezTo>
                  <a:cubicBezTo>
                    <a:pt x="882" y="195"/>
                    <a:pt x="678" y="1"/>
                    <a:pt x="437" y="1"/>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449" name="Google Shape;1449;p5"/>
            <p:cNvSpPr/>
            <p:nvPr/>
          </p:nvSpPr>
          <p:spPr>
            <a:xfrm>
              <a:off x="1908103" y="2387692"/>
              <a:ext cx="324843" cy="58695"/>
            </a:xfrm>
            <a:custGeom>
              <a:rect b="b" l="l" r="r" t="t"/>
              <a:pathLst>
                <a:path extrusionOk="0" h="1031" w="5706">
                  <a:moveTo>
                    <a:pt x="511" y="0"/>
                  </a:moveTo>
                  <a:cubicBezTo>
                    <a:pt x="232" y="0"/>
                    <a:pt x="0" y="232"/>
                    <a:pt x="0" y="511"/>
                  </a:cubicBezTo>
                  <a:cubicBezTo>
                    <a:pt x="0" y="798"/>
                    <a:pt x="232" y="1030"/>
                    <a:pt x="511" y="1030"/>
                  </a:cubicBezTo>
                  <a:lnTo>
                    <a:pt x="5195" y="1030"/>
                  </a:lnTo>
                  <a:cubicBezTo>
                    <a:pt x="5483" y="1030"/>
                    <a:pt x="5705" y="798"/>
                    <a:pt x="5705" y="511"/>
                  </a:cubicBezTo>
                  <a:cubicBezTo>
                    <a:pt x="5705" y="232"/>
                    <a:pt x="5474" y="0"/>
                    <a:pt x="5195" y="0"/>
                  </a:cubicBezTo>
                  <a:close/>
                </a:path>
              </a:pathLst>
            </a:cu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450" name="Google Shape;1450;p5"/>
            <p:cNvSpPr/>
            <p:nvPr/>
          </p:nvSpPr>
          <p:spPr>
            <a:xfrm>
              <a:off x="1904915" y="2384504"/>
              <a:ext cx="331731" cy="65014"/>
            </a:xfrm>
            <a:custGeom>
              <a:rect b="b" l="l" r="r" t="t"/>
              <a:pathLst>
                <a:path extrusionOk="0" h="1142" w="5827">
                  <a:moveTo>
                    <a:pt x="5251" y="112"/>
                  </a:moveTo>
                  <a:cubicBezTo>
                    <a:pt x="5502" y="112"/>
                    <a:pt x="5706" y="316"/>
                    <a:pt x="5706" y="567"/>
                  </a:cubicBezTo>
                  <a:cubicBezTo>
                    <a:pt x="5706" y="817"/>
                    <a:pt x="5502" y="1021"/>
                    <a:pt x="5251" y="1021"/>
                  </a:cubicBezTo>
                  <a:lnTo>
                    <a:pt x="567" y="1021"/>
                  </a:lnTo>
                  <a:cubicBezTo>
                    <a:pt x="316" y="1021"/>
                    <a:pt x="112" y="817"/>
                    <a:pt x="112" y="567"/>
                  </a:cubicBezTo>
                  <a:cubicBezTo>
                    <a:pt x="112" y="316"/>
                    <a:pt x="316" y="112"/>
                    <a:pt x="567" y="112"/>
                  </a:cubicBezTo>
                  <a:close/>
                  <a:moveTo>
                    <a:pt x="567" y="1"/>
                  </a:moveTo>
                  <a:cubicBezTo>
                    <a:pt x="251" y="1"/>
                    <a:pt x="1" y="251"/>
                    <a:pt x="1" y="567"/>
                  </a:cubicBezTo>
                  <a:cubicBezTo>
                    <a:pt x="1" y="882"/>
                    <a:pt x="251" y="1142"/>
                    <a:pt x="567" y="1142"/>
                  </a:cubicBezTo>
                  <a:lnTo>
                    <a:pt x="5251" y="1142"/>
                  </a:lnTo>
                  <a:cubicBezTo>
                    <a:pt x="5567" y="1142"/>
                    <a:pt x="5826" y="882"/>
                    <a:pt x="5826" y="567"/>
                  </a:cubicBezTo>
                  <a:cubicBezTo>
                    <a:pt x="5826" y="251"/>
                    <a:pt x="5567" y="1"/>
                    <a:pt x="5251" y="1"/>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451" name="Google Shape;1451;p5"/>
            <p:cNvSpPr/>
            <p:nvPr/>
          </p:nvSpPr>
          <p:spPr>
            <a:xfrm>
              <a:off x="2023726" y="2561439"/>
              <a:ext cx="93536" cy="10589"/>
            </a:xfrm>
            <a:custGeom>
              <a:rect b="b" l="l" r="r" t="t"/>
              <a:pathLst>
                <a:path extrusionOk="0" h="186" w="1643">
                  <a:moveTo>
                    <a:pt x="94" y="0"/>
                  </a:moveTo>
                  <a:cubicBezTo>
                    <a:pt x="38" y="0"/>
                    <a:pt x="1" y="37"/>
                    <a:pt x="1" y="84"/>
                  </a:cubicBezTo>
                  <a:lnTo>
                    <a:pt x="1" y="93"/>
                  </a:lnTo>
                  <a:cubicBezTo>
                    <a:pt x="1" y="149"/>
                    <a:pt x="38" y="186"/>
                    <a:pt x="94" y="186"/>
                  </a:cubicBezTo>
                  <a:lnTo>
                    <a:pt x="1550" y="186"/>
                  </a:lnTo>
                  <a:cubicBezTo>
                    <a:pt x="1606" y="186"/>
                    <a:pt x="1643" y="149"/>
                    <a:pt x="1643" y="93"/>
                  </a:cubicBezTo>
                  <a:lnTo>
                    <a:pt x="1643" y="84"/>
                  </a:lnTo>
                  <a:cubicBezTo>
                    <a:pt x="1643" y="37"/>
                    <a:pt x="1606" y="0"/>
                    <a:pt x="1550" y="0"/>
                  </a:cubicBezTo>
                  <a:close/>
                </a:path>
              </a:pathLst>
            </a:custGeom>
            <a:solidFill>
              <a:srgbClr val="FFFFFF"/>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452" name="Google Shape;1452;p5"/>
            <p:cNvSpPr/>
            <p:nvPr/>
          </p:nvSpPr>
          <p:spPr>
            <a:xfrm>
              <a:off x="2269832" y="2159406"/>
              <a:ext cx="39680" cy="38769"/>
            </a:xfrm>
            <a:custGeom>
              <a:rect b="b" l="l" r="r" t="t"/>
              <a:pathLst>
                <a:path extrusionOk="0" h="681" w="697">
                  <a:moveTo>
                    <a:pt x="631" y="0"/>
                  </a:moveTo>
                  <a:cubicBezTo>
                    <a:pt x="615" y="0"/>
                    <a:pt x="599" y="7"/>
                    <a:pt x="585" y="21"/>
                  </a:cubicBezTo>
                  <a:lnTo>
                    <a:pt x="29" y="578"/>
                  </a:lnTo>
                  <a:cubicBezTo>
                    <a:pt x="1" y="597"/>
                    <a:pt x="1" y="634"/>
                    <a:pt x="29" y="661"/>
                  </a:cubicBezTo>
                  <a:cubicBezTo>
                    <a:pt x="38" y="671"/>
                    <a:pt x="57" y="680"/>
                    <a:pt x="66" y="680"/>
                  </a:cubicBezTo>
                  <a:cubicBezTo>
                    <a:pt x="84" y="680"/>
                    <a:pt x="94" y="671"/>
                    <a:pt x="112" y="661"/>
                  </a:cubicBezTo>
                  <a:lnTo>
                    <a:pt x="669" y="96"/>
                  </a:lnTo>
                  <a:cubicBezTo>
                    <a:pt x="697" y="77"/>
                    <a:pt x="697" y="40"/>
                    <a:pt x="669" y="21"/>
                  </a:cubicBezTo>
                  <a:cubicBezTo>
                    <a:pt x="659" y="7"/>
                    <a:pt x="646" y="0"/>
                    <a:pt x="631" y="0"/>
                  </a:cubicBezTo>
                  <a:close/>
                </a:path>
              </a:pathLst>
            </a:cu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453" name="Google Shape;1453;p5"/>
            <p:cNvSpPr/>
            <p:nvPr/>
          </p:nvSpPr>
          <p:spPr>
            <a:xfrm>
              <a:off x="2269832" y="2159406"/>
              <a:ext cx="39680" cy="38769"/>
            </a:xfrm>
            <a:custGeom>
              <a:rect b="b" l="l" r="r" t="t"/>
              <a:pathLst>
                <a:path extrusionOk="0" h="681" w="697">
                  <a:moveTo>
                    <a:pt x="67" y="0"/>
                  </a:moveTo>
                  <a:cubicBezTo>
                    <a:pt x="52" y="0"/>
                    <a:pt x="38" y="7"/>
                    <a:pt x="29" y="21"/>
                  </a:cubicBezTo>
                  <a:cubicBezTo>
                    <a:pt x="1" y="40"/>
                    <a:pt x="1" y="77"/>
                    <a:pt x="29" y="96"/>
                  </a:cubicBezTo>
                  <a:lnTo>
                    <a:pt x="585" y="661"/>
                  </a:lnTo>
                  <a:cubicBezTo>
                    <a:pt x="595" y="671"/>
                    <a:pt x="613" y="680"/>
                    <a:pt x="632" y="680"/>
                  </a:cubicBezTo>
                  <a:cubicBezTo>
                    <a:pt x="641" y="680"/>
                    <a:pt x="659" y="671"/>
                    <a:pt x="669" y="661"/>
                  </a:cubicBezTo>
                  <a:cubicBezTo>
                    <a:pt x="697" y="634"/>
                    <a:pt x="697" y="597"/>
                    <a:pt x="669" y="578"/>
                  </a:cubicBezTo>
                  <a:lnTo>
                    <a:pt x="112" y="21"/>
                  </a:lnTo>
                  <a:cubicBezTo>
                    <a:pt x="98" y="7"/>
                    <a:pt x="82" y="0"/>
                    <a:pt x="67" y="0"/>
                  </a:cubicBezTo>
                  <a:close/>
                </a:path>
              </a:pathLst>
            </a:cu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454" name="Google Shape;1454;p5"/>
            <p:cNvSpPr/>
            <p:nvPr/>
          </p:nvSpPr>
          <p:spPr>
            <a:xfrm>
              <a:off x="2127793" y="2705071"/>
              <a:ext cx="71903" cy="201248"/>
            </a:xfrm>
            <a:custGeom>
              <a:rect b="b" l="l" r="r" t="t"/>
              <a:pathLst>
                <a:path extrusionOk="0" h="3535" w="1263">
                  <a:moveTo>
                    <a:pt x="0" y="1"/>
                  </a:moveTo>
                  <a:lnTo>
                    <a:pt x="0" y="3535"/>
                  </a:lnTo>
                  <a:lnTo>
                    <a:pt x="1262" y="3535"/>
                  </a:lnTo>
                  <a:lnTo>
                    <a:pt x="1262" y="1"/>
                  </a:lnTo>
                  <a:close/>
                </a:path>
              </a:pathLst>
            </a:custGeom>
            <a:solidFill>
              <a:srgbClr val="01004C"/>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455" name="Google Shape;1455;p5"/>
            <p:cNvSpPr/>
            <p:nvPr/>
          </p:nvSpPr>
          <p:spPr>
            <a:xfrm>
              <a:off x="2124605" y="2701883"/>
              <a:ext cx="78222" cy="208136"/>
            </a:xfrm>
            <a:custGeom>
              <a:rect b="b" l="l" r="r" t="t"/>
              <a:pathLst>
                <a:path extrusionOk="0" h="3656" w="1374">
                  <a:moveTo>
                    <a:pt x="1262" y="112"/>
                  </a:moveTo>
                  <a:lnTo>
                    <a:pt x="1262" y="3535"/>
                  </a:lnTo>
                  <a:lnTo>
                    <a:pt x="121" y="3535"/>
                  </a:lnTo>
                  <a:lnTo>
                    <a:pt x="121" y="112"/>
                  </a:lnTo>
                  <a:close/>
                  <a:moveTo>
                    <a:pt x="66" y="1"/>
                  </a:moveTo>
                  <a:cubicBezTo>
                    <a:pt x="29" y="1"/>
                    <a:pt x="1" y="29"/>
                    <a:pt x="1" y="57"/>
                  </a:cubicBezTo>
                  <a:lnTo>
                    <a:pt x="1" y="3591"/>
                  </a:lnTo>
                  <a:cubicBezTo>
                    <a:pt x="1" y="3628"/>
                    <a:pt x="29" y="3656"/>
                    <a:pt x="66" y="3656"/>
                  </a:cubicBezTo>
                  <a:lnTo>
                    <a:pt x="1318" y="3656"/>
                  </a:lnTo>
                  <a:cubicBezTo>
                    <a:pt x="1355" y="3656"/>
                    <a:pt x="1374" y="3628"/>
                    <a:pt x="1374" y="3591"/>
                  </a:cubicBezTo>
                  <a:lnTo>
                    <a:pt x="1374" y="57"/>
                  </a:lnTo>
                  <a:cubicBezTo>
                    <a:pt x="1374" y="29"/>
                    <a:pt x="1355" y="1"/>
                    <a:pt x="1318" y="1"/>
                  </a:cubicBezTo>
                  <a:close/>
                </a:path>
              </a:pathLst>
            </a:custGeom>
            <a:solidFill>
              <a:srgbClr val="01004C"/>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456" name="Google Shape;1456;p5"/>
            <p:cNvSpPr/>
            <p:nvPr/>
          </p:nvSpPr>
          <p:spPr>
            <a:xfrm>
              <a:off x="2026402" y="2792742"/>
              <a:ext cx="71846" cy="113575"/>
            </a:xfrm>
            <a:custGeom>
              <a:rect b="b" l="l" r="r" t="t"/>
              <a:pathLst>
                <a:path extrusionOk="0" h="1995" w="1262">
                  <a:moveTo>
                    <a:pt x="0" y="1"/>
                  </a:moveTo>
                  <a:lnTo>
                    <a:pt x="0" y="1995"/>
                  </a:lnTo>
                  <a:lnTo>
                    <a:pt x="1262" y="1995"/>
                  </a:lnTo>
                  <a:lnTo>
                    <a:pt x="1262" y="1"/>
                  </a:lnTo>
                  <a:close/>
                </a:path>
              </a:pathLst>
            </a:custGeom>
            <a:solidFill>
              <a:srgbClr val="01004C"/>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457" name="Google Shape;1457;p5"/>
            <p:cNvSpPr/>
            <p:nvPr/>
          </p:nvSpPr>
          <p:spPr>
            <a:xfrm>
              <a:off x="2023214" y="2789554"/>
              <a:ext cx="78222" cy="120464"/>
            </a:xfrm>
            <a:custGeom>
              <a:rect b="b" l="l" r="r" t="t"/>
              <a:pathLst>
                <a:path extrusionOk="0" h="2116" w="1374">
                  <a:moveTo>
                    <a:pt x="1262" y="112"/>
                  </a:moveTo>
                  <a:lnTo>
                    <a:pt x="1262" y="1995"/>
                  </a:lnTo>
                  <a:lnTo>
                    <a:pt x="121" y="1995"/>
                  </a:lnTo>
                  <a:lnTo>
                    <a:pt x="121" y="112"/>
                  </a:lnTo>
                  <a:close/>
                  <a:moveTo>
                    <a:pt x="56" y="1"/>
                  </a:moveTo>
                  <a:cubicBezTo>
                    <a:pt x="28" y="1"/>
                    <a:pt x="1" y="19"/>
                    <a:pt x="1" y="57"/>
                  </a:cubicBezTo>
                  <a:lnTo>
                    <a:pt x="1" y="2051"/>
                  </a:lnTo>
                  <a:cubicBezTo>
                    <a:pt x="1" y="2088"/>
                    <a:pt x="28" y="2116"/>
                    <a:pt x="56" y="2116"/>
                  </a:cubicBezTo>
                  <a:lnTo>
                    <a:pt x="1318" y="2116"/>
                  </a:lnTo>
                  <a:cubicBezTo>
                    <a:pt x="1355" y="2116"/>
                    <a:pt x="1374" y="2088"/>
                    <a:pt x="1374" y="2051"/>
                  </a:cubicBezTo>
                  <a:lnTo>
                    <a:pt x="1374" y="57"/>
                  </a:lnTo>
                  <a:cubicBezTo>
                    <a:pt x="1374" y="19"/>
                    <a:pt x="1355" y="1"/>
                    <a:pt x="1318" y="1"/>
                  </a:cubicBezTo>
                  <a:close/>
                </a:path>
              </a:pathLst>
            </a:custGeom>
            <a:solidFill>
              <a:srgbClr val="01004C"/>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458" name="Google Shape;1458;p5"/>
            <p:cNvSpPr/>
            <p:nvPr/>
          </p:nvSpPr>
          <p:spPr>
            <a:xfrm>
              <a:off x="2123011" y="2705071"/>
              <a:ext cx="71390" cy="194416"/>
            </a:xfrm>
            <a:custGeom>
              <a:rect b="b" l="l" r="r" t="t"/>
              <a:pathLst>
                <a:path extrusionOk="0" h="3415" w="1254">
                  <a:moveTo>
                    <a:pt x="1" y="1"/>
                  </a:moveTo>
                  <a:lnTo>
                    <a:pt x="1" y="3414"/>
                  </a:lnTo>
                  <a:lnTo>
                    <a:pt x="1253" y="3414"/>
                  </a:lnTo>
                  <a:lnTo>
                    <a:pt x="1253" y="1"/>
                  </a:lnTo>
                  <a:close/>
                </a:path>
              </a:pathLst>
            </a:custGeom>
            <a:solidFill>
              <a:srgbClr val="7C55FF"/>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459" name="Google Shape;1459;p5"/>
            <p:cNvSpPr/>
            <p:nvPr/>
          </p:nvSpPr>
          <p:spPr>
            <a:xfrm>
              <a:off x="2119311" y="2701883"/>
              <a:ext cx="78791" cy="200792"/>
            </a:xfrm>
            <a:custGeom>
              <a:rect b="b" l="l" r="r" t="t"/>
              <a:pathLst>
                <a:path extrusionOk="0" h="3527" w="1384">
                  <a:moveTo>
                    <a:pt x="1263" y="112"/>
                  </a:moveTo>
                  <a:lnTo>
                    <a:pt x="1263" y="3405"/>
                  </a:lnTo>
                  <a:lnTo>
                    <a:pt x="122" y="3405"/>
                  </a:lnTo>
                  <a:lnTo>
                    <a:pt x="122" y="112"/>
                  </a:lnTo>
                  <a:close/>
                  <a:moveTo>
                    <a:pt x="1" y="1"/>
                  </a:moveTo>
                  <a:lnTo>
                    <a:pt x="1" y="3526"/>
                  </a:lnTo>
                  <a:lnTo>
                    <a:pt x="1383" y="3526"/>
                  </a:lnTo>
                  <a:lnTo>
                    <a:pt x="1383" y="1"/>
                  </a:lnTo>
                  <a:close/>
                </a:path>
              </a:pathLst>
            </a:custGeom>
            <a:solidFill>
              <a:srgbClr val="01004C"/>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460" name="Google Shape;1460;p5"/>
            <p:cNvSpPr/>
            <p:nvPr/>
          </p:nvSpPr>
          <p:spPr>
            <a:xfrm>
              <a:off x="2021108" y="2792742"/>
              <a:ext cx="71903" cy="106744"/>
            </a:xfrm>
            <a:custGeom>
              <a:rect b="b" l="l" r="r" t="t"/>
              <a:pathLst>
                <a:path extrusionOk="0" h="1875" w="1263">
                  <a:moveTo>
                    <a:pt x="1" y="1"/>
                  </a:moveTo>
                  <a:lnTo>
                    <a:pt x="1" y="1874"/>
                  </a:lnTo>
                  <a:lnTo>
                    <a:pt x="1262" y="1874"/>
                  </a:lnTo>
                  <a:lnTo>
                    <a:pt x="1262" y="1"/>
                  </a:lnTo>
                  <a:close/>
                </a:path>
              </a:pathLst>
            </a:custGeom>
            <a:solidFill>
              <a:srgbClr val="2AAFEB"/>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461" name="Google Shape;1461;p5"/>
            <p:cNvSpPr/>
            <p:nvPr/>
          </p:nvSpPr>
          <p:spPr>
            <a:xfrm>
              <a:off x="2017920" y="2789554"/>
              <a:ext cx="78222" cy="113120"/>
            </a:xfrm>
            <a:custGeom>
              <a:rect b="b" l="l" r="r" t="t"/>
              <a:pathLst>
                <a:path extrusionOk="0" h="1987" w="1374">
                  <a:moveTo>
                    <a:pt x="1262" y="112"/>
                  </a:moveTo>
                  <a:lnTo>
                    <a:pt x="1262" y="1865"/>
                  </a:lnTo>
                  <a:lnTo>
                    <a:pt x="121" y="1865"/>
                  </a:lnTo>
                  <a:lnTo>
                    <a:pt x="121" y="112"/>
                  </a:lnTo>
                  <a:close/>
                  <a:moveTo>
                    <a:pt x="57" y="1"/>
                  </a:moveTo>
                  <a:cubicBezTo>
                    <a:pt x="29" y="1"/>
                    <a:pt x="1" y="19"/>
                    <a:pt x="1" y="57"/>
                  </a:cubicBezTo>
                  <a:lnTo>
                    <a:pt x="1" y="1930"/>
                  </a:lnTo>
                  <a:cubicBezTo>
                    <a:pt x="1" y="1958"/>
                    <a:pt x="29" y="1986"/>
                    <a:pt x="57" y="1986"/>
                  </a:cubicBezTo>
                  <a:lnTo>
                    <a:pt x="1318" y="1986"/>
                  </a:lnTo>
                  <a:cubicBezTo>
                    <a:pt x="1355" y="1986"/>
                    <a:pt x="1374" y="1958"/>
                    <a:pt x="1374" y="1930"/>
                  </a:cubicBezTo>
                  <a:lnTo>
                    <a:pt x="1374" y="57"/>
                  </a:lnTo>
                  <a:cubicBezTo>
                    <a:pt x="1374" y="19"/>
                    <a:pt x="1355" y="1"/>
                    <a:pt x="1318" y="1"/>
                  </a:cubicBezTo>
                  <a:close/>
                </a:path>
              </a:pathLst>
            </a:custGeom>
            <a:solidFill>
              <a:srgbClr val="01004C"/>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462" name="Google Shape;1462;p5"/>
            <p:cNvSpPr/>
            <p:nvPr/>
          </p:nvSpPr>
          <p:spPr>
            <a:xfrm>
              <a:off x="1924442" y="2844490"/>
              <a:ext cx="71903" cy="62395"/>
            </a:xfrm>
            <a:custGeom>
              <a:rect b="b" l="l" r="r" t="t"/>
              <a:pathLst>
                <a:path extrusionOk="0" h="1096" w="1263">
                  <a:moveTo>
                    <a:pt x="1" y="1"/>
                  </a:moveTo>
                  <a:lnTo>
                    <a:pt x="1" y="1095"/>
                  </a:lnTo>
                  <a:lnTo>
                    <a:pt x="1263" y="1095"/>
                  </a:lnTo>
                  <a:lnTo>
                    <a:pt x="1263" y="1"/>
                  </a:lnTo>
                  <a:close/>
                </a:path>
              </a:pathLst>
            </a:custGeom>
            <a:solidFill>
              <a:srgbClr val="01004C"/>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463" name="Google Shape;1463;p5"/>
            <p:cNvSpPr/>
            <p:nvPr/>
          </p:nvSpPr>
          <p:spPr>
            <a:xfrm>
              <a:off x="1921311" y="2841302"/>
              <a:ext cx="78222" cy="68715"/>
            </a:xfrm>
            <a:custGeom>
              <a:rect b="b" l="l" r="r" t="t"/>
              <a:pathLst>
                <a:path extrusionOk="0" h="1207" w="1374">
                  <a:moveTo>
                    <a:pt x="1253" y="122"/>
                  </a:moveTo>
                  <a:lnTo>
                    <a:pt x="1253" y="1096"/>
                  </a:lnTo>
                  <a:lnTo>
                    <a:pt x="112" y="1096"/>
                  </a:lnTo>
                  <a:lnTo>
                    <a:pt x="112" y="122"/>
                  </a:lnTo>
                  <a:close/>
                  <a:moveTo>
                    <a:pt x="56" y="1"/>
                  </a:moveTo>
                  <a:cubicBezTo>
                    <a:pt x="19" y="1"/>
                    <a:pt x="0" y="29"/>
                    <a:pt x="0" y="57"/>
                  </a:cubicBezTo>
                  <a:lnTo>
                    <a:pt x="0" y="1151"/>
                  </a:lnTo>
                  <a:cubicBezTo>
                    <a:pt x="0" y="1188"/>
                    <a:pt x="19" y="1207"/>
                    <a:pt x="56" y="1207"/>
                  </a:cubicBezTo>
                  <a:lnTo>
                    <a:pt x="1318" y="1207"/>
                  </a:lnTo>
                  <a:cubicBezTo>
                    <a:pt x="1345" y="1207"/>
                    <a:pt x="1373" y="1188"/>
                    <a:pt x="1373" y="1151"/>
                  </a:cubicBezTo>
                  <a:lnTo>
                    <a:pt x="1373" y="57"/>
                  </a:lnTo>
                  <a:cubicBezTo>
                    <a:pt x="1373" y="29"/>
                    <a:pt x="1345" y="1"/>
                    <a:pt x="1318" y="1"/>
                  </a:cubicBezTo>
                  <a:close/>
                </a:path>
              </a:pathLst>
            </a:custGeom>
            <a:solidFill>
              <a:srgbClr val="01004C"/>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464" name="Google Shape;1464;p5"/>
            <p:cNvSpPr/>
            <p:nvPr/>
          </p:nvSpPr>
          <p:spPr>
            <a:xfrm>
              <a:off x="1919204" y="2844490"/>
              <a:ext cx="71846" cy="58182"/>
            </a:xfrm>
            <a:custGeom>
              <a:rect b="b" l="l" r="r" t="t"/>
              <a:pathLst>
                <a:path extrusionOk="0" h="1022" w="1262">
                  <a:moveTo>
                    <a:pt x="0" y="1"/>
                  </a:moveTo>
                  <a:lnTo>
                    <a:pt x="0" y="1021"/>
                  </a:lnTo>
                  <a:lnTo>
                    <a:pt x="1262" y="1021"/>
                  </a:lnTo>
                  <a:lnTo>
                    <a:pt x="1262" y="1"/>
                  </a:lnTo>
                  <a:close/>
                </a:path>
              </a:pathLst>
            </a:custGeom>
            <a:solidFill>
              <a:srgbClr val="7C55FF"/>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465" name="Google Shape;1465;p5"/>
            <p:cNvSpPr/>
            <p:nvPr/>
          </p:nvSpPr>
          <p:spPr>
            <a:xfrm>
              <a:off x="1916016" y="2841302"/>
              <a:ext cx="78222" cy="64502"/>
            </a:xfrm>
            <a:custGeom>
              <a:rect b="b" l="l" r="r" t="t"/>
              <a:pathLst>
                <a:path extrusionOk="0" h="1133" w="1374">
                  <a:moveTo>
                    <a:pt x="1253" y="122"/>
                  </a:moveTo>
                  <a:lnTo>
                    <a:pt x="1253" y="1021"/>
                  </a:lnTo>
                  <a:lnTo>
                    <a:pt x="112" y="1021"/>
                  </a:lnTo>
                  <a:lnTo>
                    <a:pt x="112" y="122"/>
                  </a:lnTo>
                  <a:close/>
                  <a:moveTo>
                    <a:pt x="0" y="1"/>
                  </a:moveTo>
                  <a:lnTo>
                    <a:pt x="0" y="1133"/>
                  </a:lnTo>
                  <a:lnTo>
                    <a:pt x="1373" y="1133"/>
                  </a:lnTo>
                  <a:lnTo>
                    <a:pt x="1373" y="1"/>
                  </a:lnTo>
                  <a:close/>
                </a:path>
              </a:pathLst>
            </a:custGeom>
            <a:solidFill>
              <a:srgbClr val="01004C"/>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466" name="Google Shape;1466;p5"/>
            <p:cNvSpPr/>
            <p:nvPr/>
          </p:nvSpPr>
          <p:spPr>
            <a:xfrm>
              <a:off x="1958258" y="2712984"/>
              <a:ext cx="49188" cy="58182"/>
            </a:xfrm>
            <a:custGeom>
              <a:rect b="b" l="l" r="r" t="t"/>
              <a:pathLst>
                <a:path extrusionOk="0" h="1022" w="864">
                  <a:moveTo>
                    <a:pt x="863" y="1"/>
                  </a:moveTo>
                  <a:lnTo>
                    <a:pt x="1" y="576"/>
                  </a:lnTo>
                  <a:lnTo>
                    <a:pt x="437" y="659"/>
                  </a:lnTo>
                  <a:lnTo>
                    <a:pt x="678" y="1021"/>
                  </a:lnTo>
                  <a:lnTo>
                    <a:pt x="863" y="1"/>
                  </a:lnTo>
                  <a:close/>
                </a:path>
              </a:pathLst>
            </a:custGeom>
            <a:solidFill>
              <a:srgbClr val="01004C"/>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467" name="Google Shape;1467;p5"/>
            <p:cNvSpPr/>
            <p:nvPr/>
          </p:nvSpPr>
          <p:spPr>
            <a:xfrm>
              <a:off x="2564555" y="2795930"/>
              <a:ext cx="268880" cy="282031"/>
            </a:xfrm>
            <a:custGeom>
              <a:rect b="b" l="l" r="r" t="t"/>
              <a:pathLst>
                <a:path extrusionOk="0" h="4954" w="4723">
                  <a:moveTo>
                    <a:pt x="2960" y="0"/>
                  </a:moveTo>
                  <a:cubicBezTo>
                    <a:pt x="2087" y="0"/>
                    <a:pt x="1373" y="640"/>
                    <a:pt x="1373" y="1429"/>
                  </a:cubicBezTo>
                  <a:lnTo>
                    <a:pt x="1373" y="3126"/>
                  </a:lnTo>
                  <a:lnTo>
                    <a:pt x="1373" y="3423"/>
                  </a:lnTo>
                  <a:cubicBezTo>
                    <a:pt x="1373" y="4267"/>
                    <a:pt x="946" y="4954"/>
                    <a:pt x="0" y="4954"/>
                  </a:cubicBezTo>
                  <a:lnTo>
                    <a:pt x="4722" y="4954"/>
                  </a:lnTo>
                  <a:lnTo>
                    <a:pt x="4722" y="1429"/>
                  </a:lnTo>
                  <a:cubicBezTo>
                    <a:pt x="4722" y="631"/>
                    <a:pt x="4017" y="0"/>
                    <a:pt x="3136" y="0"/>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468" name="Google Shape;1468;p5"/>
            <p:cNvSpPr/>
            <p:nvPr/>
          </p:nvSpPr>
          <p:spPr>
            <a:xfrm>
              <a:off x="2561367" y="2792230"/>
              <a:ext cx="275200" cy="288920"/>
            </a:xfrm>
            <a:custGeom>
              <a:rect b="b" l="l" r="r" t="t"/>
              <a:pathLst>
                <a:path extrusionOk="0" h="5075" w="4834">
                  <a:moveTo>
                    <a:pt x="3192" y="121"/>
                  </a:moveTo>
                  <a:cubicBezTo>
                    <a:pt x="4036" y="121"/>
                    <a:pt x="4722" y="733"/>
                    <a:pt x="4722" y="1494"/>
                  </a:cubicBezTo>
                  <a:lnTo>
                    <a:pt x="4722" y="4963"/>
                  </a:lnTo>
                  <a:lnTo>
                    <a:pt x="669" y="4963"/>
                  </a:lnTo>
                  <a:cubicBezTo>
                    <a:pt x="1188" y="4741"/>
                    <a:pt x="1485" y="4221"/>
                    <a:pt x="1485" y="3488"/>
                  </a:cubicBezTo>
                  <a:lnTo>
                    <a:pt x="1485" y="1494"/>
                  </a:lnTo>
                  <a:cubicBezTo>
                    <a:pt x="1485" y="733"/>
                    <a:pt x="2171" y="121"/>
                    <a:pt x="3016" y="121"/>
                  </a:cubicBezTo>
                  <a:close/>
                  <a:moveTo>
                    <a:pt x="3016" y="0"/>
                  </a:moveTo>
                  <a:cubicBezTo>
                    <a:pt x="2106" y="0"/>
                    <a:pt x="1374" y="668"/>
                    <a:pt x="1374" y="1494"/>
                  </a:cubicBezTo>
                  <a:lnTo>
                    <a:pt x="1374" y="3488"/>
                  </a:lnTo>
                  <a:cubicBezTo>
                    <a:pt x="1374" y="4416"/>
                    <a:pt x="882" y="4963"/>
                    <a:pt x="56" y="4963"/>
                  </a:cubicBezTo>
                  <a:cubicBezTo>
                    <a:pt x="28" y="4963"/>
                    <a:pt x="1" y="4991"/>
                    <a:pt x="1" y="5019"/>
                  </a:cubicBezTo>
                  <a:cubicBezTo>
                    <a:pt x="1" y="5056"/>
                    <a:pt x="28" y="5075"/>
                    <a:pt x="56" y="5075"/>
                  </a:cubicBezTo>
                  <a:lnTo>
                    <a:pt x="4778" y="5075"/>
                  </a:lnTo>
                  <a:cubicBezTo>
                    <a:pt x="4815" y="5075"/>
                    <a:pt x="4834" y="5056"/>
                    <a:pt x="4834" y="5019"/>
                  </a:cubicBezTo>
                  <a:lnTo>
                    <a:pt x="4834" y="1494"/>
                  </a:lnTo>
                  <a:cubicBezTo>
                    <a:pt x="4834" y="668"/>
                    <a:pt x="4101" y="0"/>
                    <a:pt x="3192" y="0"/>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469" name="Google Shape;1469;p5"/>
            <p:cNvSpPr/>
            <p:nvPr/>
          </p:nvSpPr>
          <p:spPr>
            <a:xfrm>
              <a:off x="2572468" y="2799630"/>
              <a:ext cx="260967" cy="274630"/>
            </a:xfrm>
            <a:custGeom>
              <a:rect b="b" l="l" r="r" t="t"/>
              <a:pathLst>
                <a:path extrusionOk="0" h="4824" w="4584">
                  <a:moveTo>
                    <a:pt x="4583" y="4824"/>
                  </a:moveTo>
                  <a:lnTo>
                    <a:pt x="0" y="4824"/>
                  </a:lnTo>
                  <a:lnTo>
                    <a:pt x="0" y="4824"/>
                  </a:lnTo>
                  <a:cubicBezTo>
                    <a:pt x="910" y="4824"/>
                    <a:pt x="1327" y="4156"/>
                    <a:pt x="1327" y="3330"/>
                  </a:cubicBezTo>
                  <a:lnTo>
                    <a:pt x="1327" y="3043"/>
                  </a:lnTo>
                  <a:lnTo>
                    <a:pt x="1327" y="1392"/>
                  </a:lnTo>
                  <a:cubicBezTo>
                    <a:pt x="1327" y="622"/>
                    <a:pt x="2023" y="0"/>
                    <a:pt x="2876" y="0"/>
                  </a:cubicBezTo>
                  <a:lnTo>
                    <a:pt x="3043" y="0"/>
                  </a:lnTo>
                  <a:cubicBezTo>
                    <a:pt x="3897" y="0"/>
                    <a:pt x="4583" y="622"/>
                    <a:pt x="4583" y="1392"/>
                  </a:cubicBezTo>
                  <a:lnTo>
                    <a:pt x="4583" y="4824"/>
                  </a:ln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470" name="Google Shape;1470;p5"/>
            <p:cNvSpPr/>
            <p:nvPr/>
          </p:nvSpPr>
          <p:spPr>
            <a:xfrm>
              <a:off x="2730902" y="2795361"/>
              <a:ext cx="742595" cy="638071"/>
            </a:xfrm>
            <a:custGeom>
              <a:rect b="b" l="l" r="r" t="t"/>
              <a:pathLst>
                <a:path extrusionOk="0" h="11208" w="13044">
                  <a:moveTo>
                    <a:pt x="0" y="1"/>
                  </a:moveTo>
                  <a:lnTo>
                    <a:pt x="1" y="1"/>
                  </a:lnTo>
                  <a:lnTo>
                    <a:pt x="1" y="1"/>
                  </a:lnTo>
                  <a:cubicBezTo>
                    <a:pt x="0" y="1"/>
                    <a:pt x="0" y="1"/>
                    <a:pt x="0" y="1"/>
                  </a:cubicBezTo>
                  <a:close/>
                  <a:moveTo>
                    <a:pt x="1" y="1"/>
                  </a:moveTo>
                  <a:cubicBezTo>
                    <a:pt x="17" y="1"/>
                    <a:pt x="1689" y="20"/>
                    <a:pt x="1689" y="1977"/>
                  </a:cubicBezTo>
                  <a:lnTo>
                    <a:pt x="1689" y="3071"/>
                  </a:lnTo>
                  <a:lnTo>
                    <a:pt x="1633" y="9760"/>
                  </a:lnTo>
                  <a:cubicBezTo>
                    <a:pt x="1633" y="10558"/>
                    <a:pt x="2394" y="11207"/>
                    <a:pt x="3331" y="11207"/>
                  </a:cubicBezTo>
                  <a:lnTo>
                    <a:pt x="13025" y="11207"/>
                  </a:lnTo>
                  <a:lnTo>
                    <a:pt x="13034" y="1977"/>
                  </a:lnTo>
                  <a:cubicBezTo>
                    <a:pt x="13043" y="901"/>
                    <a:pt x="12014" y="29"/>
                    <a:pt x="10743" y="19"/>
                  </a:cubicBezTo>
                  <a:lnTo>
                    <a:pt x="3757" y="29"/>
                  </a:lnTo>
                  <a:lnTo>
                    <a:pt x="1" y="1"/>
                  </a:lnTo>
                  <a:close/>
                </a:path>
              </a:pathLst>
            </a:cu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471" name="Google Shape;1471;p5"/>
            <p:cNvSpPr/>
            <p:nvPr/>
          </p:nvSpPr>
          <p:spPr>
            <a:xfrm>
              <a:off x="2726689" y="2792230"/>
              <a:ext cx="749427" cy="644334"/>
            </a:xfrm>
            <a:custGeom>
              <a:rect b="b" l="l" r="r" t="t"/>
              <a:pathLst>
                <a:path extrusionOk="0" h="11318" w="13164">
                  <a:moveTo>
                    <a:pt x="650" y="121"/>
                  </a:moveTo>
                  <a:lnTo>
                    <a:pt x="3822" y="139"/>
                  </a:lnTo>
                  <a:lnTo>
                    <a:pt x="3831" y="139"/>
                  </a:lnTo>
                  <a:lnTo>
                    <a:pt x="10817" y="130"/>
                  </a:lnTo>
                  <a:cubicBezTo>
                    <a:pt x="11485" y="139"/>
                    <a:pt x="12106" y="381"/>
                    <a:pt x="12533" y="817"/>
                  </a:cubicBezTo>
                  <a:cubicBezTo>
                    <a:pt x="12867" y="1160"/>
                    <a:pt x="13052" y="1587"/>
                    <a:pt x="13052" y="2032"/>
                  </a:cubicBezTo>
                  <a:lnTo>
                    <a:pt x="13043" y="11197"/>
                  </a:lnTo>
                  <a:lnTo>
                    <a:pt x="3405" y="11197"/>
                  </a:lnTo>
                  <a:cubicBezTo>
                    <a:pt x="2913" y="11197"/>
                    <a:pt x="2459" y="11021"/>
                    <a:pt x="2143" y="10705"/>
                  </a:cubicBezTo>
                  <a:cubicBezTo>
                    <a:pt x="1902" y="10455"/>
                    <a:pt x="1763" y="10140"/>
                    <a:pt x="1772" y="9824"/>
                  </a:cubicBezTo>
                  <a:lnTo>
                    <a:pt x="1828" y="2032"/>
                  </a:lnTo>
                  <a:cubicBezTo>
                    <a:pt x="1828" y="789"/>
                    <a:pt x="1160" y="306"/>
                    <a:pt x="650" y="121"/>
                  </a:cubicBezTo>
                  <a:close/>
                  <a:moveTo>
                    <a:pt x="74" y="0"/>
                  </a:moveTo>
                  <a:cubicBezTo>
                    <a:pt x="9" y="0"/>
                    <a:pt x="0" y="47"/>
                    <a:pt x="0" y="56"/>
                  </a:cubicBezTo>
                  <a:cubicBezTo>
                    <a:pt x="0" y="84"/>
                    <a:pt x="9" y="121"/>
                    <a:pt x="74" y="121"/>
                  </a:cubicBezTo>
                  <a:cubicBezTo>
                    <a:pt x="149" y="121"/>
                    <a:pt x="1707" y="149"/>
                    <a:pt x="1707" y="2032"/>
                  </a:cubicBezTo>
                  <a:lnTo>
                    <a:pt x="1651" y="9824"/>
                  </a:lnTo>
                  <a:cubicBezTo>
                    <a:pt x="1651" y="10177"/>
                    <a:pt x="1800" y="10520"/>
                    <a:pt x="2060" y="10789"/>
                  </a:cubicBezTo>
                  <a:cubicBezTo>
                    <a:pt x="2394" y="11123"/>
                    <a:pt x="2885" y="11318"/>
                    <a:pt x="3405" y="11318"/>
                  </a:cubicBezTo>
                  <a:lnTo>
                    <a:pt x="13099" y="11318"/>
                  </a:lnTo>
                  <a:cubicBezTo>
                    <a:pt x="13127" y="11318"/>
                    <a:pt x="13155" y="11290"/>
                    <a:pt x="13155" y="11262"/>
                  </a:cubicBezTo>
                  <a:lnTo>
                    <a:pt x="13164" y="2032"/>
                  </a:lnTo>
                  <a:cubicBezTo>
                    <a:pt x="13164" y="1559"/>
                    <a:pt x="12969" y="1095"/>
                    <a:pt x="12616" y="733"/>
                  </a:cubicBezTo>
                  <a:cubicBezTo>
                    <a:pt x="12171" y="279"/>
                    <a:pt x="11513" y="19"/>
                    <a:pt x="10817" y="19"/>
                  </a:cubicBezTo>
                  <a:lnTo>
                    <a:pt x="3841" y="28"/>
                  </a:lnTo>
                  <a:lnTo>
                    <a:pt x="3831" y="28"/>
                  </a:lnTo>
                  <a:lnTo>
                    <a:pt x="93" y="0"/>
                  </a:ln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472" name="Google Shape;1472;p5"/>
            <p:cNvSpPr/>
            <p:nvPr/>
          </p:nvSpPr>
          <p:spPr>
            <a:xfrm>
              <a:off x="2931065" y="2916847"/>
              <a:ext cx="88242" cy="87729"/>
            </a:xfrm>
            <a:custGeom>
              <a:rect b="b" l="l" r="r" t="t"/>
              <a:pathLst>
                <a:path extrusionOk="0" h="1541" w="1550">
                  <a:moveTo>
                    <a:pt x="780" y="1"/>
                  </a:moveTo>
                  <a:cubicBezTo>
                    <a:pt x="353" y="1"/>
                    <a:pt x="0" y="344"/>
                    <a:pt x="0" y="770"/>
                  </a:cubicBezTo>
                  <a:cubicBezTo>
                    <a:pt x="0" y="1197"/>
                    <a:pt x="353" y="1540"/>
                    <a:pt x="780" y="1540"/>
                  </a:cubicBezTo>
                  <a:cubicBezTo>
                    <a:pt x="1197" y="1540"/>
                    <a:pt x="1549" y="1197"/>
                    <a:pt x="1549" y="770"/>
                  </a:cubicBezTo>
                  <a:cubicBezTo>
                    <a:pt x="1549" y="344"/>
                    <a:pt x="1197" y="1"/>
                    <a:pt x="780" y="1"/>
                  </a:cubicBezTo>
                  <a:close/>
                </a:path>
              </a:pathLst>
            </a:cu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473" name="Google Shape;1473;p5"/>
            <p:cNvSpPr/>
            <p:nvPr/>
          </p:nvSpPr>
          <p:spPr>
            <a:xfrm>
              <a:off x="2927877" y="2913659"/>
              <a:ext cx="94618" cy="94105"/>
            </a:xfrm>
            <a:custGeom>
              <a:rect b="b" l="l" r="r" t="t"/>
              <a:pathLst>
                <a:path extrusionOk="0" h="1653" w="1662">
                  <a:moveTo>
                    <a:pt x="836" y="112"/>
                  </a:moveTo>
                  <a:cubicBezTo>
                    <a:pt x="1225" y="112"/>
                    <a:pt x="1541" y="437"/>
                    <a:pt x="1541" y="826"/>
                  </a:cubicBezTo>
                  <a:cubicBezTo>
                    <a:pt x="1541" y="1216"/>
                    <a:pt x="1225" y="1541"/>
                    <a:pt x="836" y="1541"/>
                  </a:cubicBezTo>
                  <a:cubicBezTo>
                    <a:pt x="437" y="1541"/>
                    <a:pt x="121" y="1216"/>
                    <a:pt x="121" y="826"/>
                  </a:cubicBezTo>
                  <a:cubicBezTo>
                    <a:pt x="121" y="437"/>
                    <a:pt x="437" y="112"/>
                    <a:pt x="836" y="112"/>
                  </a:cubicBezTo>
                  <a:close/>
                  <a:moveTo>
                    <a:pt x="836" y="1"/>
                  </a:moveTo>
                  <a:cubicBezTo>
                    <a:pt x="372" y="1"/>
                    <a:pt x="1" y="372"/>
                    <a:pt x="1" y="826"/>
                  </a:cubicBezTo>
                  <a:cubicBezTo>
                    <a:pt x="1" y="1281"/>
                    <a:pt x="372" y="1652"/>
                    <a:pt x="836" y="1652"/>
                  </a:cubicBezTo>
                  <a:cubicBezTo>
                    <a:pt x="1290" y="1652"/>
                    <a:pt x="1661" y="1281"/>
                    <a:pt x="1661" y="826"/>
                  </a:cubicBezTo>
                  <a:cubicBezTo>
                    <a:pt x="1661" y="372"/>
                    <a:pt x="1290" y="1"/>
                    <a:pt x="836" y="1"/>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474" name="Google Shape;1474;p5"/>
            <p:cNvSpPr/>
            <p:nvPr/>
          </p:nvSpPr>
          <p:spPr>
            <a:xfrm>
              <a:off x="3072079" y="2925842"/>
              <a:ext cx="278331" cy="6376"/>
            </a:xfrm>
            <a:custGeom>
              <a:rect b="b" l="l" r="r" t="t"/>
              <a:pathLst>
                <a:path extrusionOk="0" h="112" w="4889">
                  <a:moveTo>
                    <a:pt x="56" y="0"/>
                  </a:moveTo>
                  <a:cubicBezTo>
                    <a:pt x="28" y="0"/>
                    <a:pt x="0" y="28"/>
                    <a:pt x="0" y="56"/>
                  </a:cubicBezTo>
                  <a:cubicBezTo>
                    <a:pt x="0" y="93"/>
                    <a:pt x="28" y="112"/>
                    <a:pt x="56" y="112"/>
                  </a:cubicBezTo>
                  <a:lnTo>
                    <a:pt x="4833" y="112"/>
                  </a:lnTo>
                  <a:cubicBezTo>
                    <a:pt x="4870" y="112"/>
                    <a:pt x="4889" y="93"/>
                    <a:pt x="4889" y="56"/>
                  </a:cubicBezTo>
                  <a:cubicBezTo>
                    <a:pt x="4889" y="28"/>
                    <a:pt x="4870" y="0"/>
                    <a:pt x="4833" y="0"/>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475" name="Google Shape;1475;p5"/>
            <p:cNvSpPr/>
            <p:nvPr/>
          </p:nvSpPr>
          <p:spPr>
            <a:xfrm>
              <a:off x="3072079" y="2960683"/>
              <a:ext cx="115682" cy="6945"/>
            </a:xfrm>
            <a:custGeom>
              <a:rect b="b" l="l" r="r" t="t"/>
              <a:pathLst>
                <a:path extrusionOk="0" h="122" w="2032">
                  <a:moveTo>
                    <a:pt x="56" y="0"/>
                  </a:moveTo>
                  <a:cubicBezTo>
                    <a:pt x="28" y="0"/>
                    <a:pt x="0" y="28"/>
                    <a:pt x="0" y="65"/>
                  </a:cubicBezTo>
                  <a:cubicBezTo>
                    <a:pt x="0" y="93"/>
                    <a:pt x="28" y="121"/>
                    <a:pt x="56" y="121"/>
                  </a:cubicBezTo>
                  <a:lnTo>
                    <a:pt x="1976" y="121"/>
                  </a:lnTo>
                  <a:cubicBezTo>
                    <a:pt x="2013" y="121"/>
                    <a:pt x="2032" y="93"/>
                    <a:pt x="2032" y="65"/>
                  </a:cubicBezTo>
                  <a:cubicBezTo>
                    <a:pt x="2032" y="28"/>
                    <a:pt x="2013" y="0"/>
                    <a:pt x="1976" y="0"/>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476" name="Google Shape;1476;p5"/>
            <p:cNvSpPr/>
            <p:nvPr/>
          </p:nvSpPr>
          <p:spPr>
            <a:xfrm>
              <a:off x="3234214" y="2960683"/>
              <a:ext cx="116194" cy="6945"/>
            </a:xfrm>
            <a:custGeom>
              <a:rect b="b" l="l" r="r" t="t"/>
              <a:pathLst>
                <a:path extrusionOk="0" h="122" w="2041">
                  <a:moveTo>
                    <a:pt x="65" y="0"/>
                  </a:moveTo>
                  <a:cubicBezTo>
                    <a:pt x="28" y="0"/>
                    <a:pt x="0" y="28"/>
                    <a:pt x="0" y="65"/>
                  </a:cubicBezTo>
                  <a:cubicBezTo>
                    <a:pt x="0" y="93"/>
                    <a:pt x="28" y="121"/>
                    <a:pt x="65" y="121"/>
                  </a:cubicBezTo>
                  <a:lnTo>
                    <a:pt x="1976" y="121"/>
                  </a:lnTo>
                  <a:cubicBezTo>
                    <a:pt x="2013" y="121"/>
                    <a:pt x="2041" y="93"/>
                    <a:pt x="2041" y="65"/>
                  </a:cubicBezTo>
                  <a:cubicBezTo>
                    <a:pt x="2041" y="28"/>
                    <a:pt x="2013" y="0"/>
                    <a:pt x="1976" y="0"/>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477" name="Google Shape;1477;p5"/>
            <p:cNvSpPr/>
            <p:nvPr/>
          </p:nvSpPr>
          <p:spPr>
            <a:xfrm>
              <a:off x="3074698" y="3010325"/>
              <a:ext cx="115739" cy="6376"/>
            </a:xfrm>
            <a:custGeom>
              <a:rect b="b" l="l" r="r" t="t"/>
              <a:pathLst>
                <a:path extrusionOk="0" h="112" w="2033">
                  <a:moveTo>
                    <a:pt x="56" y="0"/>
                  </a:moveTo>
                  <a:cubicBezTo>
                    <a:pt x="19" y="0"/>
                    <a:pt x="1" y="28"/>
                    <a:pt x="1" y="56"/>
                  </a:cubicBezTo>
                  <a:cubicBezTo>
                    <a:pt x="1" y="93"/>
                    <a:pt x="19" y="112"/>
                    <a:pt x="56" y="112"/>
                  </a:cubicBezTo>
                  <a:lnTo>
                    <a:pt x="1976" y="112"/>
                  </a:lnTo>
                  <a:cubicBezTo>
                    <a:pt x="2004" y="112"/>
                    <a:pt x="2032" y="93"/>
                    <a:pt x="2032" y="56"/>
                  </a:cubicBezTo>
                  <a:cubicBezTo>
                    <a:pt x="2032" y="28"/>
                    <a:pt x="2004" y="0"/>
                    <a:pt x="1976" y="0"/>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478" name="Google Shape;1478;p5"/>
            <p:cNvSpPr/>
            <p:nvPr/>
          </p:nvSpPr>
          <p:spPr>
            <a:xfrm>
              <a:off x="2932659" y="3068962"/>
              <a:ext cx="85053" cy="84541"/>
            </a:xfrm>
            <a:custGeom>
              <a:rect b="b" l="l" r="r" t="t"/>
              <a:pathLst>
                <a:path extrusionOk="0" h="1485" w="1494">
                  <a:moveTo>
                    <a:pt x="752" y="0"/>
                  </a:moveTo>
                  <a:cubicBezTo>
                    <a:pt x="334" y="0"/>
                    <a:pt x="0" y="334"/>
                    <a:pt x="0" y="742"/>
                  </a:cubicBezTo>
                  <a:cubicBezTo>
                    <a:pt x="0" y="1150"/>
                    <a:pt x="334" y="1484"/>
                    <a:pt x="752" y="1484"/>
                  </a:cubicBezTo>
                  <a:cubicBezTo>
                    <a:pt x="1160" y="1484"/>
                    <a:pt x="1494" y="1150"/>
                    <a:pt x="1494" y="742"/>
                  </a:cubicBezTo>
                  <a:cubicBezTo>
                    <a:pt x="1494" y="334"/>
                    <a:pt x="1160" y="0"/>
                    <a:pt x="752" y="0"/>
                  </a:cubicBezTo>
                  <a:close/>
                </a:path>
              </a:pathLst>
            </a:custGeom>
            <a:solidFill>
              <a:schemeClr val="l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479" name="Google Shape;1479;p5"/>
            <p:cNvSpPr/>
            <p:nvPr/>
          </p:nvSpPr>
          <p:spPr>
            <a:xfrm>
              <a:off x="2929471" y="3065774"/>
              <a:ext cx="91430" cy="91430"/>
            </a:xfrm>
            <a:custGeom>
              <a:rect b="b" l="l" r="r" t="t"/>
              <a:pathLst>
                <a:path extrusionOk="0" h="1606" w="1606">
                  <a:moveTo>
                    <a:pt x="808" y="112"/>
                  </a:moveTo>
                  <a:cubicBezTo>
                    <a:pt x="1179" y="112"/>
                    <a:pt x="1485" y="418"/>
                    <a:pt x="1485" y="798"/>
                  </a:cubicBezTo>
                  <a:cubicBezTo>
                    <a:pt x="1485" y="1179"/>
                    <a:pt x="1179" y="1485"/>
                    <a:pt x="808" y="1485"/>
                  </a:cubicBezTo>
                  <a:cubicBezTo>
                    <a:pt x="427" y="1485"/>
                    <a:pt x="121" y="1179"/>
                    <a:pt x="121" y="798"/>
                  </a:cubicBezTo>
                  <a:cubicBezTo>
                    <a:pt x="121" y="418"/>
                    <a:pt x="427" y="112"/>
                    <a:pt x="808" y="112"/>
                  </a:cubicBezTo>
                  <a:close/>
                  <a:moveTo>
                    <a:pt x="808" y="1"/>
                  </a:moveTo>
                  <a:cubicBezTo>
                    <a:pt x="362" y="1"/>
                    <a:pt x="0" y="362"/>
                    <a:pt x="0" y="798"/>
                  </a:cubicBezTo>
                  <a:cubicBezTo>
                    <a:pt x="0" y="1244"/>
                    <a:pt x="362" y="1605"/>
                    <a:pt x="808" y="1605"/>
                  </a:cubicBezTo>
                  <a:cubicBezTo>
                    <a:pt x="1244" y="1605"/>
                    <a:pt x="1605" y="1244"/>
                    <a:pt x="1605" y="798"/>
                  </a:cubicBezTo>
                  <a:cubicBezTo>
                    <a:pt x="1605" y="362"/>
                    <a:pt x="1244" y="1"/>
                    <a:pt x="808" y="1"/>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480" name="Google Shape;1480;p5"/>
            <p:cNvSpPr/>
            <p:nvPr/>
          </p:nvSpPr>
          <p:spPr>
            <a:xfrm>
              <a:off x="3072079" y="3076363"/>
              <a:ext cx="278331" cy="6889"/>
            </a:xfrm>
            <a:custGeom>
              <a:rect b="b" l="l" r="r" t="t"/>
              <a:pathLst>
                <a:path extrusionOk="0" h="121" w="4889">
                  <a:moveTo>
                    <a:pt x="56" y="0"/>
                  </a:moveTo>
                  <a:cubicBezTo>
                    <a:pt x="28" y="0"/>
                    <a:pt x="0" y="28"/>
                    <a:pt x="0" y="56"/>
                  </a:cubicBezTo>
                  <a:cubicBezTo>
                    <a:pt x="0" y="93"/>
                    <a:pt x="28" y="121"/>
                    <a:pt x="56" y="121"/>
                  </a:cubicBezTo>
                  <a:lnTo>
                    <a:pt x="4833" y="121"/>
                  </a:lnTo>
                  <a:cubicBezTo>
                    <a:pt x="4870" y="121"/>
                    <a:pt x="4889" y="93"/>
                    <a:pt x="4889" y="56"/>
                  </a:cubicBezTo>
                  <a:cubicBezTo>
                    <a:pt x="4889" y="28"/>
                    <a:pt x="4870" y="0"/>
                    <a:pt x="4833" y="0"/>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481" name="Google Shape;1481;p5"/>
            <p:cNvSpPr/>
            <p:nvPr/>
          </p:nvSpPr>
          <p:spPr>
            <a:xfrm>
              <a:off x="2927365" y="3123841"/>
              <a:ext cx="323249" cy="309016"/>
            </a:xfrm>
            <a:custGeom>
              <a:rect b="b" l="l" r="r" t="t"/>
              <a:pathLst>
                <a:path extrusionOk="0" h="5428" w="5678">
                  <a:moveTo>
                    <a:pt x="3618" y="1"/>
                  </a:moveTo>
                  <a:cubicBezTo>
                    <a:pt x="2589" y="1"/>
                    <a:pt x="1754" y="697"/>
                    <a:pt x="1754" y="1559"/>
                  </a:cubicBezTo>
                  <a:lnTo>
                    <a:pt x="1754" y="3424"/>
                  </a:lnTo>
                  <a:lnTo>
                    <a:pt x="1754" y="3749"/>
                  </a:lnTo>
                  <a:cubicBezTo>
                    <a:pt x="1754" y="4676"/>
                    <a:pt x="1095" y="5428"/>
                    <a:pt x="0" y="5428"/>
                  </a:cubicBezTo>
                  <a:lnTo>
                    <a:pt x="5678" y="5428"/>
                  </a:lnTo>
                  <a:lnTo>
                    <a:pt x="5678" y="1559"/>
                  </a:lnTo>
                  <a:cubicBezTo>
                    <a:pt x="5678" y="697"/>
                    <a:pt x="4843" y="1"/>
                    <a:pt x="3822" y="1"/>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482" name="Google Shape;1482;p5"/>
            <p:cNvSpPr/>
            <p:nvPr/>
          </p:nvSpPr>
          <p:spPr>
            <a:xfrm>
              <a:off x="2924177" y="3120198"/>
              <a:ext cx="329625" cy="315848"/>
            </a:xfrm>
            <a:custGeom>
              <a:rect b="b" l="l" r="r" t="t"/>
              <a:pathLst>
                <a:path extrusionOk="0" h="5548" w="5790">
                  <a:moveTo>
                    <a:pt x="3878" y="121"/>
                  </a:moveTo>
                  <a:cubicBezTo>
                    <a:pt x="4871" y="121"/>
                    <a:pt x="5678" y="798"/>
                    <a:pt x="5678" y="1623"/>
                  </a:cubicBezTo>
                  <a:lnTo>
                    <a:pt x="5678" y="5427"/>
                  </a:lnTo>
                  <a:lnTo>
                    <a:pt x="761" y="5427"/>
                  </a:lnTo>
                  <a:cubicBezTo>
                    <a:pt x="1439" y="5195"/>
                    <a:pt x="1865" y="4592"/>
                    <a:pt x="1865" y="3813"/>
                  </a:cubicBezTo>
                  <a:lnTo>
                    <a:pt x="1865" y="1623"/>
                  </a:lnTo>
                  <a:cubicBezTo>
                    <a:pt x="1865" y="798"/>
                    <a:pt x="2682" y="121"/>
                    <a:pt x="3674" y="121"/>
                  </a:cubicBezTo>
                  <a:close/>
                  <a:moveTo>
                    <a:pt x="3674" y="0"/>
                  </a:moveTo>
                  <a:cubicBezTo>
                    <a:pt x="2617" y="0"/>
                    <a:pt x="1754" y="733"/>
                    <a:pt x="1754" y="1623"/>
                  </a:cubicBezTo>
                  <a:lnTo>
                    <a:pt x="1754" y="3813"/>
                  </a:lnTo>
                  <a:cubicBezTo>
                    <a:pt x="1754" y="4768"/>
                    <a:pt x="1058" y="5427"/>
                    <a:pt x="56" y="5427"/>
                  </a:cubicBezTo>
                  <a:cubicBezTo>
                    <a:pt x="19" y="5427"/>
                    <a:pt x="1" y="5455"/>
                    <a:pt x="1" y="5492"/>
                  </a:cubicBezTo>
                  <a:cubicBezTo>
                    <a:pt x="1" y="5520"/>
                    <a:pt x="19" y="5547"/>
                    <a:pt x="56" y="5547"/>
                  </a:cubicBezTo>
                  <a:lnTo>
                    <a:pt x="5734" y="5547"/>
                  </a:lnTo>
                  <a:cubicBezTo>
                    <a:pt x="5771" y="5547"/>
                    <a:pt x="5789" y="5520"/>
                    <a:pt x="5789" y="5492"/>
                  </a:cubicBezTo>
                  <a:lnTo>
                    <a:pt x="5789" y="1623"/>
                  </a:lnTo>
                  <a:cubicBezTo>
                    <a:pt x="5789" y="733"/>
                    <a:pt x="4936" y="0"/>
                    <a:pt x="3878" y="0"/>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483" name="Google Shape;1483;p5"/>
            <p:cNvSpPr/>
            <p:nvPr/>
          </p:nvSpPr>
          <p:spPr>
            <a:xfrm>
              <a:off x="2936360" y="3132324"/>
              <a:ext cx="307934" cy="294214"/>
            </a:xfrm>
            <a:custGeom>
              <a:rect b="b" l="l" r="r" t="t"/>
              <a:pathLst>
                <a:path extrusionOk="0" h="5168" w="5409">
                  <a:moveTo>
                    <a:pt x="5408" y="5167"/>
                  </a:moveTo>
                  <a:lnTo>
                    <a:pt x="56" y="5167"/>
                  </a:lnTo>
                  <a:lnTo>
                    <a:pt x="0" y="5167"/>
                  </a:lnTo>
                  <a:cubicBezTo>
                    <a:pt x="1048" y="5167"/>
                    <a:pt x="1670" y="4453"/>
                    <a:pt x="1670" y="3572"/>
                  </a:cubicBezTo>
                  <a:lnTo>
                    <a:pt x="1670" y="3266"/>
                  </a:lnTo>
                  <a:lnTo>
                    <a:pt x="1670" y="1485"/>
                  </a:lnTo>
                  <a:cubicBezTo>
                    <a:pt x="1670" y="659"/>
                    <a:pt x="2468" y="0"/>
                    <a:pt x="3442" y="0"/>
                  </a:cubicBezTo>
                  <a:lnTo>
                    <a:pt x="3636" y="0"/>
                  </a:lnTo>
                  <a:cubicBezTo>
                    <a:pt x="4620" y="0"/>
                    <a:pt x="5408" y="659"/>
                    <a:pt x="5408" y="1485"/>
                  </a:cubicBezTo>
                  <a:lnTo>
                    <a:pt x="5408" y="5167"/>
                  </a:ln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484" name="Google Shape;1484;p5"/>
            <p:cNvSpPr/>
            <p:nvPr/>
          </p:nvSpPr>
          <p:spPr>
            <a:xfrm>
              <a:off x="3142273" y="3123841"/>
              <a:ext cx="634883" cy="497056"/>
            </a:xfrm>
            <a:custGeom>
              <a:rect b="b" l="l" r="r" t="t"/>
              <a:pathLst>
                <a:path extrusionOk="0" h="8731" w="11152">
                  <a:moveTo>
                    <a:pt x="1" y="1"/>
                  </a:moveTo>
                  <a:cubicBezTo>
                    <a:pt x="1031" y="1"/>
                    <a:pt x="1856" y="669"/>
                    <a:pt x="1856" y="1504"/>
                  </a:cubicBezTo>
                  <a:lnTo>
                    <a:pt x="1856" y="7766"/>
                  </a:lnTo>
                  <a:cubicBezTo>
                    <a:pt x="1856" y="8294"/>
                    <a:pt x="2385" y="8730"/>
                    <a:pt x="3044" y="8730"/>
                  </a:cubicBezTo>
                  <a:lnTo>
                    <a:pt x="11152" y="8730"/>
                  </a:lnTo>
                  <a:lnTo>
                    <a:pt x="11152" y="2162"/>
                  </a:lnTo>
                  <a:cubicBezTo>
                    <a:pt x="11152" y="966"/>
                    <a:pt x="9964" y="1"/>
                    <a:pt x="8489" y="1"/>
                  </a:cubicBezTo>
                  <a:close/>
                </a:path>
              </a:pathLst>
            </a:cu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485" name="Google Shape;1485;p5"/>
            <p:cNvSpPr/>
            <p:nvPr/>
          </p:nvSpPr>
          <p:spPr>
            <a:xfrm>
              <a:off x="3139142" y="3120198"/>
              <a:ext cx="641203" cy="503831"/>
            </a:xfrm>
            <a:custGeom>
              <a:rect b="b" l="l" r="r" t="t"/>
              <a:pathLst>
                <a:path extrusionOk="0" h="8850" w="11263">
                  <a:moveTo>
                    <a:pt x="8544" y="121"/>
                  </a:moveTo>
                  <a:cubicBezTo>
                    <a:pt x="9982" y="121"/>
                    <a:pt x="11142" y="1067"/>
                    <a:pt x="11142" y="2226"/>
                  </a:cubicBezTo>
                  <a:lnTo>
                    <a:pt x="11142" y="8739"/>
                  </a:lnTo>
                  <a:lnTo>
                    <a:pt x="3099" y="8739"/>
                  </a:lnTo>
                  <a:cubicBezTo>
                    <a:pt x="2477" y="8739"/>
                    <a:pt x="1967" y="8330"/>
                    <a:pt x="1967" y="7830"/>
                  </a:cubicBezTo>
                  <a:lnTo>
                    <a:pt x="1967" y="1568"/>
                  </a:lnTo>
                  <a:cubicBezTo>
                    <a:pt x="1967" y="909"/>
                    <a:pt x="1475" y="353"/>
                    <a:pt x="780" y="121"/>
                  </a:cubicBezTo>
                  <a:close/>
                  <a:moveTo>
                    <a:pt x="65" y="0"/>
                  </a:moveTo>
                  <a:cubicBezTo>
                    <a:pt x="28" y="0"/>
                    <a:pt x="0" y="28"/>
                    <a:pt x="0" y="56"/>
                  </a:cubicBezTo>
                  <a:cubicBezTo>
                    <a:pt x="0" y="93"/>
                    <a:pt x="28" y="121"/>
                    <a:pt x="65" y="121"/>
                  </a:cubicBezTo>
                  <a:cubicBezTo>
                    <a:pt x="1049" y="121"/>
                    <a:pt x="1846" y="770"/>
                    <a:pt x="1846" y="1568"/>
                  </a:cubicBezTo>
                  <a:lnTo>
                    <a:pt x="1846" y="7820"/>
                  </a:lnTo>
                  <a:cubicBezTo>
                    <a:pt x="1846" y="8395"/>
                    <a:pt x="2412" y="8850"/>
                    <a:pt x="3099" y="8850"/>
                  </a:cubicBezTo>
                  <a:lnTo>
                    <a:pt x="11207" y="8850"/>
                  </a:lnTo>
                  <a:cubicBezTo>
                    <a:pt x="11234" y="8850"/>
                    <a:pt x="11262" y="8831"/>
                    <a:pt x="11262" y="8794"/>
                  </a:cubicBezTo>
                  <a:lnTo>
                    <a:pt x="11262" y="2217"/>
                  </a:lnTo>
                  <a:cubicBezTo>
                    <a:pt x="11262" y="993"/>
                    <a:pt x="10047" y="0"/>
                    <a:pt x="8544" y="0"/>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486" name="Google Shape;1486;p5"/>
            <p:cNvSpPr/>
            <p:nvPr/>
          </p:nvSpPr>
          <p:spPr>
            <a:xfrm>
              <a:off x="3355132" y="3261724"/>
              <a:ext cx="82435" cy="82435"/>
            </a:xfrm>
            <a:custGeom>
              <a:rect b="b" l="l" r="r" t="t"/>
              <a:pathLst>
                <a:path extrusionOk="0" h="1448" w="1448">
                  <a:moveTo>
                    <a:pt x="724" y="0"/>
                  </a:moveTo>
                  <a:cubicBezTo>
                    <a:pt x="325" y="0"/>
                    <a:pt x="0" y="325"/>
                    <a:pt x="0" y="724"/>
                  </a:cubicBezTo>
                  <a:cubicBezTo>
                    <a:pt x="0" y="1123"/>
                    <a:pt x="325" y="1447"/>
                    <a:pt x="724" y="1447"/>
                  </a:cubicBezTo>
                  <a:cubicBezTo>
                    <a:pt x="1123" y="1447"/>
                    <a:pt x="1448" y="1123"/>
                    <a:pt x="1438" y="724"/>
                  </a:cubicBezTo>
                  <a:cubicBezTo>
                    <a:pt x="1438" y="325"/>
                    <a:pt x="1123" y="0"/>
                    <a:pt x="724" y="0"/>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487" name="Google Shape;1487;p5"/>
            <p:cNvSpPr/>
            <p:nvPr/>
          </p:nvSpPr>
          <p:spPr>
            <a:xfrm>
              <a:off x="3351944" y="3258536"/>
              <a:ext cx="88811" cy="88754"/>
            </a:xfrm>
            <a:custGeom>
              <a:rect b="b" l="l" r="r" t="t"/>
              <a:pathLst>
                <a:path extrusionOk="0" h="1559" w="1560">
                  <a:moveTo>
                    <a:pt x="780" y="121"/>
                  </a:moveTo>
                  <a:cubicBezTo>
                    <a:pt x="1142" y="121"/>
                    <a:pt x="1439" y="418"/>
                    <a:pt x="1439" y="780"/>
                  </a:cubicBezTo>
                  <a:cubicBezTo>
                    <a:pt x="1439" y="1142"/>
                    <a:pt x="1142" y="1448"/>
                    <a:pt x="780" y="1448"/>
                  </a:cubicBezTo>
                  <a:cubicBezTo>
                    <a:pt x="409" y="1448"/>
                    <a:pt x="112" y="1142"/>
                    <a:pt x="112" y="780"/>
                  </a:cubicBezTo>
                  <a:cubicBezTo>
                    <a:pt x="112" y="418"/>
                    <a:pt x="409" y="121"/>
                    <a:pt x="780" y="121"/>
                  </a:cubicBezTo>
                  <a:close/>
                  <a:moveTo>
                    <a:pt x="780" y="1"/>
                  </a:moveTo>
                  <a:cubicBezTo>
                    <a:pt x="344" y="1"/>
                    <a:pt x="1" y="353"/>
                    <a:pt x="1" y="780"/>
                  </a:cubicBezTo>
                  <a:cubicBezTo>
                    <a:pt x="1" y="1206"/>
                    <a:pt x="353" y="1559"/>
                    <a:pt x="780" y="1559"/>
                  </a:cubicBezTo>
                  <a:cubicBezTo>
                    <a:pt x="1207" y="1559"/>
                    <a:pt x="1559" y="1206"/>
                    <a:pt x="1559" y="780"/>
                  </a:cubicBezTo>
                  <a:cubicBezTo>
                    <a:pt x="1559" y="353"/>
                    <a:pt x="1207" y="1"/>
                    <a:pt x="780" y="1"/>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488" name="Google Shape;1488;p5"/>
            <p:cNvSpPr/>
            <p:nvPr/>
          </p:nvSpPr>
          <p:spPr>
            <a:xfrm>
              <a:off x="3478725" y="3265936"/>
              <a:ext cx="219237" cy="6889"/>
            </a:xfrm>
            <a:custGeom>
              <a:rect b="b" l="l" r="r" t="t"/>
              <a:pathLst>
                <a:path extrusionOk="0" h="121" w="3851">
                  <a:moveTo>
                    <a:pt x="65" y="0"/>
                  </a:moveTo>
                  <a:cubicBezTo>
                    <a:pt x="28" y="0"/>
                    <a:pt x="0" y="28"/>
                    <a:pt x="0" y="65"/>
                  </a:cubicBezTo>
                  <a:cubicBezTo>
                    <a:pt x="0" y="93"/>
                    <a:pt x="28" y="121"/>
                    <a:pt x="65" y="121"/>
                  </a:cubicBezTo>
                  <a:lnTo>
                    <a:pt x="3785" y="121"/>
                  </a:lnTo>
                  <a:cubicBezTo>
                    <a:pt x="3822" y="121"/>
                    <a:pt x="3850" y="93"/>
                    <a:pt x="3850" y="65"/>
                  </a:cubicBezTo>
                  <a:cubicBezTo>
                    <a:pt x="3850" y="28"/>
                    <a:pt x="3822" y="0"/>
                    <a:pt x="3785" y="0"/>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489" name="Google Shape;1489;p5"/>
            <p:cNvSpPr/>
            <p:nvPr/>
          </p:nvSpPr>
          <p:spPr>
            <a:xfrm>
              <a:off x="3478725" y="3309772"/>
              <a:ext cx="111981" cy="6889"/>
            </a:xfrm>
            <a:custGeom>
              <a:rect b="b" l="l" r="r" t="t"/>
              <a:pathLst>
                <a:path extrusionOk="0" h="121" w="1967">
                  <a:moveTo>
                    <a:pt x="65" y="0"/>
                  </a:moveTo>
                  <a:cubicBezTo>
                    <a:pt x="28" y="0"/>
                    <a:pt x="0" y="28"/>
                    <a:pt x="0" y="65"/>
                  </a:cubicBezTo>
                  <a:cubicBezTo>
                    <a:pt x="0" y="93"/>
                    <a:pt x="28" y="121"/>
                    <a:pt x="65" y="121"/>
                  </a:cubicBezTo>
                  <a:lnTo>
                    <a:pt x="1911" y="121"/>
                  </a:lnTo>
                  <a:cubicBezTo>
                    <a:pt x="1948" y="121"/>
                    <a:pt x="1967" y="93"/>
                    <a:pt x="1967" y="65"/>
                  </a:cubicBezTo>
                  <a:cubicBezTo>
                    <a:pt x="1967" y="28"/>
                    <a:pt x="1948" y="0"/>
                    <a:pt x="1911" y="0"/>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490" name="Google Shape;1490;p5"/>
            <p:cNvSpPr/>
            <p:nvPr/>
          </p:nvSpPr>
          <p:spPr>
            <a:xfrm>
              <a:off x="3478725" y="3346206"/>
              <a:ext cx="219237" cy="6945"/>
            </a:xfrm>
            <a:custGeom>
              <a:rect b="b" l="l" r="r" t="t"/>
              <a:pathLst>
                <a:path extrusionOk="0" h="122" w="3851">
                  <a:moveTo>
                    <a:pt x="65" y="0"/>
                  </a:moveTo>
                  <a:cubicBezTo>
                    <a:pt x="28" y="0"/>
                    <a:pt x="0" y="28"/>
                    <a:pt x="0" y="65"/>
                  </a:cubicBezTo>
                  <a:cubicBezTo>
                    <a:pt x="0" y="93"/>
                    <a:pt x="28" y="121"/>
                    <a:pt x="65" y="121"/>
                  </a:cubicBezTo>
                  <a:lnTo>
                    <a:pt x="3785" y="121"/>
                  </a:lnTo>
                  <a:cubicBezTo>
                    <a:pt x="3822" y="121"/>
                    <a:pt x="3850" y="93"/>
                    <a:pt x="3850" y="65"/>
                  </a:cubicBezTo>
                  <a:cubicBezTo>
                    <a:pt x="3850" y="28"/>
                    <a:pt x="3822" y="0"/>
                    <a:pt x="3785" y="0"/>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491" name="Google Shape;1491;p5"/>
            <p:cNvSpPr/>
            <p:nvPr/>
          </p:nvSpPr>
          <p:spPr>
            <a:xfrm>
              <a:off x="3314484" y="3420670"/>
              <a:ext cx="598904" cy="199654"/>
            </a:xfrm>
            <a:custGeom>
              <a:rect b="b" l="l" r="r" t="t"/>
              <a:pathLst>
                <a:path extrusionOk="0" h="3507" w="10520">
                  <a:moveTo>
                    <a:pt x="10511" y="0"/>
                  </a:moveTo>
                  <a:lnTo>
                    <a:pt x="974" y="10"/>
                  </a:lnTo>
                  <a:lnTo>
                    <a:pt x="974" y="2403"/>
                  </a:lnTo>
                  <a:cubicBezTo>
                    <a:pt x="983" y="2941"/>
                    <a:pt x="640" y="3396"/>
                    <a:pt x="0" y="3498"/>
                  </a:cubicBezTo>
                  <a:cubicBezTo>
                    <a:pt x="40" y="3501"/>
                    <a:pt x="77" y="3502"/>
                    <a:pt x="109" y="3502"/>
                  </a:cubicBezTo>
                  <a:cubicBezTo>
                    <a:pt x="172" y="3502"/>
                    <a:pt x="214" y="3498"/>
                    <a:pt x="214" y="3498"/>
                  </a:cubicBezTo>
                  <a:lnTo>
                    <a:pt x="6429" y="3507"/>
                  </a:lnTo>
                  <a:lnTo>
                    <a:pt x="9138" y="3507"/>
                  </a:lnTo>
                  <a:cubicBezTo>
                    <a:pt x="9898" y="3507"/>
                    <a:pt x="10520" y="3006"/>
                    <a:pt x="10520" y="2403"/>
                  </a:cubicBezTo>
                  <a:lnTo>
                    <a:pt x="10511" y="0"/>
                  </a:ln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492" name="Google Shape;1492;p5"/>
            <p:cNvSpPr/>
            <p:nvPr/>
          </p:nvSpPr>
          <p:spPr>
            <a:xfrm>
              <a:off x="3309190" y="3417482"/>
              <a:ext cx="607386" cy="206030"/>
            </a:xfrm>
            <a:custGeom>
              <a:rect b="b" l="l" r="r" t="t"/>
              <a:pathLst>
                <a:path extrusionOk="0" h="3619" w="10669">
                  <a:moveTo>
                    <a:pt x="10548" y="121"/>
                  </a:moveTo>
                  <a:lnTo>
                    <a:pt x="10548" y="2459"/>
                  </a:lnTo>
                  <a:cubicBezTo>
                    <a:pt x="10548" y="2691"/>
                    <a:pt x="10455" y="2914"/>
                    <a:pt x="10270" y="3099"/>
                  </a:cubicBezTo>
                  <a:cubicBezTo>
                    <a:pt x="10019" y="3359"/>
                    <a:pt x="9639" y="3498"/>
                    <a:pt x="9231" y="3507"/>
                  </a:cubicBezTo>
                  <a:lnTo>
                    <a:pt x="6605" y="3498"/>
                  </a:lnTo>
                  <a:cubicBezTo>
                    <a:pt x="6578" y="3507"/>
                    <a:pt x="6550" y="3507"/>
                    <a:pt x="6522" y="3507"/>
                  </a:cubicBezTo>
                  <a:lnTo>
                    <a:pt x="473" y="3498"/>
                  </a:lnTo>
                  <a:cubicBezTo>
                    <a:pt x="891" y="3313"/>
                    <a:pt x="1132" y="2932"/>
                    <a:pt x="1132" y="2459"/>
                  </a:cubicBezTo>
                  <a:lnTo>
                    <a:pt x="1123" y="121"/>
                  </a:lnTo>
                  <a:close/>
                  <a:moveTo>
                    <a:pt x="10604" y="1"/>
                  </a:moveTo>
                  <a:lnTo>
                    <a:pt x="1067" y="10"/>
                  </a:lnTo>
                  <a:cubicBezTo>
                    <a:pt x="1049" y="10"/>
                    <a:pt x="1039" y="19"/>
                    <a:pt x="1030" y="29"/>
                  </a:cubicBezTo>
                  <a:cubicBezTo>
                    <a:pt x="1012" y="38"/>
                    <a:pt x="1012" y="56"/>
                    <a:pt x="1012" y="66"/>
                  </a:cubicBezTo>
                  <a:lnTo>
                    <a:pt x="1012" y="2459"/>
                  </a:lnTo>
                  <a:cubicBezTo>
                    <a:pt x="1021" y="3006"/>
                    <a:pt x="659" y="3405"/>
                    <a:pt x="84" y="3498"/>
                  </a:cubicBezTo>
                  <a:lnTo>
                    <a:pt x="65" y="3498"/>
                  </a:lnTo>
                  <a:cubicBezTo>
                    <a:pt x="10" y="3498"/>
                    <a:pt x="0" y="3526"/>
                    <a:pt x="0" y="3554"/>
                  </a:cubicBezTo>
                  <a:cubicBezTo>
                    <a:pt x="0" y="3609"/>
                    <a:pt x="47" y="3609"/>
                    <a:pt x="93" y="3619"/>
                  </a:cubicBezTo>
                  <a:lnTo>
                    <a:pt x="9231" y="3619"/>
                  </a:lnTo>
                  <a:cubicBezTo>
                    <a:pt x="9676" y="3619"/>
                    <a:pt x="10084" y="3461"/>
                    <a:pt x="10353" y="3183"/>
                  </a:cubicBezTo>
                  <a:cubicBezTo>
                    <a:pt x="10557" y="2979"/>
                    <a:pt x="10669" y="2719"/>
                    <a:pt x="10669" y="2459"/>
                  </a:cubicBezTo>
                  <a:lnTo>
                    <a:pt x="10659" y="56"/>
                  </a:lnTo>
                  <a:cubicBezTo>
                    <a:pt x="10659" y="29"/>
                    <a:pt x="10631" y="1"/>
                    <a:pt x="10604" y="1"/>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493" name="Google Shape;1493;p5"/>
            <p:cNvSpPr/>
            <p:nvPr/>
          </p:nvSpPr>
          <p:spPr>
            <a:xfrm>
              <a:off x="3319722" y="3424370"/>
              <a:ext cx="583646" cy="192822"/>
            </a:xfrm>
            <a:custGeom>
              <a:rect b="b" l="l" r="r" t="t"/>
              <a:pathLst>
                <a:path extrusionOk="0" h="3387" w="10252">
                  <a:moveTo>
                    <a:pt x="10242" y="0"/>
                  </a:moveTo>
                  <a:lnTo>
                    <a:pt x="1021" y="0"/>
                  </a:lnTo>
                  <a:lnTo>
                    <a:pt x="1031" y="2320"/>
                  </a:lnTo>
                  <a:cubicBezTo>
                    <a:pt x="1031" y="2839"/>
                    <a:pt x="706" y="3275"/>
                    <a:pt x="84" y="3377"/>
                  </a:cubicBezTo>
                  <a:cubicBezTo>
                    <a:pt x="66" y="3377"/>
                    <a:pt x="1" y="3377"/>
                    <a:pt x="84" y="3377"/>
                  </a:cubicBezTo>
                  <a:cubicBezTo>
                    <a:pt x="196" y="3377"/>
                    <a:pt x="288" y="3377"/>
                    <a:pt x="288" y="3377"/>
                  </a:cubicBezTo>
                  <a:lnTo>
                    <a:pt x="6300" y="3386"/>
                  </a:lnTo>
                  <a:cubicBezTo>
                    <a:pt x="6328" y="3386"/>
                    <a:pt x="6346" y="3386"/>
                    <a:pt x="6374" y="3386"/>
                  </a:cubicBezTo>
                  <a:lnTo>
                    <a:pt x="8916" y="3386"/>
                  </a:lnTo>
                  <a:cubicBezTo>
                    <a:pt x="9658" y="3377"/>
                    <a:pt x="10252" y="2904"/>
                    <a:pt x="10252" y="2320"/>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494" name="Google Shape;1494;p5"/>
            <p:cNvSpPr/>
            <p:nvPr/>
          </p:nvSpPr>
          <p:spPr>
            <a:xfrm>
              <a:off x="1858973" y="2558251"/>
              <a:ext cx="562525" cy="562525"/>
            </a:xfrm>
            <a:custGeom>
              <a:rect b="b" l="l" r="r" t="t"/>
              <a:pathLst>
                <a:path extrusionOk="0" h="9881" w="9881">
                  <a:moveTo>
                    <a:pt x="4945" y="1"/>
                  </a:moveTo>
                  <a:cubicBezTo>
                    <a:pt x="2218" y="1"/>
                    <a:pt x="1" y="2218"/>
                    <a:pt x="1" y="4945"/>
                  </a:cubicBezTo>
                  <a:cubicBezTo>
                    <a:pt x="1" y="7672"/>
                    <a:pt x="2218" y="9880"/>
                    <a:pt x="4945" y="9880"/>
                  </a:cubicBezTo>
                  <a:cubicBezTo>
                    <a:pt x="7672" y="9880"/>
                    <a:pt x="9880" y="7672"/>
                    <a:pt x="9880" y="4945"/>
                  </a:cubicBezTo>
                  <a:cubicBezTo>
                    <a:pt x="9880" y="2218"/>
                    <a:pt x="7672" y="1"/>
                    <a:pt x="4945" y="1"/>
                  </a:cubicBezTo>
                  <a:close/>
                </a:path>
              </a:pathLst>
            </a:cu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495" name="Google Shape;1495;p5"/>
            <p:cNvSpPr/>
            <p:nvPr/>
          </p:nvSpPr>
          <p:spPr>
            <a:xfrm>
              <a:off x="1748957" y="2524435"/>
              <a:ext cx="630101" cy="630158"/>
            </a:xfrm>
            <a:custGeom>
              <a:rect b="b" l="l" r="r" t="t"/>
              <a:pathLst>
                <a:path extrusionOk="0" h="11069" w="11068">
                  <a:moveTo>
                    <a:pt x="5539" y="1"/>
                  </a:moveTo>
                  <a:cubicBezTo>
                    <a:pt x="2487" y="1"/>
                    <a:pt x="1" y="2487"/>
                    <a:pt x="1" y="5539"/>
                  </a:cubicBezTo>
                  <a:cubicBezTo>
                    <a:pt x="1" y="8591"/>
                    <a:pt x="2487" y="11068"/>
                    <a:pt x="5539" y="11068"/>
                  </a:cubicBezTo>
                  <a:cubicBezTo>
                    <a:pt x="8591" y="11068"/>
                    <a:pt x="11068" y="8591"/>
                    <a:pt x="11068" y="5539"/>
                  </a:cubicBezTo>
                  <a:cubicBezTo>
                    <a:pt x="11068" y="2487"/>
                    <a:pt x="8591" y="1"/>
                    <a:pt x="5539" y="1"/>
                  </a:cubicBezTo>
                  <a:close/>
                </a:path>
              </a:pathLst>
            </a:custGeom>
            <a:solidFill>
              <a:schemeClr val="l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496" name="Google Shape;1496;p5"/>
            <p:cNvSpPr/>
            <p:nvPr/>
          </p:nvSpPr>
          <p:spPr>
            <a:xfrm>
              <a:off x="1866886" y="2566164"/>
              <a:ext cx="547211" cy="547211"/>
            </a:xfrm>
            <a:custGeom>
              <a:rect b="b" l="l" r="r" t="t"/>
              <a:pathLst>
                <a:path extrusionOk="0" h="9612" w="9612">
                  <a:moveTo>
                    <a:pt x="4806" y="1"/>
                  </a:moveTo>
                  <a:cubicBezTo>
                    <a:pt x="4769" y="1"/>
                    <a:pt x="4750" y="29"/>
                    <a:pt x="4750" y="56"/>
                  </a:cubicBezTo>
                  <a:cubicBezTo>
                    <a:pt x="4750" y="94"/>
                    <a:pt x="4769" y="112"/>
                    <a:pt x="4806" y="112"/>
                  </a:cubicBezTo>
                  <a:cubicBezTo>
                    <a:pt x="7394" y="112"/>
                    <a:pt x="9500" y="2218"/>
                    <a:pt x="9500" y="4806"/>
                  </a:cubicBezTo>
                  <a:cubicBezTo>
                    <a:pt x="9500" y="7394"/>
                    <a:pt x="7394" y="9491"/>
                    <a:pt x="4806" y="9491"/>
                  </a:cubicBezTo>
                  <a:cubicBezTo>
                    <a:pt x="2218" y="9491"/>
                    <a:pt x="112" y="7394"/>
                    <a:pt x="112" y="4806"/>
                  </a:cubicBezTo>
                  <a:cubicBezTo>
                    <a:pt x="112" y="4407"/>
                    <a:pt x="168" y="3999"/>
                    <a:pt x="270" y="3619"/>
                  </a:cubicBezTo>
                  <a:cubicBezTo>
                    <a:pt x="279" y="3582"/>
                    <a:pt x="260" y="3554"/>
                    <a:pt x="223" y="3545"/>
                  </a:cubicBezTo>
                  <a:cubicBezTo>
                    <a:pt x="219" y="3543"/>
                    <a:pt x="214" y="3542"/>
                    <a:pt x="209" y="3542"/>
                  </a:cubicBezTo>
                  <a:cubicBezTo>
                    <a:pt x="187" y="3542"/>
                    <a:pt x="166" y="3560"/>
                    <a:pt x="158" y="3591"/>
                  </a:cubicBezTo>
                  <a:cubicBezTo>
                    <a:pt x="56" y="3981"/>
                    <a:pt x="1" y="4389"/>
                    <a:pt x="1" y="4806"/>
                  </a:cubicBezTo>
                  <a:cubicBezTo>
                    <a:pt x="1" y="7459"/>
                    <a:pt x="2153" y="9611"/>
                    <a:pt x="4806" y="9611"/>
                  </a:cubicBezTo>
                  <a:cubicBezTo>
                    <a:pt x="7459" y="9611"/>
                    <a:pt x="9611" y="7459"/>
                    <a:pt x="9611" y="4806"/>
                  </a:cubicBezTo>
                  <a:cubicBezTo>
                    <a:pt x="9611" y="2153"/>
                    <a:pt x="7459" y="1"/>
                    <a:pt x="4806" y="1"/>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497" name="Google Shape;1497;p5"/>
            <p:cNvSpPr/>
            <p:nvPr/>
          </p:nvSpPr>
          <p:spPr>
            <a:xfrm>
              <a:off x="1890683" y="2596621"/>
              <a:ext cx="128890" cy="134412"/>
            </a:xfrm>
            <a:custGeom>
              <a:rect b="b" l="l" r="r" t="t"/>
              <a:pathLst>
                <a:path extrusionOk="0" h="2361" w="2264">
                  <a:moveTo>
                    <a:pt x="2193" y="0"/>
                  </a:moveTo>
                  <a:cubicBezTo>
                    <a:pt x="2185" y="0"/>
                    <a:pt x="2178" y="2"/>
                    <a:pt x="2171" y="4"/>
                  </a:cubicBezTo>
                  <a:cubicBezTo>
                    <a:pt x="1985" y="97"/>
                    <a:pt x="1809" y="208"/>
                    <a:pt x="1642" y="319"/>
                  </a:cubicBezTo>
                  <a:cubicBezTo>
                    <a:pt x="1253" y="598"/>
                    <a:pt x="909" y="922"/>
                    <a:pt x="612" y="1293"/>
                  </a:cubicBezTo>
                  <a:cubicBezTo>
                    <a:pt x="371" y="1599"/>
                    <a:pt x="167" y="1933"/>
                    <a:pt x="9" y="2286"/>
                  </a:cubicBezTo>
                  <a:cubicBezTo>
                    <a:pt x="0" y="2314"/>
                    <a:pt x="9" y="2342"/>
                    <a:pt x="37" y="2360"/>
                  </a:cubicBezTo>
                  <a:lnTo>
                    <a:pt x="65" y="2360"/>
                  </a:lnTo>
                  <a:cubicBezTo>
                    <a:pt x="84" y="2360"/>
                    <a:pt x="102" y="2351"/>
                    <a:pt x="111" y="2332"/>
                  </a:cubicBezTo>
                  <a:cubicBezTo>
                    <a:pt x="269" y="1989"/>
                    <a:pt x="464" y="1664"/>
                    <a:pt x="696" y="1368"/>
                  </a:cubicBezTo>
                  <a:cubicBezTo>
                    <a:pt x="993" y="1006"/>
                    <a:pt x="1327" y="681"/>
                    <a:pt x="1716" y="412"/>
                  </a:cubicBezTo>
                  <a:cubicBezTo>
                    <a:pt x="1874" y="301"/>
                    <a:pt x="2050" y="199"/>
                    <a:pt x="2227" y="106"/>
                  </a:cubicBezTo>
                  <a:cubicBezTo>
                    <a:pt x="2254" y="97"/>
                    <a:pt x="2264" y="60"/>
                    <a:pt x="2245" y="32"/>
                  </a:cubicBezTo>
                  <a:cubicBezTo>
                    <a:pt x="2238" y="11"/>
                    <a:pt x="2216" y="0"/>
                    <a:pt x="2193" y="0"/>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498" name="Google Shape;1498;p5"/>
            <p:cNvSpPr/>
            <p:nvPr/>
          </p:nvSpPr>
          <p:spPr>
            <a:xfrm>
              <a:off x="1712152" y="3085073"/>
              <a:ext cx="182802" cy="179216"/>
            </a:xfrm>
            <a:custGeom>
              <a:rect b="b" l="l" r="r" t="t"/>
              <a:pathLst>
                <a:path extrusionOk="0" h="3148" w="3211">
                  <a:moveTo>
                    <a:pt x="1354" y="0"/>
                  </a:moveTo>
                  <a:cubicBezTo>
                    <a:pt x="1272" y="0"/>
                    <a:pt x="1188" y="33"/>
                    <a:pt x="1123" y="98"/>
                  </a:cubicBezTo>
                  <a:lnTo>
                    <a:pt x="121" y="1090"/>
                  </a:lnTo>
                  <a:cubicBezTo>
                    <a:pt x="1" y="1220"/>
                    <a:pt x="1" y="1424"/>
                    <a:pt x="121" y="1545"/>
                  </a:cubicBezTo>
                  <a:lnTo>
                    <a:pt x="205" y="1619"/>
                  </a:lnTo>
                  <a:lnTo>
                    <a:pt x="1439" y="2862"/>
                  </a:lnTo>
                  <a:lnTo>
                    <a:pt x="1633" y="3057"/>
                  </a:lnTo>
                  <a:cubicBezTo>
                    <a:pt x="1694" y="3117"/>
                    <a:pt x="1775" y="3147"/>
                    <a:pt x="1857" y="3147"/>
                  </a:cubicBezTo>
                  <a:cubicBezTo>
                    <a:pt x="1939" y="3147"/>
                    <a:pt x="2023" y="3117"/>
                    <a:pt x="2088" y="3057"/>
                  </a:cubicBezTo>
                  <a:lnTo>
                    <a:pt x="3090" y="2055"/>
                  </a:lnTo>
                  <a:cubicBezTo>
                    <a:pt x="3201" y="1934"/>
                    <a:pt x="3210" y="1749"/>
                    <a:pt x="3099" y="1619"/>
                  </a:cubicBezTo>
                  <a:cubicBezTo>
                    <a:pt x="3099" y="1619"/>
                    <a:pt x="3090" y="1610"/>
                    <a:pt x="3081" y="1600"/>
                  </a:cubicBezTo>
                  <a:lnTo>
                    <a:pt x="1587" y="107"/>
                  </a:lnTo>
                  <a:lnTo>
                    <a:pt x="1578" y="98"/>
                  </a:lnTo>
                  <a:cubicBezTo>
                    <a:pt x="1517" y="33"/>
                    <a:pt x="1436" y="0"/>
                    <a:pt x="1354" y="0"/>
                  </a:cubicBezTo>
                  <a:close/>
                </a:path>
              </a:pathLst>
            </a:cu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499" name="Google Shape;1499;p5"/>
            <p:cNvSpPr/>
            <p:nvPr/>
          </p:nvSpPr>
          <p:spPr>
            <a:xfrm>
              <a:off x="1710558" y="3081600"/>
              <a:ext cx="188097" cy="185990"/>
            </a:xfrm>
            <a:custGeom>
              <a:rect b="b" l="l" r="r" t="t"/>
              <a:pathLst>
                <a:path extrusionOk="0" h="3267" w="3304">
                  <a:moveTo>
                    <a:pt x="1383" y="121"/>
                  </a:moveTo>
                  <a:cubicBezTo>
                    <a:pt x="1448" y="121"/>
                    <a:pt x="1513" y="140"/>
                    <a:pt x="1569" y="196"/>
                  </a:cubicBezTo>
                  <a:lnTo>
                    <a:pt x="3081" y="1708"/>
                  </a:lnTo>
                  <a:lnTo>
                    <a:pt x="3090" y="1717"/>
                  </a:lnTo>
                  <a:cubicBezTo>
                    <a:pt x="3173" y="1828"/>
                    <a:pt x="3173" y="1977"/>
                    <a:pt x="3071" y="2070"/>
                  </a:cubicBezTo>
                  <a:lnTo>
                    <a:pt x="2070" y="3071"/>
                  </a:lnTo>
                  <a:cubicBezTo>
                    <a:pt x="2019" y="3122"/>
                    <a:pt x="1954" y="3148"/>
                    <a:pt x="1889" y="3148"/>
                  </a:cubicBezTo>
                  <a:cubicBezTo>
                    <a:pt x="1824" y="3148"/>
                    <a:pt x="1759" y="3122"/>
                    <a:pt x="1708" y="3071"/>
                  </a:cubicBezTo>
                  <a:lnTo>
                    <a:pt x="196" y="1569"/>
                  </a:lnTo>
                  <a:cubicBezTo>
                    <a:pt x="94" y="1467"/>
                    <a:pt x="94" y="1300"/>
                    <a:pt x="196" y="1198"/>
                  </a:cubicBezTo>
                  <a:lnTo>
                    <a:pt x="1198" y="196"/>
                  </a:lnTo>
                  <a:cubicBezTo>
                    <a:pt x="1244" y="140"/>
                    <a:pt x="1318" y="121"/>
                    <a:pt x="1383" y="121"/>
                  </a:cubicBezTo>
                  <a:close/>
                  <a:moveTo>
                    <a:pt x="1383" y="1"/>
                  </a:moveTo>
                  <a:cubicBezTo>
                    <a:pt x="1286" y="1"/>
                    <a:pt x="1188" y="38"/>
                    <a:pt x="1114" y="112"/>
                  </a:cubicBezTo>
                  <a:lnTo>
                    <a:pt x="112" y="1114"/>
                  </a:lnTo>
                  <a:cubicBezTo>
                    <a:pt x="47" y="1188"/>
                    <a:pt x="1" y="1281"/>
                    <a:pt x="1" y="1383"/>
                  </a:cubicBezTo>
                  <a:cubicBezTo>
                    <a:pt x="1" y="1485"/>
                    <a:pt x="47" y="1578"/>
                    <a:pt x="112" y="1643"/>
                  </a:cubicBezTo>
                  <a:lnTo>
                    <a:pt x="1624" y="3155"/>
                  </a:lnTo>
                  <a:cubicBezTo>
                    <a:pt x="1689" y="3229"/>
                    <a:pt x="1791" y="3266"/>
                    <a:pt x="1884" y="3266"/>
                  </a:cubicBezTo>
                  <a:cubicBezTo>
                    <a:pt x="1986" y="3266"/>
                    <a:pt x="2079" y="3229"/>
                    <a:pt x="2153" y="3155"/>
                  </a:cubicBezTo>
                  <a:lnTo>
                    <a:pt x="3155" y="2153"/>
                  </a:lnTo>
                  <a:cubicBezTo>
                    <a:pt x="3294" y="2014"/>
                    <a:pt x="3303" y="1801"/>
                    <a:pt x="3173" y="1643"/>
                  </a:cubicBezTo>
                  <a:cubicBezTo>
                    <a:pt x="3164" y="1634"/>
                    <a:pt x="3164" y="1624"/>
                    <a:pt x="3155" y="1624"/>
                  </a:cubicBezTo>
                  <a:lnTo>
                    <a:pt x="1652" y="112"/>
                  </a:lnTo>
                  <a:cubicBezTo>
                    <a:pt x="1578" y="38"/>
                    <a:pt x="1480" y="1"/>
                    <a:pt x="1383" y="1"/>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500" name="Google Shape;1500;p5"/>
            <p:cNvSpPr/>
            <p:nvPr/>
          </p:nvSpPr>
          <p:spPr>
            <a:xfrm>
              <a:off x="1663022" y="3177184"/>
              <a:ext cx="131053" cy="132135"/>
            </a:xfrm>
            <a:custGeom>
              <a:rect b="b" l="l" r="r" t="t"/>
              <a:pathLst>
                <a:path extrusionOk="0" h="2321" w="2302">
                  <a:moveTo>
                    <a:pt x="1068" y="1"/>
                  </a:moveTo>
                  <a:lnTo>
                    <a:pt x="1" y="1096"/>
                  </a:lnTo>
                  <a:cubicBezTo>
                    <a:pt x="353" y="1383"/>
                    <a:pt x="864" y="1893"/>
                    <a:pt x="1188" y="2255"/>
                  </a:cubicBezTo>
                  <a:cubicBezTo>
                    <a:pt x="1207" y="2283"/>
                    <a:pt x="1225" y="2302"/>
                    <a:pt x="1244" y="2320"/>
                  </a:cubicBezTo>
                  <a:lnTo>
                    <a:pt x="2302" y="1244"/>
                  </a:lnTo>
                  <a:lnTo>
                    <a:pt x="1068" y="1"/>
                  </a:lnTo>
                  <a:close/>
                </a:path>
              </a:pathLst>
            </a:cu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501" name="Google Shape;1501;p5"/>
            <p:cNvSpPr/>
            <p:nvPr/>
          </p:nvSpPr>
          <p:spPr>
            <a:xfrm>
              <a:off x="1659322" y="3174053"/>
              <a:ext cx="138454" cy="138909"/>
            </a:xfrm>
            <a:custGeom>
              <a:rect b="b" l="l" r="r" t="t"/>
              <a:pathLst>
                <a:path extrusionOk="0" h="2440" w="2432">
                  <a:moveTo>
                    <a:pt x="1133" y="139"/>
                  </a:moveTo>
                  <a:lnTo>
                    <a:pt x="2292" y="1290"/>
                  </a:lnTo>
                  <a:lnTo>
                    <a:pt x="1309" y="2292"/>
                  </a:lnTo>
                  <a:cubicBezTo>
                    <a:pt x="1309" y="2282"/>
                    <a:pt x="1300" y="2282"/>
                    <a:pt x="1300" y="2273"/>
                  </a:cubicBezTo>
                  <a:cubicBezTo>
                    <a:pt x="975" y="1911"/>
                    <a:pt x="493" y="1438"/>
                    <a:pt x="149" y="1141"/>
                  </a:cubicBezTo>
                  <a:lnTo>
                    <a:pt x="1133" y="139"/>
                  </a:lnTo>
                  <a:close/>
                  <a:moveTo>
                    <a:pt x="1123" y="0"/>
                  </a:moveTo>
                  <a:cubicBezTo>
                    <a:pt x="1114" y="0"/>
                    <a:pt x="1096" y="0"/>
                    <a:pt x="1086" y="10"/>
                  </a:cubicBezTo>
                  <a:lnTo>
                    <a:pt x="20" y="1104"/>
                  </a:lnTo>
                  <a:cubicBezTo>
                    <a:pt x="10" y="1113"/>
                    <a:pt x="1" y="1132"/>
                    <a:pt x="1" y="1151"/>
                  </a:cubicBezTo>
                  <a:cubicBezTo>
                    <a:pt x="10" y="1169"/>
                    <a:pt x="20" y="1188"/>
                    <a:pt x="29" y="1197"/>
                  </a:cubicBezTo>
                  <a:cubicBezTo>
                    <a:pt x="363" y="1475"/>
                    <a:pt x="882" y="1985"/>
                    <a:pt x="1207" y="2357"/>
                  </a:cubicBezTo>
                  <a:cubicBezTo>
                    <a:pt x="1226" y="2375"/>
                    <a:pt x="1244" y="2394"/>
                    <a:pt x="1263" y="2412"/>
                  </a:cubicBezTo>
                  <a:cubicBezTo>
                    <a:pt x="1272" y="2431"/>
                    <a:pt x="1290" y="2440"/>
                    <a:pt x="1309" y="2440"/>
                  </a:cubicBezTo>
                  <a:cubicBezTo>
                    <a:pt x="1328" y="2440"/>
                    <a:pt x="1337" y="2431"/>
                    <a:pt x="1346" y="2421"/>
                  </a:cubicBezTo>
                  <a:lnTo>
                    <a:pt x="2404" y="1336"/>
                  </a:lnTo>
                  <a:cubicBezTo>
                    <a:pt x="2431" y="1308"/>
                    <a:pt x="2431" y="1271"/>
                    <a:pt x="2404" y="1253"/>
                  </a:cubicBezTo>
                  <a:lnTo>
                    <a:pt x="1170" y="10"/>
                  </a:lnTo>
                  <a:cubicBezTo>
                    <a:pt x="1161" y="0"/>
                    <a:pt x="1142" y="0"/>
                    <a:pt x="1123" y="0"/>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502" name="Google Shape;1502;p5"/>
            <p:cNvSpPr/>
            <p:nvPr/>
          </p:nvSpPr>
          <p:spPr>
            <a:xfrm>
              <a:off x="1329815" y="3227054"/>
              <a:ext cx="419403" cy="406252"/>
            </a:xfrm>
            <a:custGeom>
              <a:rect b="b" l="l" r="r" t="t"/>
              <a:pathLst>
                <a:path extrusionOk="0" h="7136" w="7367">
                  <a:moveTo>
                    <a:pt x="5511" y="1"/>
                  </a:moveTo>
                  <a:cubicBezTo>
                    <a:pt x="5503" y="1"/>
                    <a:pt x="5497" y="3"/>
                    <a:pt x="5492" y="6"/>
                  </a:cubicBezTo>
                  <a:lnTo>
                    <a:pt x="511" y="4941"/>
                  </a:lnTo>
                  <a:cubicBezTo>
                    <a:pt x="0" y="5442"/>
                    <a:pt x="0" y="6259"/>
                    <a:pt x="511" y="6760"/>
                  </a:cubicBezTo>
                  <a:cubicBezTo>
                    <a:pt x="761" y="7010"/>
                    <a:pt x="1093" y="7135"/>
                    <a:pt x="1425" y="7135"/>
                  </a:cubicBezTo>
                  <a:cubicBezTo>
                    <a:pt x="1758" y="7135"/>
                    <a:pt x="2092" y="7010"/>
                    <a:pt x="2347" y="6760"/>
                  </a:cubicBezTo>
                  <a:lnTo>
                    <a:pt x="7329" y="1824"/>
                  </a:lnTo>
                  <a:cubicBezTo>
                    <a:pt x="7366" y="1797"/>
                    <a:pt x="7264" y="1648"/>
                    <a:pt x="7097" y="1453"/>
                  </a:cubicBezTo>
                  <a:cubicBezTo>
                    <a:pt x="7078" y="1426"/>
                    <a:pt x="7060" y="1407"/>
                    <a:pt x="7041" y="1388"/>
                  </a:cubicBezTo>
                  <a:cubicBezTo>
                    <a:pt x="6717" y="1017"/>
                    <a:pt x="6206" y="507"/>
                    <a:pt x="5854" y="220"/>
                  </a:cubicBezTo>
                  <a:cubicBezTo>
                    <a:pt x="5854" y="220"/>
                    <a:pt x="5854" y="220"/>
                    <a:pt x="5854" y="210"/>
                  </a:cubicBezTo>
                  <a:cubicBezTo>
                    <a:pt x="5692" y="81"/>
                    <a:pt x="5566" y="1"/>
                    <a:pt x="5511" y="1"/>
                  </a:cubicBezTo>
                  <a:close/>
                </a:path>
              </a:pathLst>
            </a:cu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503" name="Google Shape;1503;p5"/>
            <p:cNvSpPr/>
            <p:nvPr/>
          </p:nvSpPr>
          <p:spPr>
            <a:xfrm>
              <a:off x="1333516" y="3223752"/>
              <a:ext cx="419346" cy="412970"/>
            </a:xfrm>
            <a:custGeom>
              <a:rect b="b" l="l" r="r" t="t"/>
              <a:pathLst>
                <a:path extrusionOk="0" h="7254" w="7366">
                  <a:moveTo>
                    <a:pt x="5455" y="120"/>
                  </a:moveTo>
                  <a:cubicBezTo>
                    <a:pt x="5483" y="129"/>
                    <a:pt x="5557" y="166"/>
                    <a:pt x="5752" y="324"/>
                  </a:cubicBezTo>
                  <a:cubicBezTo>
                    <a:pt x="6086" y="602"/>
                    <a:pt x="6605" y="1112"/>
                    <a:pt x="6930" y="1484"/>
                  </a:cubicBezTo>
                  <a:cubicBezTo>
                    <a:pt x="6949" y="1502"/>
                    <a:pt x="6967" y="1521"/>
                    <a:pt x="6986" y="1548"/>
                  </a:cubicBezTo>
                  <a:cubicBezTo>
                    <a:pt x="7162" y="1753"/>
                    <a:pt x="7199" y="1827"/>
                    <a:pt x="7208" y="1855"/>
                  </a:cubicBezTo>
                  <a:lnTo>
                    <a:pt x="2236" y="6771"/>
                  </a:lnTo>
                  <a:cubicBezTo>
                    <a:pt x="1995" y="7012"/>
                    <a:pt x="1677" y="7133"/>
                    <a:pt x="1359" y="7133"/>
                  </a:cubicBezTo>
                  <a:cubicBezTo>
                    <a:pt x="1042" y="7133"/>
                    <a:pt x="724" y="7012"/>
                    <a:pt x="483" y="6771"/>
                  </a:cubicBezTo>
                  <a:cubicBezTo>
                    <a:pt x="251" y="6539"/>
                    <a:pt x="121" y="6233"/>
                    <a:pt x="121" y="5908"/>
                  </a:cubicBezTo>
                  <a:cubicBezTo>
                    <a:pt x="121" y="5575"/>
                    <a:pt x="251" y="5268"/>
                    <a:pt x="483" y="5036"/>
                  </a:cubicBezTo>
                  <a:lnTo>
                    <a:pt x="5455" y="120"/>
                  </a:lnTo>
                  <a:close/>
                  <a:moveTo>
                    <a:pt x="5450" y="1"/>
                  </a:moveTo>
                  <a:cubicBezTo>
                    <a:pt x="5425" y="1"/>
                    <a:pt x="5406" y="11"/>
                    <a:pt x="5390" y="27"/>
                  </a:cubicBezTo>
                  <a:lnTo>
                    <a:pt x="399" y="4962"/>
                  </a:lnTo>
                  <a:cubicBezTo>
                    <a:pt x="149" y="5213"/>
                    <a:pt x="0" y="5547"/>
                    <a:pt x="0" y="5908"/>
                  </a:cubicBezTo>
                  <a:cubicBezTo>
                    <a:pt x="0" y="6270"/>
                    <a:pt x="149" y="6604"/>
                    <a:pt x="399" y="6855"/>
                  </a:cubicBezTo>
                  <a:cubicBezTo>
                    <a:pt x="668" y="7114"/>
                    <a:pt x="1011" y="7254"/>
                    <a:pt x="1364" y="7254"/>
                  </a:cubicBezTo>
                  <a:cubicBezTo>
                    <a:pt x="1707" y="7254"/>
                    <a:pt x="2060" y="7114"/>
                    <a:pt x="2319" y="6855"/>
                  </a:cubicBezTo>
                  <a:lnTo>
                    <a:pt x="7310" y="1920"/>
                  </a:lnTo>
                  <a:cubicBezTo>
                    <a:pt x="7366" y="1873"/>
                    <a:pt x="7338" y="1780"/>
                    <a:pt x="7078" y="1465"/>
                  </a:cubicBezTo>
                  <a:cubicBezTo>
                    <a:pt x="7060" y="1446"/>
                    <a:pt x="7041" y="1428"/>
                    <a:pt x="7023" y="1400"/>
                  </a:cubicBezTo>
                  <a:cubicBezTo>
                    <a:pt x="6689" y="1020"/>
                    <a:pt x="6179" y="519"/>
                    <a:pt x="5826" y="231"/>
                  </a:cubicBezTo>
                  <a:cubicBezTo>
                    <a:pt x="5615" y="60"/>
                    <a:pt x="5512" y="1"/>
                    <a:pt x="5450" y="1"/>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504" name="Google Shape;1504;p5"/>
            <p:cNvSpPr/>
            <p:nvPr/>
          </p:nvSpPr>
          <p:spPr>
            <a:xfrm>
              <a:off x="1719553" y="2418832"/>
              <a:ext cx="841881" cy="841881"/>
            </a:xfrm>
            <a:custGeom>
              <a:rect b="b" l="l" r="r" t="t"/>
              <a:pathLst>
                <a:path extrusionOk="0" h="14788" w="14788">
                  <a:moveTo>
                    <a:pt x="7394" y="1856"/>
                  </a:moveTo>
                  <a:cubicBezTo>
                    <a:pt x="10446" y="1856"/>
                    <a:pt x="12923" y="4333"/>
                    <a:pt x="12923" y="7394"/>
                  </a:cubicBezTo>
                  <a:cubicBezTo>
                    <a:pt x="12923" y="10446"/>
                    <a:pt x="10446" y="12923"/>
                    <a:pt x="7394" y="12923"/>
                  </a:cubicBezTo>
                  <a:cubicBezTo>
                    <a:pt x="4342" y="12923"/>
                    <a:pt x="1865" y="10446"/>
                    <a:pt x="1865" y="7394"/>
                  </a:cubicBezTo>
                  <a:cubicBezTo>
                    <a:pt x="1865" y="6912"/>
                    <a:pt x="1921" y="6439"/>
                    <a:pt x="2041" y="5993"/>
                  </a:cubicBezTo>
                  <a:cubicBezTo>
                    <a:pt x="2069" y="5863"/>
                    <a:pt x="2116" y="5743"/>
                    <a:pt x="2153" y="5613"/>
                  </a:cubicBezTo>
                  <a:cubicBezTo>
                    <a:pt x="2208" y="5446"/>
                    <a:pt x="2283" y="5270"/>
                    <a:pt x="2357" y="5103"/>
                  </a:cubicBezTo>
                  <a:cubicBezTo>
                    <a:pt x="2542" y="4695"/>
                    <a:pt x="2774" y="4314"/>
                    <a:pt x="3043" y="3971"/>
                  </a:cubicBezTo>
                  <a:cubicBezTo>
                    <a:pt x="3387" y="3544"/>
                    <a:pt x="3785" y="3164"/>
                    <a:pt x="4240" y="2849"/>
                  </a:cubicBezTo>
                  <a:cubicBezTo>
                    <a:pt x="4435" y="2709"/>
                    <a:pt x="4630" y="2589"/>
                    <a:pt x="4843" y="2478"/>
                  </a:cubicBezTo>
                  <a:cubicBezTo>
                    <a:pt x="5019" y="2385"/>
                    <a:pt x="5214" y="2301"/>
                    <a:pt x="5400" y="2227"/>
                  </a:cubicBezTo>
                  <a:cubicBezTo>
                    <a:pt x="6021" y="1995"/>
                    <a:pt x="6689" y="1856"/>
                    <a:pt x="7394" y="1856"/>
                  </a:cubicBezTo>
                  <a:close/>
                  <a:moveTo>
                    <a:pt x="7394" y="1"/>
                  </a:moveTo>
                  <a:cubicBezTo>
                    <a:pt x="3312" y="1"/>
                    <a:pt x="1" y="3312"/>
                    <a:pt x="1" y="7394"/>
                  </a:cubicBezTo>
                  <a:cubicBezTo>
                    <a:pt x="1" y="9045"/>
                    <a:pt x="539" y="10576"/>
                    <a:pt x="1457" y="11810"/>
                  </a:cubicBezTo>
                  <a:lnTo>
                    <a:pt x="2960" y="13303"/>
                  </a:lnTo>
                  <a:cubicBezTo>
                    <a:pt x="2969" y="13313"/>
                    <a:pt x="2969" y="13322"/>
                    <a:pt x="2978" y="13322"/>
                  </a:cubicBezTo>
                  <a:cubicBezTo>
                    <a:pt x="4212" y="14250"/>
                    <a:pt x="5734" y="14788"/>
                    <a:pt x="7394" y="14788"/>
                  </a:cubicBezTo>
                  <a:cubicBezTo>
                    <a:pt x="11476" y="14788"/>
                    <a:pt x="14788" y="11476"/>
                    <a:pt x="14788" y="7394"/>
                  </a:cubicBezTo>
                  <a:cubicBezTo>
                    <a:pt x="14788" y="3312"/>
                    <a:pt x="11476" y="1"/>
                    <a:pt x="7394" y="1"/>
                  </a:cubicBezTo>
                  <a:close/>
                </a:path>
              </a:pathLst>
            </a:custGeom>
            <a:solidFill>
              <a:schemeClr val="l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505" name="Google Shape;1505;p5"/>
            <p:cNvSpPr/>
            <p:nvPr/>
          </p:nvSpPr>
          <p:spPr>
            <a:xfrm>
              <a:off x="1792053" y="2415131"/>
              <a:ext cx="849282" cy="849282"/>
            </a:xfrm>
            <a:custGeom>
              <a:rect b="b" l="l" r="r" t="t"/>
              <a:pathLst>
                <a:path extrusionOk="0" h="14918" w="14918">
                  <a:moveTo>
                    <a:pt x="7459" y="1986"/>
                  </a:moveTo>
                  <a:cubicBezTo>
                    <a:pt x="10474" y="1986"/>
                    <a:pt x="12932" y="4444"/>
                    <a:pt x="12932" y="7459"/>
                  </a:cubicBezTo>
                  <a:cubicBezTo>
                    <a:pt x="12932" y="10474"/>
                    <a:pt x="10474" y="12932"/>
                    <a:pt x="7459" y="12932"/>
                  </a:cubicBezTo>
                  <a:cubicBezTo>
                    <a:pt x="4435" y="12932"/>
                    <a:pt x="1986" y="10474"/>
                    <a:pt x="1986" y="7459"/>
                  </a:cubicBezTo>
                  <a:cubicBezTo>
                    <a:pt x="1986" y="6986"/>
                    <a:pt x="2041" y="6522"/>
                    <a:pt x="2162" y="6068"/>
                  </a:cubicBezTo>
                  <a:cubicBezTo>
                    <a:pt x="2190" y="5947"/>
                    <a:pt x="2227" y="5826"/>
                    <a:pt x="2273" y="5706"/>
                  </a:cubicBezTo>
                  <a:cubicBezTo>
                    <a:pt x="2329" y="5530"/>
                    <a:pt x="2394" y="5363"/>
                    <a:pt x="2468" y="5196"/>
                  </a:cubicBezTo>
                  <a:cubicBezTo>
                    <a:pt x="2654" y="4797"/>
                    <a:pt x="2886" y="4416"/>
                    <a:pt x="3155" y="4073"/>
                  </a:cubicBezTo>
                  <a:cubicBezTo>
                    <a:pt x="3489" y="3646"/>
                    <a:pt x="3888" y="3275"/>
                    <a:pt x="4333" y="2960"/>
                  </a:cubicBezTo>
                  <a:cubicBezTo>
                    <a:pt x="4528" y="2830"/>
                    <a:pt x="4732" y="2709"/>
                    <a:pt x="4936" y="2598"/>
                  </a:cubicBezTo>
                  <a:cubicBezTo>
                    <a:pt x="5112" y="2505"/>
                    <a:pt x="5298" y="2422"/>
                    <a:pt x="5492" y="2348"/>
                  </a:cubicBezTo>
                  <a:cubicBezTo>
                    <a:pt x="6114" y="2107"/>
                    <a:pt x="6782" y="1986"/>
                    <a:pt x="7459" y="1986"/>
                  </a:cubicBezTo>
                  <a:close/>
                  <a:moveTo>
                    <a:pt x="7459" y="1865"/>
                  </a:moveTo>
                  <a:cubicBezTo>
                    <a:pt x="6763" y="1865"/>
                    <a:pt x="6086" y="1995"/>
                    <a:pt x="5446" y="2236"/>
                  </a:cubicBezTo>
                  <a:cubicBezTo>
                    <a:pt x="5251" y="2311"/>
                    <a:pt x="5066" y="2403"/>
                    <a:pt x="4880" y="2496"/>
                  </a:cubicBezTo>
                  <a:cubicBezTo>
                    <a:pt x="4676" y="2607"/>
                    <a:pt x="4463" y="2728"/>
                    <a:pt x="4268" y="2867"/>
                  </a:cubicBezTo>
                  <a:cubicBezTo>
                    <a:pt x="3813" y="3183"/>
                    <a:pt x="3414" y="3563"/>
                    <a:pt x="3062" y="3999"/>
                  </a:cubicBezTo>
                  <a:cubicBezTo>
                    <a:pt x="2784" y="4351"/>
                    <a:pt x="2552" y="4741"/>
                    <a:pt x="2366" y="5149"/>
                  </a:cubicBezTo>
                  <a:cubicBezTo>
                    <a:pt x="2292" y="5316"/>
                    <a:pt x="2218" y="5492"/>
                    <a:pt x="2162" y="5669"/>
                  </a:cubicBezTo>
                  <a:cubicBezTo>
                    <a:pt x="2116" y="5789"/>
                    <a:pt x="2079" y="5919"/>
                    <a:pt x="2051" y="6040"/>
                  </a:cubicBezTo>
                  <a:cubicBezTo>
                    <a:pt x="1930" y="6504"/>
                    <a:pt x="1865" y="6977"/>
                    <a:pt x="1865" y="7459"/>
                  </a:cubicBezTo>
                  <a:cubicBezTo>
                    <a:pt x="1865" y="10539"/>
                    <a:pt x="4379" y="13053"/>
                    <a:pt x="7459" y="13053"/>
                  </a:cubicBezTo>
                  <a:cubicBezTo>
                    <a:pt x="10539" y="13053"/>
                    <a:pt x="13053" y="10539"/>
                    <a:pt x="13053" y="7459"/>
                  </a:cubicBezTo>
                  <a:cubicBezTo>
                    <a:pt x="13053" y="4379"/>
                    <a:pt x="10539" y="1865"/>
                    <a:pt x="7459" y="1865"/>
                  </a:cubicBezTo>
                  <a:close/>
                  <a:moveTo>
                    <a:pt x="7459" y="121"/>
                  </a:moveTo>
                  <a:cubicBezTo>
                    <a:pt x="11504" y="121"/>
                    <a:pt x="14797" y="3415"/>
                    <a:pt x="14797" y="7459"/>
                  </a:cubicBezTo>
                  <a:cubicBezTo>
                    <a:pt x="14797" y="11504"/>
                    <a:pt x="11504" y="14797"/>
                    <a:pt x="7459" y="14797"/>
                  </a:cubicBezTo>
                  <a:cubicBezTo>
                    <a:pt x="5863" y="14797"/>
                    <a:pt x="4351" y="14296"/>
                    <a:pt x="3080" y="13350"/>
                  </a:cubicBezTo>
                  <a:cubicBezTo>
                    <a:pt x="3071" y="13341"/>
                    <a:pt x="3071" y="13331"/>
                    <a:pt x="3062" y="13331"/>
                  </a:cubicBezTo>
                  <a:lnTo>
                    <a:pt x="1568" y="11838"/>
                  </a:lnTo>
                  <a:cubicBezTo>
                    <a:pt x="622" y="10558"/>
                    <a:pt x="121" y="9045"/>
                    <a:pt x="121" y="7459"/>
                  </a:cubicBezTo>
                  <a:cubicBezTo>
                    <a:pt x="121" y="3415"/>
                    <a:pt x="3414" y="121"/>
                    <a:pt x="7459" y="121"/>
                  </a:cubicBezTo>
                  <a:close/>
                  <a:moveTo>
                    <a:pt x="7459" y="1"/>
                  </a:moveTo>
                  <a:cubicBezTo>
                    <a:pt x="3349" y="1"/>
                    <a:pt x="1" y="3350"/>
                    <a:pt x="1" y="7459"/>
                  </a:cubicBezTo>
                  <a:cubicBezTo>
                    <a:pt x="1" y="9073"/>
                    <a:pt x="511" y="10613"/>
                    <a:pt x="1485" y="11912"/>
                  </a:cubicBezTo>
                  <a:lnTo>
                    <a:pt x="2988" y="13415"/>
                  </a:lnTo>
                  <a:cubicBezTo>
                    <a:pt x="2988" y="13415"/>
                    <a:pt x="2997" y="13424"/>
                    <a:pt x="2997" y="13424"/>
                  </a:cubicBezTo>
                  <a:cubicBezTo>
                    <a:pt x="2997" y="13433"/>
                    <a:pt x="2997" y="13433"/>
                    <a:pt x="3006" y="13433"/>
                  </a:cubicBezTo>
                  <a:cubicBezTo>
                    <a:pt x="4296" y="14398"/>
                    <a:pt x="5836" y="14918"/>
                    <a:pt x="7459" y="14918"/>
                  </a:cubicBezTo>
                  <a:cubicBezTo>
                    <a:pt x="11569" y="14918"/>
                    <a:pt x="14918" y="11569"/>
                    <a:pt x="14918" y="7459"/>
                  </a:cubicBezTo>
                  <a:cubicBezTo>
                    <a:pt x="14918" y="3350"/>
                    <a:pt x="11569" y="1"/>
                    <a:pt x="7459" y="1"/>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506" name="Google Shape;1506;p5"/>
            <p:cNvSpPr/>
            <p:nvPr/>
          </p:nvSpPr>
          <p:spPr>
            <a:xfrm>
              <a:off x="2308430" y="2495515"/>
              <a:ext cx="209161" cy="257153"/>
            </a:xfrm>
            <a:custGeom>
              <a:rect b="b" l="l" r="r" t="t"/>
              <a:pathLst>
                <a:path extrusionOk="0" h="4517" w="3674">
                  <a:moveTo>
                    <a:pt x="197" y="0"/>
                  </a:moveTo>
                  <a:cubicBezTo>
                    <a:pt x="124" y="0"/>
                    <a:pt x="58" y="45"/>
                    <a:pt x="28" y="119"/>
                  </a:cubicBezTo>
                  <a:cubicBezTo>
                    <a:pt x="0" y="212"/>
                    <a:pt x="56" y="305"/>
                    <a:pt x="148" y="333"/>
                  </a:cubicBezTo>
                  <a:cubicBezTo>
                    <a:pt x="167" y="342"/>
                    <a:pt x="2635" y="1168"/>
                    <a:pt x="3312" y="4377"/>
                  </a:cubicBezTo>
                  <a:cubicBezTo>
                    <a:pt x="3330" y="4461"/>
                    <a:pt x="3405" y="4516"/>
                    <a:pt x="3479" y="4516"/>
                  </a:cubicBezTo>
                  <a:lnTo>
                    <a:pt x="3516" y="4516"/>
                  </a:lnTo>
                  <a:cubicBezTo>
                    <a:pt x="3609" y="4498"/>
                    <a:pt x="3674" y="4405"/>
                    <a:pt x="3655" y="4312"/>
                  </a:cubicBezTo>
                  <a:cubicBezTo>
                    <a:pt x="2931" y="889"/>
                    <a:pt x="362" y="36"/>
                    <a:pt x="251" y="8"/>
                  </a:cubicBezTo>
                  <a:cubicBezTo>
                    <a:pt x="232" y="3"/>
                    <a:pt x="214" y="0"/>
                    <a:pt x="197" y="0"/>
                  </a:cubicBezTo>
                  <a:close/>
                </a:path>
              </a:pathLst>
            </a:cu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507" name="Google Shape;1507;p5"/>
            <p:cNvSpPr/>
            <p:nvPr/>
          </p:nvSpPr>
          <p:spPr>
            <a:xfrm>
              <a:off x="1826239" y="3139212"/>
              <a:ext cx="42811" cy="88242"/>
            </a:xfrm>
            <a:custGeom>
              <a:rect b="b" l="l" r="r" t="t"/>
              <a:pathLst>
                <a:path extrusionOk="0" h="1550" w="752">
                  <a:moveTo>
                    <a:pt x="71" y="1"/>
                  </a:moveTo>
                  <a:cubicBezTo>
                    <a:pt x="54" y="1"/>
                    <a:pt x="38" y="8"/>
                    <a:pt x="28" y="19"/>
                  </a:cubicBezTo>
                  <a:cubicBezTo>
                    <a:pt x="0" y="46"/>
                    <a:pt x="10" y="83"/>
                    <a:pt x="28" y="102"/>
                  </a:cubicBezTo>
                  <a:lnTo>
                    <a:pt x="492" y="538"/>
                  </a:lnTo>
                  <a:cubicBezTo>
                    <a:pt x="622" y="659"/>
                    <a:pt x="622" y="853"/>
                    <a:pt x="511" y="974"/>
                  </a:cubicBezTo>
                  <a:lnTo>
                    <a:pt x="65" y="1456"/>
                  </a:lnTo>
                  <a:cubicBezTo>
                    <a:pt x="47" y="1484"/>
                    <a:pt x="47" y="1512"/>
                    <a:pt x="75" y="1540"/>
                  </a:cubicBezTo>
                  <a:cubicBezTo>
                    <a:pt x="84" y="1549"/>
                    <a:pt x="93" y="1549"/>
                    <a:pt x="112" y="1549"/>
                  </a:cubicBezTo>
                  <a:cubicBezTo>
                    <a:pt x="130" y="1549"/>
                    <a:pt x="140" y="1549"/>
                    <a:pt x="158" y="1531"/>
                  </a:cubicBezTo>
                  <a:lnTo>
                    <a:pt x="594" y="1058"/>
                  </a:lnTo>
                  <a:cubicBezTo>
                    <a:pt x="752" y="881"/>
                    <a:pt x="743" y="612"/>
                    <a:pt x="576" y="455"/>
                  </a:cubicBezTo>
                  <a:lnTo>
                    <a:pt x="112" y="19"/>
                  </a:lnTo>
                  <a:cubicBezTo>
                    <a:pt x="99" y="6"/>
                    <a:pt x="85" y="1"/>
                    <a:pt x="71" y="1"/>
                  </a:cubicBezTo>
                  <a:close/>
                </a:path>
              </a:pathLst>
            </a:cu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508" name="Google Shape;1508;p5"/>
            <p:cNvSpPr/>
            <p:nvPr/>
          </p:nvSpPr>
          <p:spPr>
            <a:xfrm>
              <a:off x="2169522" y="2615806"/>
              <a:ext cx="214968" cy="215025"/>
            </a:xfrm>
            <a:custGeom>
              <a:rect b="b" l="l" r="r" t="t"/>
              <a:pathLst>
                <a:path extrusionOk="0" h="3777" w="3776">
                  <a:moveTo>
                    <a:pt x="353" y="1"/>
                  </a:moveTo>
                  <a:cubicBezTo>
                    <a:pt x="158" y="1"/>
                    <a:pt x="0" y="149"/>
                    <a:pt x="0" y="344"/>
                  </a:cubicBezTo>
                  <a:cubicBezTo>
                    <a:pt x="0" y="539"/>
                    <a:pt x="158" y="697"/>
                    <a:pt x="353" y="697"/>
                  </a:cubicBezTo>
                  <a:cubicBezTo>
                    <a:pt x="1856" y="697"/>
                    <a:pt x="3080" y="1921"/>
                    <a:pt x="3080" y="3424"/>
                  </a:cubicBezTo>
                  <a:cubicBezTo>
                    <a:pt x="3080" y="3619"/>
                    <a:pt x="3238" y="3776"/>
                    <a:pt x="3433" y="3776"/>
                  </a:cubicBezTo>
                  <a:cubicBezTo>
                    <a:pt x="3627" y="3776"/>
                    <a:pt x="3776" y="3619"/>
                    <a:pt x="3776" y="3424"/>
                  </a:cubicBezTo>
                  <a:cubicBezTo>
                    <a:pt x="3776" y="1531"/>
                    <a:pt x="2236" y="1"/>
                    <a:pt x="353" y="1"/>
                  </a:cubicBezTo>
                  <a:close/>
                </a:path>
              </a:pathLst>
            </a:cu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509" name="Google Shape;1509;p5"/>
            <p:cNvSpPr/>
            <p:nvPr/>
          </p:nvSpPr>
          <p:spPr>
            <a:xfrm>
              <a:off x="1357768" y="3566920"/>
              <a:ext cx="117845" cy="42868"/>
            </a:xfrm>
            <a:custGeom>
              <a:rect b="b" l="l" r="r" t="t"/>
              <a:pathLst>
                <a:path extrusionOk="0" h="753" w="2070">
                  <a:moveTo>
                    <a:pt x="2010" y="1"/>
                  </a:moveTo>
                  <a:cubicBezTo>
                    <a:pt x="1990" y="1"/>
                    <a:pt x="1970" y="11"/>
                    <a:pt x="1958" y="29"/>
                  </a:cubicBezTo>
                  <a:cubicBezTo>
                    <a:pt x="1649" y="428"/>
                    <a:pt x="1332" y="634"/>
                    <a:pt x="1014" y="634"/>
                  </a:cubicBezTo>
                  <a:cubicBezTo>
                    <a:pt x="970" y="634"/>
                    <a:pt x="926" y="630"/>
                    <a:pt x="882" y="623"/>
                  </a:cubicBezTo>
                  <a:cubicBezTo>
                    <a:pt x="428" y="548"/>
                    <a:pt x="140" y="103"/>
                    <a:pt x="122" y="47"/>
                  </a:cubicBezTo>
                  <a:cubicBezTo>
                    <a:pt x="112" y="20"/>
                    <a:pt x="94" y="1"/>
                    <a:pt x="66" y="1"/>
                  </a:cubicBezTo>
                  <a:cubicBezTo>
                    <a:pt x="29" y="1"/>
                    <a:pt x="1" y="29"/>
                    <a:pt x="1" y="57"/>
                  </a:cubicBezTo>
                  <a:cubicBezTo>
                    <a:pt x="1" y="140"/>
                    <a:pt x="289" y="548"/>
                    <a:pt x="697" y="697"/>
                  </a:cubicBezTo>
                  <a:cubicBezTo>
                    <a:pt x="790" y="725"/>
                    <a:pt x="892" y="752"/>
                    <a:pt x="1003" y="752"/>
                  </a:cubicBezTo>
                  <a:cubicBezTo>
                    <a:pt x="1300" y="752"/>
                    <a:pt x="1662" y="604"/>
                    <a:pt x="2051" y="94"/>
                  </a:cubicBezTo>
                  <a:cubicBezTo>
                    <a:pt x="2070" y="66"/>
                    <a:pt x="2060" y="38"/>
                    <a:pt x="2042" y="10"/>
                  </a:cubicBezTo>
                  <a:cubicBezTo>
                    <a:pt x="2032" y="4"/>
                    <a:pt x="2021" y="1"/>
                    <a:pt x="2010" y="1"/>
                  </a:cubicBezTo>
                  <a:close/>
                </a:path>
              </a:pathLst>
            </a:cu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510" name="Google Shape;1510;p5"/>
            <p:cNvSpPr/>
            <p:nvPr/>
          </p:nvSpPr>
          <p:spPr>
            <a:xfrm>
              <a:off x="1348317" y="2743612"/>
              <a:ext cx="1225817" cy="929553"/>
            </a:xfrm>
            <a:custGeom>
              <a:rect b="b" l="l" r="r" t="t"/>
              <a:pathLst>
                <a:path extrusionOk="0" h="16328" w="21532">
                  <a:moveTo>
                    <a:pt x="21179" y="1"/>
                  </a:moveTo>
                  <a:cubicBezTo>
                    <a:pt x="21271" y="483"/>
                    <a:pt x="21327" y="975"/>
                    <a:pt x="21327" y="1485"/>
                  </a:cubicBezTo>
                  <a:cubicBezTo>
                    <a:pt x="21327" y="5567"/>
                    <a:pt x="18015" y="8879"/>
                    <a:pt x="13924" y="8879"/>
                  </a:cubicBezTo>
                  <a:cubicBezTo>
                    <a:pt x="12273" y="8879"/>
                    <a:pt x="10742" y="8331"/>
                    <a:pt x="9509" y="7413"/>
                  </a:cubicBezTo>
                  <a:cubicBezTo>
                    <a:pt x="9611" y="7533"/>
                    <a:pt x="9611" y="7728"/>
                    <a:pt x="9490" y="7840"/>
                  </a:cubicBezTo>
                  <a:lnTo>
                    <a:pt x="8488" y="8841"/>
                  </a:lnTo>
                  <a:cubicBezTo>
                    <a:pt x="8368" y="8962"/>
                    <a:pt x="8164" y="8962"/>
                    <a:pt x="8043" y="8841"/>
                  </a:cubicBezTo>
                  <a:lnTo>
                    <a:pt x="7848" y="8647"/>
                  </a:lnTo>
                  <a:lnTo>
                    <a:pt x="6781" y="9732"/>
                  </a:lnTo>
                  <a:cubicBezTo>
                    <a:pt x="6948" y="9927"/>
                    <a:pt x="7050" y="10075"/>
                    <a:pt x="7022" y="10103"/>
                  </a:cubicBezTo>
                  <a:lnTo>
                    <a:pt x="2032" y="15038"/>
                  </a:lnTo>
                  <a:cubicBezTo>
                    <a:pt x="1521" y="15539"/>
                    <a:pt x="705" y="15539"/>
                    <a:pt x="195" y="15038"/>
                  </a:cubicBezTo>
                  <a:cubicBezTo>
                    <a:pt x="130" y="14973"/>
                    <a:pt x="74" y="14908"/>
                    <a:pt x="28" y="14834"/>
                  </a:cubicBezTo>
                  <a:cubicBezTo>
                    <a:pt x="0" y="15187"/>
                    <a:pt x="130" y="15548"/>
                    <a:pt x="399" y="15827"/>
                  </a:cubicBezTo>
                  <a:cubicBezTo>
                    <a:pt x="909" y="16328"/>
                    <a:pt x="1735" y="16328"/>
                    <a:pt x="2236" y="15827"/>
                  </a:cubicBezTo>
                  <a:lnTo>
                    <a:pt x="7227" y="10892"/>
                  </a:lnTo>
                  <a:cubicBezTo>
                    <a:pt x="7264" y="10854"/>
                    <a:pt x="7162" y="10715"/>
                    <a:pt x="6995" y="10511"/>
                  </a:cubicBezTo>
                  <a:lnTo>
                    <a:pt x="8052" y="9435"/>
                  </a:lnTo>
                  <a:lnTo>
                    <a:pt x="8247" y="9630"/>
                  </a:lnTo>
                  <a:cubicBezTo>
                    <a:pt x="8368" y="9751"/>
                    <a:pt x="8572" y="9751"/>
                    <a:pt x="8692" y="9630"/>
                  </a:cubicBezTo>
                  <a:lnTo>
                    <a:pt x="9703" y="8628"/>
                  </a:lnTo>
                  <a:cubicBezTo>
                    <a:pt x="9815" y="8507"/>
                    <a:pt x="9824" y="8322"/>
                    <a:pt x="9713" y="8192"/>
                  </a:cubicBezTo>
                  <a:cubicBezTo>
                    <a:pt x="10947" y="9120"/>
                    <a:pt x="12477" y="9658"/>
                    <a:pt x="14138" y="9658"/>
                  </a:cubicBezTo>
                  <a:cubicBezTo>
                    <a:pt x="18219" y="9658"/>
                    <a:pt x="21531" y="6346"/>
                    <a:pt x="21531" y="2264"/>
                  </a:cubicBezTo>
                  <a:cubicBezTo>
                    <a:pt x="21531" y="1476"/>
                    <a:pt x="21411" y="715"/>
                    <a:pt x="21179" y="1"/>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grpSp>
    </p:spTree>
  </p:cSld>
  <p:clrMapOvr>
    <a:masterClrMapping/>
  </p:clrMapOvr>
  <mc:AlternateContent>
    <mc:Choice Requires="p14">
      <p:transition spd="slow" p14:dur="700">
        <p:fade/>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14" name="Shape 1514"/>
        <p:cNvGrpSpPr/>
        <p:nvPr/>
      </p:nvGrpSpPr>
      <p:grpSpPr>
        <a:xfrm>
          <a:off x="0" y="0"/>
          <a:ext cx="0" cy="0"/>
          <a:chOff x="0" y="0"/>
          <a:chExt cx="0" cy="0"/>
        </a:xfrm>
      </p:grpSpPr>
      <p:sp>
        <p:nvSpPr>
          <p:cNvPr id="1515" name="Google Shape;1515;p6"/>
          <p:cNvSpPr txBox="1"/>
          <p:nvPr>
            <p:ph type="title"/>
          </p:nvPr>
        </p:nvSpPr>
        <p:spPr>
          <a:xfrm>
            <a:off x="960000" y="722233"/>
            <a:ext cx="10281200" cy="763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US"/>
              <a:t>Dropping Columns</a:t>
            </a:r>
            <a:endParaRPr/>
          </a:p>
        </p:txBody>
      </p:sp>
      <p:sp>
        <p:nvSpPr>
          <p:cNvPr id="1516" name="Google Shape;1516;p6">
            <a:hlinkClick r:id="rId3"/>
          </p:cNvPr>
          <p:cNvSpPr txBox="1"/>
          <p:nvPr/>
        </p:nvSpPr>
        <p:spPr>
          <a:xfrm>
            <a:off x="1087391" y="2141964"/>
            <a:ext cx="2193336" cy="402000"/>
          </a:xfrm>
          <a:prstGeom prst="rect">
            <a:avLst/>
          </a:prstGeom>
          <a:noFill/>
          <a:ln>
            <a:noFill/>
          </a:ln>
        </p:spPr>
        <p:txBody>
          <a:bodyPr anchorCtr="0" anchor="ctr" bIns="121900" lIns="121900" spcFirstLastPara="1" rIns="121900" wrap="square" tIns="121900">
            <a:noAutofit/>
          </a:bodyPr>
          <a:lstStyle/>
          <a:p>
            <a:pPr indent="0" lvl="0" marL="0" marR="0" rtl="0" algn="ctr">
              <a:lnSpc>
                <a:spcPct val="115000"/>
              </a:lnSpc>
              <a:spcBef>
                <a:spcPts val="0"/>
              </a:spcBef>
              <a:spcAft>
                <a:spcPts val="0"/>
              </a:spcAft>
              <a:buNone/>
            </a:pPr>
            <a:r>
              <a:rPr b="1" i="0" lang="en-US" sz="2133" u="none" cap="none" strike="noStrike">
                <a:solidFill>
                  <a:srgbClr val="FF5050"/>
                </a:solidFill>
                <a:latin typeface="Arial"/>
                <a:ea typeface="Arial"/>
                <a:cs typeface="Arial"/>
                <a:sym typeface="Arial"/>
              </a:rPr>
              <a:t>Uninformative</a:t>
            </a:r>
            <a:endParaRPr b="1" i="0" sz="2133" u="none" cap="none" strike="noStrike">
              <a:solidFill>
                <a:srgbClr val="FF5050"/>
              </a:solidFill>
              <a:latin typeface="Arial"/>
              <a:ea typeface="Arial"/>
              <a:cs typeface="Arial"/>
              <a:sym typeface="Arial"/>
            </a:endParaRPr>
          </a:p>
        </p:txBody>
      </p:sp>
      <p:sp>
        <p:nvSpPr>
          <p:cNvPr id="1517" name="Google Shape;1517;p6">
            <a:hlinkClick r:id="rId4"/>
          </p:cNvPr>
          <p:cNvSpPr txBox="1"/>
          <p:nvPr/>
        </p:nvSpPr>
        <p:spPr>
          <a:xfrm>
            <a:off x="3975928" y="2141964"/>
            <a:ext cx="1607600" cy="402000"/>
          </a:xfrm>
          <a:prstGeom prst="rect">
            <a:avLst/>
          </a:prstGeom>
          <a:noFill/>
          <a:ln>
            <a:noFill/>
          </a:ln>
        </p:spPr>
        <p:txBody>
          <a:bodyPr anchorCtr="0" anchor="ctr" bIns="121900" lIns="121900" spcFirstLastPara="1" rIns="121900" wrap="square" tIns="121900">
            <a:noAutofit/>
          </a:bodyPr>
          <a:lstStyle/>
          <a:p>
            <a:pPr indent="0" lvl="0" marL="0" marR="0" rtl="0" algn="ctr">
              <a:lnSpc>
                <a:spcPct val="115000"/>
              </a:lnSpc>
              <a:spcBef>
                <a:spcPts val="0"/>
              </a:spcBef>
              <a:spcAft>
                <a:spcPts val="0"/>
              </a:spcAft>
              <a:buNone/>
            </a:pPr>
            <a:r>
              <a:rPr b="1" i="0" lang="en-US" sz="1867" u="none" cap="none" strike="noStrike">
                <a:solidFill>
                  <a:srgbClr val="FF5050"/>
                </a:solidFill>
                <a:latin typeface="Arial"/>
                <a:ea typeface="Arial"/>
                <a:cs typeface="Arial"/>
                <a:sym typeface="Arial"/>
              </a:rPr>
              <a:t>Redundant</a:t>
            </a:r>
            <a:endParaRPr b="1" i="0" sz="1867" u="none" cap="none" strike="noStrike">
              <a:solidFill>
                <a:srgbClr val="FF5050"/>
              </a:solidFill>
              <a:latin typeface="Arial"/>
              <a:ea typeface="Arial"/>
              <a:cs typeface="Arial"/>
              <a:sym typeface="Arial"/>
            </a:endParaRPr>
          </a:p>
        </p:txBody>
      </p:sp>
      <p:sp>
        <p:nvSpPr>
          <p:cNvPr id="1518" name="Google Shape;1518;p6">
            <a:hlinkClick r:id="rId5"/>
          </p:cNvPr>
          <p:cNvSpPr txBox="1"/>
          <p:nvPr/>
        </p:nvSpPr>
        <p:spPr>
          <a:xfrm>
            <a:off x="6479403" y="2141964"/>
            <a:ext cx="1607600" cy="402000"/>
          </a:xfrm>
          <a:prstGeom prst="rect">
            <a:avLst/>
          </a:prstGeom>
          <a:noFill/>
          <a:ln>
            <a:noFill/>
          </a:ln>
        </p:spPr>
        <p:txBody>
          <a:bodyPr anchorCtr="0" anchor="ctr" bIns="121900" lIns="121900" spcFirstLastPara="1" rIns="121900" wrap="square" tIns="121900">
            <a:noAutofit/>
          </a:bodyPr>
          <a:lstStyle/>
          <a:p>
            <a:pPr indent="0" lvl="0" marL="0" marR="0" rtl="0" algn="ctr">
              <a:lnSpc>
                <a:spcPct val="115000"/>
              </a:lnSpc>
              <a:spcBef>
                <a:spcPts val="0"/>
              </a:spcBef>
              <a:spcAft>
                <a:spcPts val="0"/>
              </a:spcAft>
              <a:buNone/>
            </a:pPr>
            <a:r>
              <a:rPr b="1" i="0" lang="en-US" sz="1867" u="none" cap="none" strike="noStrike">
                <a:solidFill>
                  <a:srgbClr val="FF5050"/>
                </a:solidFill>
                <a:latin typeface="Arial"/>
                <a:ea typeface="Arial"/>
                <a:cs typeface="Arial"/>
                <a:sym typeface="Arial"/>
              </a:rPr>
              <a:t>Missing</a:t>
            </a:r>
            <a:endParaRPr b="1" i="0" sz="1867" u="none" cap="none" strike="noStrike">
              <a:solidFill>
                <a:srgbClr val="FF5050"/>
              </a:solidFill>
              <a:latin typeface="Arial"/>
              <a:ea typeface="Arial"/>
              <a:cs typeface="Arial"/>
              <a:sym typeface="Arial"/>
            </a:endParaRPr>
          </a:p>
        </p:txBody>
      </p:sp>
      <p:sp>
        <p:nvSpPr>
          <p:cNvPr id="1519" name="Google Shape;1519;p6">
            <a:hlinkClick r:id="rId6"/>
          </p:cNvPr>
          <p:cNvSpPr txBox="1"/>
          <p:nvPr/>
        </p:nvSpPr>
        <p:spPr>
          <a:xfrm>
            <a:off x="8590487" y="2149235"/>
            <a:ext cx="2065421" cy="402000"/>
          </a:xfrm>
          <a:prstGeom prst="rect">
            <a:avLst/>
          </a:prstGeom>
          <a:noFill/>
          <a:ln>
            <a:noFill/>
          </a:ln>
        </p:spPr>
        <p:txBody>
          <a:bodyPr anchorCtr="0" anchor="ctr" bIns="121900" lIns="121900" spcFirstLastPara="1" rIns="121900" wrap="square" tIns="121900">
            <a:noAutofit/>
          </a:bodyPr>
          <a:lstStyle/>
          <a:p>
            <a:pPr indent="0" lvl="0" marL="0" marR="0" rtl="0" algn="ctr">
              <a:lnSpc>
                <a:spcPct val="115000"/>
              </a:lnSpc>
              <a:spcBef>
                <a:spcPts val="0"/>
              </a:spcBef>
              <a:spcAft>
                <a:spcPts val="0"/>
              </a:spcAft>
              <a:buNone/>
            </a:pPr>
            <a:r>
              <a:rPr b="1" i="0" lang="en-US" sz="1867" u="none" cap="none" strike="noStrike">
                <a:solidFill>
                  <a:srgbClr val="FF5050"/>
                </a:solidFill>
                <a:latin typeface="Arial"/>
                <a:ea typeface="Arial"/>
                <a:cs typeface="Arial"/>
                <a:sym typeface="Arial"/>
              </a:rPr>
              <a:t>High Cardinality</a:t>
            </a:r>
            <a:endParaRPr b="1" i="0" sz="1867" u="none" cap="none" strike="noStrike">
              <a:solidFill>
                <a:srgbClr val="FF5050"/>
              </a:solidFill>
              <a:latin typeface="Arial"/>
              <a:ea typeface="Arial"/>
              <a:cs typeface="Arial"/>
              <a:sym typeface="Arial"/>
            </a:endParaRPr>
          </a:p>
        </p:txBody>
      </p:sp>
      <p:grpSp>
        <p:nvGrpSpPr>
          <p:cNvPr id="1520" name="Google Shape;1520;p6"/>
          <p:cNvGrpSpPr/>
          <p:nvPr/>
        </p:nvGrpSpPr>
        <p:grpSpPr>
          <a:xfrm>
            <a:off x="8784886" y="2680588"/>
            <a:ext cx="1622764" cy="1342005"/>
            <a:chOff x="6179074" y="3368726"/>
            <a:chExt cx="394609" cy="328749"/>
          </a:xfrm>
        </p:grpSpPr>
        <p:sp>
          <p:nvSpPr>
            <p:cNvPr id="1521" name="Google Shape;1521;p6"/>
            <p:cNvSpPr/>
            <p:nvPr/>
          </p:nvSpPr>
          <p:spPr>
            <a:xfrm>
              <a:off x="6363052" y="3421508"/>
              <a:ext cx="26418" cy="26155"/>
            </a:xfrm>
            <a:custGeom>
              <a:rect b="b" l="l" r="r" t="t"/>
              <a:pathLst>
                <a:path extrusionOk="0" h="996" w="1006">
                  <a:moveTo>
                    <a:pt x="0" y="0"/>
                  </a:moveTo>
                  <a:lnTo>
                    <a:pt x="0" y="995"/>
                  </a:lnTo>
                  <a:lnTo>
                    <a:pt x="1005" y="995"/>
                  </a:lnTo>
                  <a:lnTo>
                    <a:pt x="1005" y="0"/>
                  </a:lnTo>
                  <a:close/>
                </a:path>
              </a:pathLst>
            </a:custGeom>
            <a:solidFill>
              <a:srgbClr val="ACBDCA"/>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522" name="Google Shape;1522;p6"/>
            <p:cNvSpPr/>
            <p:nvPr/>
          </p:nvSpPr>
          <p:spPr>
            <a:xfrm>
              <a:off x="6361791" y="3421508"/>
              <a:ext cx="28912" cy="19695"/>
            </a:xfrm>
            <a:custGeom>
              <a:rect b="b" l="l" r="r" t="t"/>
              <a:pathLst>
                <a:path extrusionOk="0" h="750" w="1101">
                  <a:moveTo>
                    <a:pt x="48" y="0"/>
                  </a:moveTo>
                  <a:lnTo>
                    <a:pt x="48" y="498"/>
                  </a:lnTo>
                  <a:cubicBezTo>
                    <a:pt x="48" y="546"/>
                    <a:pt x="29" y="603"/>
                    <a:pt x="0" y="641"/>
                  </a:cubicBezTo>
                  <a:cubicBezTo>
                    <a:pt x="177" y="713"/>
                    <a:pt x="364" y="749"/>
                    <a:pt x="551" y="749"/>
                  </a:cubicBezTo>
                  <a:cubicBezTo>
                    <a:pt x="737" y="749"/>
                    <a:pt x="924" y="713"/>
                    <a:pt x="1101" y="641"/>
                  </a:cubicBezTo>
                  <a:cubicBezTo>
                    <a:pt x="1072" y="603"/>
                    <a:pt x="1053" y="546"/>
                    <a:pt x="1053" y="498"/>
                  </a:cubicBezTo>
                  <a:lnTo>
                    <a:pt x="1053" y="0"/>
                  </a:lnTo>
                  <a:close/>
                </a:path>
              </a:pathLst>
            </a:custGeom>
            <a:solidFill>
              <a:srgbClr val="96ABBC"/>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523" name="Google Shape;1523;p6"/>
            <p:cNvSpPr/>
            <p:nvPr/>
          </p:nvSpPr>
          <p:spPr>
            <a:xfrm>
              <a:off x="6336660" y="3442096"/>
              <a:ext cx="79174" cy="97556"/>
            </a:xfrm>
            <a:custGeom>
              <a:rect b="b" l="l" r="r" t="t"/>
              <a:pathLst>
                <a:path extrusionOk="0" h="3715" w="3015">
                  <a:moveTo>
                    <a:pt x="737" y="1"/>
                  </a:moveTo>
                  <a:lnTo>
                    <a:pt x="278" y="231"/>
                  </a:lnTo>
                  <a:cubicBezTo>
                    <a:pt x="115" y="317"/>
                    <a:pt x="10" y="489"/>
                    <a:pt x="10" y="680"/>
                  </a:cubicBezTo>
                  <a:lnTo>
                    <a:pt x="10" y="2135"/>
                  </a:lnTo>
                  <a:cubicBezTo>
                    <a:pt x="0" y="2681"/>
                    <a:pt x="163" y="3207"/>
                    <a:pt x="469" y="3657"/>
                  </a:cubicBezTo>
                  <a:lnTo>
                    <a:pt x="508" y="3714"/>
                  </a:lnTo>
                  <a:lnTo>
                    <a:pt x="2508" y="3714"/>
                  </a:lnTo>
                  <a:lnTo>
                    <a:pt x="2546" y="3657"/>
                  </a:lnTo>
                  <a:cubicBezTo>
                    <a:pt x="2852" y="3207"/>
                    <a:pt x="3015" y="2681"/>
                    <a:pt x="3005" y="2135"/>
                  </a:cubicBezTo>
                  <a:lnTo>
                    <a:pt x="3005" y="680"/>
                  </a:lnTo>
                  <a:cubicBezTo>
                    <a:pt x="3005" y="489"/>
                    <a:pt x="2900" y="317"/>
                    <a:pt x="2737" y="231"/>
                  </a:cubicBezTo>
                  <a:lnTo>
                    <a:pt x="2278" y="1"/>
                  </a:lnTo>
                  <a:cubicBezTo>
                    <a:pt x="2111" y="203"/>
                    <a:pt x="1603" y="212"/>
                    <a:pt x="1523" y="212"/>
                  </a:cubicBezTo>
                  <a:cubicBezTo>
                    <a:pt x="1516" y="212"/>
                    <a:pt x="1512" y="211"/>
                    <a:pt x="1512" y="211"/>
                  </a:cubicBezTo>
                  <a:cubicBezTo>
                    <a:pt x="1512" y="211"/>
                    <a:pt x="1509" y="212"/>
                    <a:pt x="1502" y="212"/>
                  </a:cubicBezTo>
                  <a:cubicBezTo>
                    <a:pt x="1420" y="212"/>
                    <a:pt x="905" y="203"/>
                    <a:pt x="737" y="1"/>
                  </a:cubicBezTo>
                  <a:close/>
                </a:path>
              </a:pathLst>
            </a:custGeom>
            <a:solidFill>
              <a:srgbClr val="E3E9ED"/>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524" name="Google Shape;1524;p6"/>
            <p:cNvSpPr/>
            <p:nvPr/>
          </p:nvSpPr>
          <p:spPr>
            <a:xfrm>
              <a:off x="6349974" y="3539862"/>
              <a:ext cx="52546" cy="111605"/>
            </a:xfrm>
            <a:custGeom>
              <a:rect b="b" l="l" r="r" t="t"/>
              <a:pathLst>
                <a:path extrusionOk="0" h="4250" w="2001">
                  <a:moveTo>
                    <a:pt x="1" y="1"/>
                  </a:moveTo>
                  <a:lnTo>
                    <a:pt x="1" y="4250"/>
                  </a:lnTo>
                  <a:lnTo>
                    <a:pt x="2001" y="4250"/>
                  </a:lnTo>
                  <a:lnTo>
                    <a:pt x="2001" y="1"/>
                  </a:lnTo>
                  <a:close/>
                </a:path>
              </a:pathLst>
            </a:custGeom>
            <a:solidFill>
              <a:srgbClr val="76899A"/>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525" name="Google Shape;1525;p6"/>
            <p:cNvSpPr/>
            <p:nvPr/>
          </p:nvSpPr>
          <p:spPr>
            <a:xfrm>
              <a:off x="6336897" y="3452915"/>
              <a:ext cx="13104" cy="86973"/>
            </a:xfrm>
            <a:custGeom>
              <a:rect b="b" l="l" r="r" t="t"/>
              <a:pathLst>
                <a:path extrusionOk="0" h="3312" w="499">
                  <a:moveTo>
                    <a:pt x="77" y="0"/>
                  </a:moveTo>
                  <a:cubicBezTo>
                    <a:pt x="20" y="77"/>
                    <a:pt x="1" y="173"/>
                    <a:pt x="1" y="268"/>
                  </a:cubicBezTo>
                  <a:lnTo>
                    <a:pt x="1" y="1723"/>
                  </a:lnTo>
                  <a:cubicBezTo>
                    <a:pt x="1" y="2269"/>
                    <a:pt x="154" y="2795"/>
                    <a:pt x="460" y="3245"/>
                  </a:cubicBezTo>
                  <a:lnTo>
                    <a:pt x="499" y="3312"/>
                  </a:lnTo>
                  <a:lnTo>
                    <a:pt x="499" y="575"/>
                  </a:lnTo>
                  <a:cubicBezTo>
                    <a:pt x="499" y="412"/>
                    <a:pt x="422" y="268"/>
                    <a:pt x="298" y="173"/>
                  </a:cubicBezTo>
                  <a:lnTo>
                    <a:pt x="77" y="0"/>
                  </a:lnTo>
                  <a:close/>
                </a:path>
              </a:pathLst>
            </a:custGeom>
            <a:solidFill>
              <a:srgbClr val="C5D1DA"/>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526" name="Google Shape;1526;p6"/>
            <p:cNvSpPr/>
            <p:nvPr/>
          </p:nvSpPr>
          <p:spPr>
            <a:xfrm>
              <a:off x="6402494" y="3452915"/>
              <a:ext cx="13340" cy="86973"/>
            </a:xfrm>
            <a:custGeom>
              <a:rect b="b" l="l" r="r" t="t"/>
              <a:pathLst>
                <a:path extrusionOk="0" h="3312" w="508">
                  <a:moveTo>
                    <a:pt x="431" y="0"/>
                  </a:moveTo>
                  <a:lnTo>
                    <a:pt x="202" y="173"/>
                  </a:lnTo>
                  <a:cubicBezTo>
                    <a:pt x="77" y="268"/>
                    <a:pt x="1" y="412"/>
                    <a:pt x="1" y="575"/>
                  </a:cubicBezTo>
                  <a:lnTo>
                    <a:pt x="1" y="3312"/>
                  </a:lnTo>
                  <a:lnTo>
                    <a:pt x="39" y="3245"/>
                  </a:lnTo>
                  <a:cubicBezTo>
                    <a:pt x="345" y="2795"/>
                    <a:pt x="508" y="2269"/>
                    <a:pt x="508" y="1723"/>
                  </a:cubicBezTo>
                  <a:lnTo>
                    <a:pt x="508" y="268"/>
                  </a:lnTo>
                  <a:cubicBezTo>
                    <a:pt x="508" y="173"/>
                    <a:pt x="479" y="77"/>
                    <a:pt x="431" y="0"/>
                  </a:cubicBezTo>
                  <a:close/>
                </a:path>
              </a:pathLst>
            </a:custGeom>
            <a:solidFill>
              <a:srgbClr val="C5D1DA"/>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527" name="Google Shape;1527;p6"/>
            <p:cNvSpPr/>
            <p:nvPr/>
          </p:nvSpPr>
          <p:spPr>
            <a:xfrm>
              <a:off x="6356014" y="3434691"/>
              <a:ext cx="40493" cy="105198"/>
            </a:xfrm>
            <a:custGeom>
              <a:rect b="b" l="l" r="r" t="t"/>
              <a:pathLst>
                <a:path extrusionOk="0" h="4006" w="1542">
                  <a:moveTo>
                    <a:pt x="254" y="1"/>
                  </a:moveTo>
                  <a:cubicBezTo>
                    <a:pt x="242" y="1"/>
                    <a:pt x="230" y="5"/>
                    <a:pt x="220" y="15"/>
                  </a:cubicBezTo>
                  <a:lnTo>
                    <a:pt x="0" y="283"/>
                  </a:lnTo>
                  <a:lnTo>
                    <a:pt x="345" y="704"/>
                  </a:lnTo>
                  <a:cubicBezTo>
                    <a:pt x="367" y="732"/>
                    <a:pt x="399" y="747"/>
                    <a:pt x="431" y="747"/>
                  </a:cubicBezTo>
                  <a:cubicBezTo>
                    <a:pt x="455" y="747"/>
                    <a:pt x="478" y="739"/>
                    <a:pt x="498" y="723"/>
                  </a:cubicBezTo>
                  <a:lnTo>
                    <a:pt x="651" y="599"/>
                  </a:lnTo>
                  <a:lnTo>
                    <a:pt x="651" y="4006"/>
                  </a:lnTo>
                  <a:lnTo>
                    <a:pt x="900" y="4006"/>
                  </a:lnTo>
                  <a:lnTo>
                    <a:pt x="900" y="599"/>
                  </a:lnTo>
                  <a:lnTo>
                    <a:pt x="1043" y="723"/>
                  </a:lnTo>
                  <a:cubicBezTo>
                    <a:pt x="1063" y="739"/>
                    <a:pt x="1088" y="747"/>
                    <a:pt x="1113" y="747"/>
                  </a:cubicBezTo>
                  <a:cubicBezTo>
                    <a:pt x="1149" y="747"/>
                    <a:pt x="1184" y="732"/>
                    <a:pt x="1206" y="704"/>
                  </a:cubicBezTo>
                  <a:lnTo>
                    <a:pt x="1541" y="283"/>
                  </a:lnTo>
                  <a:lnTo>
                    <a:pt x="1331" y="15"/>
                  </a:lnTo>
                  <a:cubicBezTo>
                    <a:pt x="1321" y="5"/>
                    <a:pt x="1309" y="1"/>
                    <a:pt x="1297" y="1"/>
                  </a:cubicBezTo>
                  <a:cubicBezTo>
                    <a:pt x="1285" y="1"/>
                    <a:pt x="1273" y="5"/>
                    <a:pt x="1264" y="15"/>
                  </a:cubicBezTo>
                  <a:lnTo>
                    <a:pt x="775" y="503"/>
                  </a:lnTo>
                  <a:lnTo>
                    <a:pt x="287" y="15"/>
                  </a:lnTo>
                  <a:cubicBezTo>
                    <a:pt x="278" y="5"/>
                    <a:pt x="266" y="1"/>
                    <a:pt x="254" y="1"/>
                  </a:cubicBezTo>
                  <a:close/>
                </a:path>
              </a:pathLst>
            </a:custGeom>
            <a:solidFill>
              <a:srgbClr val="C5D1DA"/>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528" name="Google Shape;1528;p6"/>
            <p:cNvSpPr/>
            <p:nvPr/>
          </p:nvSpPr>
          <p:spPr>
            <a:xfrm>
              <a:off x="6373109" y="3552913"/>
              <a:ext cx="6775" cy="98554"/>
            </a:xfrm>
            <a:custGeom>
              <a:rect b="b" l="l" r="r" t="t"/>
              <a:pathLst>
                <a:path extrusionOk="0" h="3753" w="258">
                  <a:moveTo>
                    <a:pt x="139" y="0"/>
                  </a:moveTo>
                  <a:cubicBezTo>
                    <a:pt x="134" y="0"/>
                    <a:pt x="129" y="1"/>
                    <a:pt x="124" y="1"/>
                  </a:cubicBezTo>
                  <a:cubicBezTo>
                    <a:pt x="57" y="1"/>
                    <a:pt x="0" y="49"/>
                    <a:pt x="0" y="116"/>
                  </a:cubicBezTo>
                  <a:lnTo>
                    <a:pt x="0" y="3753"/>
                  </a:lnTo>
                  <a:lnTo>
                    <a:pt x="249" y="3753"/>
                  </a:lnTo>
                  <a:lnTo>
                    <a:pt x="249" y="126"/>
                  </a:lnTo>
                  <a:cubicBezTo>
                    <a:pt x="258" y="55"/>
                    <a:pt x="201" y="0"/>
                    <a:pt x="139" y="0"/>
                  </a:cubicBezTo>
                  <a:close/>
                </a:path>
              </a:pathLst>
            </a:custGeom>
            <a:solidFill>
              <a:srgbClr val="63798C"/>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529" name="Google Shape;1529;p6"/>
            <p:cNvSpPr/>
            <p:nvPr/>
          </p:nvSpPr>
          <p:spPr>
            <a:xfrm>
              <a:off x="6349974" y="3368726"/>
              <a:ext cx="52546" cy="59321"/>
            </a:xfrm>
            <a:custGeom>
              <a:rect b="b" l="l" r="r" t="t"/>
              <a:pathLst>
                <a:path extrusionOk="0" h="2259" w="2001">
                  <a:moveTo>
                    <a:pt x="757" y="0"/>
                  </a:moveTo>
                  <a:cubicBezTo>
                    <a:pt x="336" y="0"/>
                    <a:pt x="1" y="335"/>
                    <a:pt x="1" y="756"/>
                  </a:cubicBezTo>
                  <a:lnTo>
                    <a:pt x="1" y="1254"/>
                  </a:lnTo>
                  <a:cubicBezTo>
                    <a:pt x="1" y="1809"/>
                    <a:pt x="450" y="2259"/>
                    <a:pt x="1005" y="2259"/>
                  </a:cubicBezTo>
                  <a:cubicBezTo>
                    <a:pt x="1551" y="2259"/>
                    <a:pt x="2001" y="1809"/>
                    <a:pt x="2001" y="1254"/>
                  </a:cubicBezTo>
                  <a:lnTo>
                    <a:pt x="2001" y="756"/>
                  </a:lnTo>
                  <a:cubicBezTo>
                    <a:pt x="2001" y="335"/>
                    <a:pt x="1666" y="0"/>
                    <a:pt x="1254" y="0"/>
                  </a:cubicBezTo>
                  <a:close/>
                </a:path>
              </a:pathLst>
            </a:custGeom>
            <a:solidFill>
              <a:srgbClr val="BECBD5"/>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530" name="Google Shape;1530;p6"/>
            <p:cNvSpPr/>
            <p:nvPr/>
          </p:nvSpPr>
          <p:spPr>
            <a:xfrm>
              <a:off x="6349974" y="3368726"/>
              <a:ext cx="36213" cy="59269"/>
            </a:xfrm>
            <a:custGeom>
              <a:rect b="b" l="l" r="r" t="t"/>
              <a:pathLst>
                <a:path extrusionOk="0" h="2257" w="1379">
                  <a:moveTo>
                    <a:pt x="757" y="0"/>
                  </a:moveTo>
                  <a:cubicBezTo>
                    <a:pt x="345" y="0"/>
                    <a:pt x="1" y="335"/>
                    <a:pt x="10" y="756"/>
                  </a:cubicBezTo>
                  <a:lnTo>
                    <a:pt x="10" y="1254"/>
                  </a:lnTo>
                  <a:cubicBezTo>
                    <a:pt x="2" y="1828"/>
                    <a:pt x="478" y="2257"/>
                    <a:pt x="1005" y="2257"/>
                  </a:cubicBezTo>
                  <a:cubicBezTo>
                    <a:pt x="1129" y="2257"/>
                    <a:pt x="1255" y="2233"/>
                    <a:pt x="1379" y="2182"/>
                  </a:cubicBezTo>
                  <a:cubicBezTo>
                    <a:pt x="1005" y="2029"/>
                    <a:pt x="757" y="1666"/>
                    <a:pt x="757" y="1254"/>
                  </a:cubicBezTo>
                  <a:lnTo>
                    <a:pt x="757" y="756"/>
                  </a:lnTo>
                  <a:cubicBezTo>
                    <a:pt x="757" y="393"/>
                    <a:pt x="1015" y="77"/>
                    <a:pt x="1379" y="20"/>
                  </a:cubicBezTo>
                  <a:cubicBezTo>
                    <a:pt x="1340" y="10"/>
                    <a:pt x="1302" y="0"/>
                    <a:pt x="1254" y="0"/>
                  </a:cubicBezTo>
                  <a:close/>
                </a:path>
              </a:pathLst>
            </a:custGeom>
            <a:solidFill>
              <a:srgbClr val="ACBDCA"/>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531" name="Google Shape;1531;p6"/>
            <p:cNvSpPr/>
            <p:nvPr/>
          </p:nvSpPr>
          <p:spPr>
            <a:xfrm>
              <a:off x="6349974" y="3368726"/>
              <a:ext cx="52546" cy="26418"/>
            </a:xfrm>
            <a:custGeom>
              <a:rect b="b" l="l" r="r" t="t"/>
              <a:pathLst>
                <a:path extrusionOk="0" h="1006" w="2001">
                  <a:moveTo>
                    <a:pt x="747" y="0"/>
                  </a:moveTo>
                  <a:cubicBezTo>
                    <a:pt x="336" y="0"/>
                    <a:pt x="1" y="335"/>
                    <a:pt x="1" y="756"/>
                  </a:cubicBezTo>
                  <a:cubicBezTo>
                    <a:pt x="1" y="756"/>
                    <a:pt x="757" y="1005"/>
                    <a:pt x="2001" y="1005"/>
                  </a:cubicBezTo>
                  <a:lnTo>
                    <a:pt x="2001" y="756"/>
                  </a:lnTo>
                  <a:cubicBezTo>
                    <a:pt x="2001" y="335"/>
                    <a:pt x="1666" y="0"/>
                    <a:pt x="1254" y="0"/>
                  </a:cubicBezTo>
                  <a:close/>
                </a:path>
              </a:pathLst>
            </a:custGeom>
            <a:solidFill>
              <a:srgbClr val="657E9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532" name="Google Shape;1532;p6"/>
            <p:cNvSpPr/>
            <p:nvPr/>
          </p:nvSpPr>
          <p:spPr>
            <a:xfrm>
              <a:off x="6349974" y="3368726"/>
              <a:ext cx="36213" cy="24159"/>
            </a:xfrm>
            <a:custGeom>
              <a:rect b="b" l="l" r="r" t="t"/>
              <a:pathLst>
                <a:path extrusionOk="0" h="920" w="1379">
                  <a:moveTo>
                    <a:pt x="757" y="0"/>
                  </a:moveTo>
                  <a:cubicBezTo>
                    <a:pt x="345" y="0"/>
                    <a:pt x="1" y="335"/>
                    <a:pt x="10" y="756"/>
                  </a:cubicBezTo>
                  <a:cubicBezTo>
                    <a:pt x="249" y="823"/>
                    <a:pt x="498" y="881"/>
                    <a:pt x="757" y="919"/>
                  </a:cubicBezTo>
                  <a:lnTo>
                    <a:pt x="757" y="756"/>
                  </a:lnTo>
                  <a:cubicBezTo>
                    <a:pt x="757" y="393"/>
                    <a:pt x="1015" y="77"/>
                    <a:pt x="1379" y="20"/>
                  </a:cubicBezTo>
                  <a:cubicBezTo>
                    <a:pt x="1340" y="10"/>
                    <a:pt x="1302" y="0"/>
                    <a:pt x="1254" y="0"/>
                  </a:cubicBezTo>
                  <a:close/>
                </a:path>
              </a:pathLst>
            </a:custGeom>
            <a:solidFill>
              <a:srgbClr val="657E9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533" name="Google Shape;1533;p6"/>
            <p:cNvSpPr/>
            <p:nvPr/>
          </p:nvSpPr>
          <p:spPr>
            <a:xfrm>
              <a:off x="6468354" y="3421508"/>
              <a:ext cx="26418" cy="26155"/>
            </a:xfrm>
            <a:custGeom>
              <a:rect b="b" l="l" r="r" t="t"/>
              <a:pathLst>
                <a:path extrusionOk="0" h="996" w="1006">
                  <a:moveTo>
                    <a:pt x="0" y="0"/>
                  </a:moveTo>
                  <a:lnTo>
                    <a:pt x="0" y="995"/>
                  </a:lnTo>
                  <a:lnTo>
                    <a:pt x="1005" y="995"/>
                  </a:lnTo>
                  <a:lnTo>
                    <a:pt x="1005" y="0"/>
                  </a:lnTo>
                  <a:close/>
                </a:path>
              </a:pathLst>
            </a:custGeom>
            <a:solidFill>
              <a:srgbClr val="ACBDCA"/>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534" name="Google Shape;1534;p6"/>
            <p:cNvSpPr/>
            <p:nvPr/>
          </p:nvSpPr>
          <p:spPr>
            <a:xfrm>
              <a:off x="6467094" y="3421508"/>
              <a:ext cx="28912" cy="19695"/>
            </a:xfrm>
            <a:custGeom>
              <a:rect b="b" l="l" r="r" t="t"/>
              <a:pathLst>
                <a:path extrusionOk="0" h="750" w="1101">
                  <a:moveTo>
                    <a:pt x="48" y="0"/>
                  </a:moveTo>
                  <a:lnTo>
                    <a:pt x="48" y="498"/>
                  </a:lnTo>
                  <a:cubicBezTo>
                    <a:pt x="48" y="546"/>
                    <a:pt x="29" y="603"/>
                    <a:pt x="0" y="641"/>
                  </a:cubicBezTo>
                  <a:cubicBezTo>
                    <a:pt x="177" y="713"/>
                    <a:pt x="364" y="749"/>
                    <a:pt x="551" y="749"/>
                  </a:cubicBezTo>
                  <a:cubicBezTo>
                    <a:pt x="737" y="749"/>
                    <a:pt x="924" y="713"/>
                    <a:pt x="1101" y="641"/>
                  </a:cubicBezTo>
                  <a:cubicBezTo>
                    <a:pt x="1063" y="603"/>
                    <a:pt x="1053" y="546"/>
                    <a:pt x="1053" y="498"/>
                  </a:cubicBezTo>
                  <a:lnTo>
                    <a:pt x="1053" y="0"/>
                  </a:lnTo>
                  <a:close/>
                </a:path>
              </a:pathLst>
            </a:custGeom>
            <a:solidFill>
              <a:srgbClr val="96ABBC"/>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535" name="Google Shape;1535;p6"/>
            <p:cNvSpPr/>
            <p:nvPr/>
          </p:nvSpPr>
          <p:spPr>
            <a:xfrm>
              <a:off x="6441963" y="3442096"/>
              <a:ext cx="78938" cy="97556"/>
            </a:xfrm>
            <a:custGeom>
              <a:rect b="b" l="l" r="r" t="t"/>
              <a:pathLst>
                <a:path extrusionOk="0" h="3715" w="3006">
                  <a:moveTo>
                    <a:pt x="737" y="1"/>
                  </a:moveTo>
                  <a:lnTo>
                    <a:pt x="278" y="231"/>
                  </a:lnTo>
                  <a:cubicBezTo>
                    <a:pt x="115" y="317"/>
                    <a:pt x="0" y="489"/>
                    <a:pt x="0" y="680"/>
                  </a:cubicBezTo>
                  <a:lnTo>
                    <a:pt x="0" y="2135"/>
                  </a:lnTo>
                  <a:cubicBezTo>
                    <a:pt x="0" y="2681"/>
                    <a:pt x="163" y="3207"/>
                    <a:pt x="469" y="3657"/>
                  </a:cubicBezTo>
                  <a:lnTo>
                    <a:pt x="508" y="3714"/>
                  </a:lnTo>
                  <a:lnTo>
                    <a:pt x="2508" y="3714"/>
                  </a:lnTo>
                  <a:lnTo>
                    <a:pt x="2546" y="3657"/>
                  </a:lnTo>
                  <a:cubicBezTo>
                    <a:pt x="2852" y="3207"/>
                    <a:pt x="3005" y="2681"/>
                    <a:pt x="3005" y="2135"/>
                  </a:cubicBezTo>
                  <a:lnTo>
                    <a:pt x="3005" y="680"/>
                  </a:lnTo>
                  <a:cubicBezTo>
                    <a:pt x="3005" y="489"/>
                    <a:pt x="2900" y="317"/>
                    <a:pt x="2737" y="231"/>
                  </a:cubicBezTo>
                  <a:lnTo>
                    <a:pt x="2278" y="1"/>
                  </a:lnTo>
                  <a:cubicBezTo>
                    <a:pt x="2111" y="203"/>
                    <a:pt x="1595" y="212"/>
                    <a:pt x="1514" y="212"/>
                  </a:cubicBezTo>
                  <a:cubicBezTo>
                    <a:pt x="1507" y="212"/>
                    <a:pt x="1503" y="211"/>
                    <a:pt x="1503" y="211"/>
                  </a:cubicBezTo>
                  <a:cubicBezTo>
                    <a:pt x="1503" y="211"/>
                    <a:pt x="1499" y="212"/>
                    <a:pt x="1492" y="212"/>
                  </a:cubicBezTo>
                  <a:cubicBezTo>
                    <a:pt x="1412" y="212"/>
                    <a:pt x="905" y="203"/>
                    <a:pt x="737" y="1"/>
                  </a:cubicBezTo>
                  <a:close/>
                </a:path>
              </a:pathLst>
            </a:custGeom>
            <a:solidFill>
              <a:srgbClr val="637689"/>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536" name="Google Shape;1536;p6"/>
            <p:cNvSpPr/>
            <p:nvPr/>
          </p:nvSpPr>
          <p:spPr>
            <a:xfrm>
              <a:off x="6455277" y="3539862"/>
              <a:ext cx="52546" cy="111605"/>
            </a:xfrm>
            <a:custGeom>
              <a:rect b="b" l="l" r="r" t="t"/>
              <a:pathLst>
                <a:path extrusionOk="0" h="4250" w="2001">
                  <a:moveTo>
                    <a:pt x="1" y="1"/>
                  </a:moveTo>
                  <a:lnTo>
                    <a:pt x="1" y="4250"/>
                  </a:lnTo>
                  <a:lnTo>
                    <a:pt x="2001" y="4250"/>
                  </a:lnTo>
                  <a:lnTo>
                    <a:pt x="2001" y="1"/>
                  </a:lnTo>
                  <a:close/>
                </a:path>
              </a:pathLst>
            </a:custGeom>
            <a:solidFill>
              <a:srgbClr val="63798C"/>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537" name="Google Shape;1537;p6"/>
            <p:cNvSpPr/>
            <p:nvPr/>
          </p:nvSpPr>
          <p:spPr>
            <a:xfrm>
              <a:off x="6441963" y="3452915"/>
              <a:ext cx="13340" cy="86973"/>
            </a:xfrm>
            <a:custGeom>
              <a:rect b="b" l="l" r="r" t="t"/>
              <a:pathLst>
                <a:path extrusionOk="0" h="3312" w="508">
                  <a:moveTo>
                    <a:pt x="77" y="0"/>
                  </a:moveTo>
                  <a:cubicBezTo>
                    <a:pt x="29" y="77"/>
                    <a:pt x="0" y="173"/>
                    <a:pt x="0" y="268"/>
                  </a:cubicBezTo>
                  <a:lnTo>
                    <a:pt x="0" y="1723"/>
                  </a:lnTo>
                  <a:cubicBezTo>
                    <a:pt x="0" y="2269"/>
                    <a:pt x="163" y="2795"/>
                    <a:pt x="469" y="3245"/>
                  </a:cubicBezTo>
                  <a:lnTo>
                    <a:pt x="508" y="3312"/>
                  </a:lnTo>
                  <a:lnTo>
                    <a:pt x="508" y="575"/>
                  </a:lnTo>
                  <a:cubicBezTo>
                    <a:pt x="508" y="412"/>
                    <a:pt x="431" y="268"/>
                    <a:pt x="307" y="173"/>
                  </a:cubicBezTo>
                  <a:lnTo>
                    <a:pt x="77" y="0"/>
                  </a:lnTo>
                  <a:close/>
                </a:path>
              </a:pathLst>
            </a:custGeom>
            <a:solidFill>
              <a:srgbClr val="30496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538" name="Google Shape;1538;p6"/>
            <p:cNvSpPr/>
            <p:nvPr/>
          </p:nvSpPr>
          <p:spPr>
            <a:xfrm>
              <a:off x="6507797" y="3452915"/>
              <a:ext cx="13104" cy="86973"/>
            </a:xfrm>
            <a:custGeom>
              <a:rect b="b" l="l" r="r" t="t"/>
              <a:pathLst>
                <a:path extrusionOk="0" h="3312" w="499">
                  <a:moveTo>
                    <a:pt x="422" y="0"/>
                  </a:moveTo>
                  <a:lnTo>
                    <a:pt x="202" y="173"/>
                  </a:lnTo>
                  <a:cubicBezTo>
                    <a:pt x="77" y="268"/>
                    <a:pt x="1" y="412"/>
                    <a:pt x="1" y="575"/>
                  </a:cubicBezTo>
                  <a:lnTo>
                    <a:pt x="1" y="3312"/>
                  </a:lnTo>
                  <a:lnTo>
                    <a:pt x="39" y="3245"/>
                  </a:lnTo>
                  <a:cubicBezTo>
                    <a:pt x="336" y="2795"/>
                    <a:pt x="498" y="2269"/>
                    <a:pt x="498" y="1723"/>
                  </a:cubicBezTo>
                  <a:lnTo>
                    <a:pt x="498" y="268"/>
                  </a:lnTo>
                  <a:cubicBezTo>
                    <a:pt x="498" y="173"/>
                    <a:pt x="470" y="77"/>
                    <a:pt x="422" y="0"/>
                  </a:cubicBezTo>
                  <a:close/>
                </a:path>
              </a:pathLst>
            </a:custGeom>
            <a:solidFill>
              <a:srgbClr val="30496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539" name="Google Shape;1539;p6"/>
            <p:cNvSpPr/>
            <p:nvPr/>
          </p:nvSpPr>
          <p:spPr>
            <a:xfrm>
              <a:off x="6461317" y="3434691"/>
              <a:ext cx="40493" cy="105198"/>
            </a:xfrm>
            <a:custGeom>
              <a:rect b="b" l="l" r="r" t="t"/>
              <a:pathLst>
                <a:path extrusionOk="0" h="4006" w="1542">
                  <a:moveTo>
                    <a:pt x="244" y="1"/>
                  </a:moveTo>
                  <a:cubicBezTo>
                    <a:pt x="232" y="1"/>
                    <a:pt x="220" y="5"/>
                    <a:pt x="211" y="15"/>
                  </a:cubicBezTo>
                  <a:lnTo>
                    <a:pt x="0" y="283"/>
                  </a:lnTo>
                  <a:lnTo>
                    <a:pt x="335" y="704"/>
                  </a:lnTo>
                  <a:cubicBezTo>
                    <a:pt x="357" y="732"/>
                    <a:pt x="393" y="747"/>
                    <a:pt x="428" y="747"/>
                  </a:cubicBezTo>
                  <a:cubicBezTo>
                    <a:pt x="453" y="747"/>
                    <a:pt x="478" y="739"/>
                    <a:pt x="498" y="723"/>
                  </a:cubicBezTo>
                  <a:lnTo>
                    <a:pt x="641" y="599"/>
                  </a:lnTo>
                  <a:lnTo>
                    <a:pt x="641" y="4006"/>
                  </a:lnTo>
                  <a:lnTo>
                    <a:pt x="890" y="4006"/>
                  </a:lnTo>
                  <a:lnTo>
                    <a:pt x="890" y="599"/>
                  </a:lnTo>
                  <a:lnTo>
                    <a:pt x="1043" y="723"/>
                  </a:lnTo>
                  <a:cubicBezTo>
                    <a:pt x="1063" y="739"/>
                    <a:pt x="1087" y="747"/>
                    <a:pt x="1110" y="747"/>
                  </a:cubicBezTo>
                  <a:cubicBezTo>
                    <a:pt x="1142" y="747"/>
                    <a:pt x="1174" y="732"/>
                    <a:pt x="1197" y="704"/>
                  </a:cubicBezTo>
                  <a:lnTo>
                    <a:pt x="1541" y="283"/>
                  </a:lnTo>
                  <a:lnTo>
                    <a:pt x="1321" y="15"/>
                  </a:lnTo>
                  <a:cubicBezTo>
                    <a:pt x="1311" y="5"/>
                    <a:pt x="1299" y="1"/>
                    <a:pt x="1287" y="1"/>
                  </a:cubicBezTo>
                  <a:cubicBezTo>
                    <a:pt x="1275" y="1"/>
                    <a:pt x="1264" y="5"/>
                    <a:pt x="1254" y="15"/>
                  </a:cubicBezTo>
                  <a:lnTo>
                    <a:pt x="766" y="503"/>
                  </a:lnTo>
                  <a:lnTo>
                    <a:pt x="278" y="15"/>
                  </a:lnTo>
                  <a:cubicBezTo>
                    <a:pt x="268" y="5"/>
                    <a:pt x="256" y="1"/>
                    <a:pt x="244" y="1"/>
                  </a:cubicBezTo>
                  <a:close/>
                </a:path>
              </a:pathLst>
            </a:custGeom>
            <a:solidFill>
              <a:srgbClr val="30496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540" name="Google Shape;1540;p6"/>
            <p:cNvSpPr/>
            <p:nvPr/>
          </p:nvSpPr>
          <p:spPr>
            <a:xfrm>
              <a:off x="6478412" y="3552913"/>
              <a:ext cx="6539" cy="98554"/>
            </a:xfrm>
            <a:custGeom>
              <a:rect b="b" l="l" r="r" t="t"/>
              <a:pathLst>
                <a:path extrusionOk="0" h="3753" w="249">
                  <a:moveTo>
                    <a:pt x="131" y="0"/>
                  </a:moveTo>
                  <a:cubicBezTo>
                    <a:pt x="126" y="0"/>
                    <a:pt x="120" y="1"/>
                    <a:pt x="115" y="1"/>
                  </a:cubicBezTo>
                  <a:cubicBezTo>
                    <a:pt x="48" y="1"/>
                    <a:pt x="0" y="49"/>
                    <a:pt x="0" y="116"/>
                  </a:cubicBezTo>
                  <a:lnTo>
                    <a:pt x="0" y="3753"/>
                  </a:lnTo>
                  <a:lnTo>
                    <a:pt x="249" y="3753"/>
                  </a:lnTo>
                  <a:lnTo>
                    <a:pt x="249" y="126"/>
                  </a:lnTo>
                  <a:cubicBezTo>
                    <a:pt x="249" y="55"/>
                    <a:pt x="200" y="0"/>
                    <a:pt x="131" y="0"/>
                  </a:cubicBezTo>
                  <a:close/>
                </a:path>
              </a:pathLst>
            </a:custGeom>
            <a:solidFill>
              <a:srgbClr val="4B637A"/>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541" name="Google Shape;1541;p6"/>
            <p:cNvSpPr/>
            <p:nvPr/>
          </p:nvSpPr>
          <p:spPr>
            <a:xfrm>
              <a:off x="6455277" y="3368726"/>
              <a:ext cx="52546" cy="59321"/>
            </a:xfrm>
            <a:custGeom>
              <a:rect b="b" l="l" r="r" t="t"/>
              <a:pathLst>
                <a:path extrusionOk="0" h="2259" w="2001">
                  <a:moveTo>
                    <a:pt x="747" y="0"/>
                  </a:moveTo>
                  <a:cubicBezTo>
                    <a:pt x="335" y="0"/>
                    <a:pt x="1" y="335"/>
                    <a:pt x="1" y="756"/>
                  </a:cubicBezTo>
                  <a:lnTo>
                    <a:pt x="1" y="1254"/>
                  </a:lnTo>
                  <a:cubicBezTo>
                    <a:pt x="1" y="1809"/>
                    <a:pt x="441" y="2259"/>
                    <a:pt x="996" y="2259"/>
                  </a:cubicBezTo>
                  <a:cubicBezTo>
                    <a:pt x="1551" y="2259"/>
                    <a:pt x="2001" y="1809"/>
                    <a:pt x="2001" y="1254"/>
                  </a:cubicBezTo>
                  <a:lnTo>
                    <a:pt x="2001" y="756"/>
                  </a:lnTo>
                  <a:cubicBezTo>
                    <a:pt x="2001" y="335"/>
                    <a:pt x="1666" y="0"/>
                    <a:pt x="1254" y="0"/>
                  </a:cubicBezTo>
                  <a:close/>
                </a:path>
              </a:pathLst>
            </a:custGeom>
            <a:solidFill>
              <a:srgbClr val="BECBD5"/>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542" name="Google Shape;1542;p6"/>
            <p:cNvSpPr/>
            <p:nvPr/>
          </p:nvSpPr>
          <p:spPr>
            <a:xfrm>
              <a:off x="6455277" y="3368726"/>
              <a:ext cx="36213" cy="59269"/>
            </a:xfrm>
            <a:custGeom>
              <a:rect b="b" l="l" r="r" t="t"/>
              <a:pathLst>
                <a:path extrusionOk="0" h="2257" w="1379">
                  <a:moveTo>
                    <a:pt x="757" y="0"/>
                  </a:moveTo>
                  <a:cubicBezTo>
                    <a:pt x="335" y="0"/>
                    <a:pt x="1" y="335"/>
                    <a:pt x="1" y="756"/>
                  </a:cubicBezTo>
                  <a:lnTo>
                    <a:pt x="1" y="1254"/>
                  </a:lnTo>
                  <a:cubicBezTo>
                    <a:pt x="1" y="1828"/>
                    <a:pt x="471" y="2257"/>
                    <a:pt x="1001" y="2257"/>
                  </a:cubicBezTo>
                  <a:cubicBezTo>
                    <a:pt x="1126" y="2257"/>
                    <a:pt x="1253" y="2233"/>
                    <a:pt x="1379" y="2182"/>
                  </a:cubicBezTo>
                  <a:cubicBezTo>
                    <a:pt x="996" y="2029"/>
                    <a:pt x="747" y="1666"/>
                    <a:pt x="747" y="1254"/>
                  </a:cubicBezTo>
                  <a:lnTo>
                    <a:pt x="747" y="756"/>
                  </a:lnTo>
                  <a:cubicBezTo>
                    <a:pt x="747" y="393"/>
                    <a:pt x="1015" y="77"/>
                    <a:pt x="1379" y="20"/>
                  </a:cubicBezTo>
                  <a:cubicBezTo>
                    <a:pt x="1331" y="10"/>
                    <a:pt x="1293" y="0"/>
                    <a:pt x="1254" y="0"/>
                  </a:cubicBezTo>
                  <a:close/>
                </a:path>
              </a:pathLst>
            </a:custGeom>
            <a:solidFill>
              <a:srgbClr val="ACBDCA"/>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543" name="Google Shape;1543;p6"/>
            <p:cNvSpPr/>
            <p:nvPr/>
          </p:nvSpPr>
          <p:spPr>
            <a:xfrm>
              <a:off x="6455277" y="3368726"/>
              <a:ext cx="52546" cy="26418"/>
            </a:xfrm>
            <a:custGeom>
              <a:rect b="b" l="l" r="r" t="t"/>
              <a:pathLst>
                <a:path extrusionOk="0" h="1006" w="2001">
                  <a:moveTo>
                    <a:pt x="747" y="0"/>
                  </a:moveTo>
                  <a:cubicBezTo>
                    <a:pt x="335" y="0"/>
                    <a:pt x="1" y="335"/>
                    <a:pt x="1" y="756"/>
                  </a:cubicBezTo>
                  <a:cubicBezTo>
                    <a:pt x="1" y="756"/>
                    <a:pt x="747" y="1005"/>
                    <a:pt x="2001" y="1005"/>
                  </a:cubicBezTo>
                  <a:lnTo>
                    <a:pt x="2001" y="756"/>
                  </a:lnTo>
                  <a:cubicBezTo>
                    <a:pt x="2001" y="335"/>
                    <a:pt x="1666" y="0"/>
                    <a:pt x="1245" y="0"/>
                  </a:cubicBezTo>
                  <a:close/>
                </a:path>
              </a:pathLst>
            </a:custGeom>
            <a:solidFill>
              <a:srgbClr val="657E9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544" name="Google Shape;1544;p6"/>
            <p:cNvSpPr/>
            <p:nvPr/>
          </p:nvSpPr>
          <p:spPr>
            <a:xfrm>
              <a:off x="6455277" y="3368726"/>
              <a:ext cx="36213" cy="24159"/>
            </a:xfrm>
            <a:custGeom>
              <a:rect b="b" l="l" r="r" t="t"/>
              <a:pathLst>
                <a:path extrusionOk="0" h="920" w="1379">
                  <a:moveTo>
                    <a:pt x="757" y="0"/>
                  </a:moveTo>
                  <a:cubicBezTo>
                    <a:pt x="335" y="0"/>
                    <a:pt x="1" y="335"/>
                    <a:pt x="1" y="756"/>
                  </a:cubicBezTo>
                  <a:cubicBezTo>
                    <a:pt x="249" y="823"/>
                    <a:pt x="498" y="881"/>
                    <a:pt x="757" y="919"/>
                  </a:cubicBezTo>
                  <a:lnTo>
                    <a:pt x="747" y="756"/>
                  </a:lnTo>
                  <a:cubicBezTo>
                    <a:pt x="747" y="393"/>
                    <a:pt x="1015" y="77"/>
                    <a:pt x="1379" y="20"/>
                  </a:cubicBezTo>
                  <a:cubicBezTo>
                    <a:pt x="1331" y="10"/>
                    <a:pt x="1293" y="0"/>
                    <a:pt x="1254" y="0"/>
                  </a:cubicBezTo>
                  <a:close/>
                </a:path>
              </a:pathLst>
            </a:custGeom>
            <a:solidFill>
              <a:srgbClr val="657E9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545" name="Google Shape;1545;p6"/>
            <p:cNvSpPr/>
            <p:nvPr/>
          </p:nvSpPr>
          <p:spPr>
            <a:xfrm>
              <a:off x="6257985" y="3421508"/>
              <a:ext cx="26181" cy="26155"/>
            </a:xfrm>
            <a:custGeom>
              <a:rect b="b" l="l" r="r" t="t"/>
              <a:pathLst>
                <a:path extrusionOk="0" h="996" w="997">
                  <a:moveTo>
                    <a:pt x="1" y="0"/>
                  </a:moveTo>
                  <a:lnTo>
                    <a:pt x="1" y="995"/>
                  </a:lnTo>
                  <a:lnTo>
                    <a:pt x="996" y="995"/>
                  </a:lnTo>
                  <a:lnTo>
                    <a:pt x="996" y="0"/>
                  </a:lnTo>
                  <a:close/>
                </a:path>
              </a:pathLst>
            </a:custGeom>
            <a:solidFill>
              <a:srgbClr val="ACBDCA"/>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546" name="Google Shape;1546;p6"/>
            <p:cNvSpPr/>
            <p:nvPr/>
          </p:nvSpPr>
          <p:spPr>
            <a:xfrm>
              <a:off x="6256725" y="3421508"/>
              <a:ext cx="28676" cy="19695"/>
            </a:xfrm>
            <a:custGeom>
              <a:rect b="b" l="l" r="r" t="t"/>
              <a:pathLst>
                <a:path extrusionOk="0" h="750" w="1092">
                  <a:moveTo>
                    <a:pt x="49" y="0"/>
                  </a:moveTo>
                  <a:lnTo>
                    <a:pt x="49" y="498"/>
                  </a:lnTo>
                  <a:cubicBezTo>
                    <a:pt x="49" y="546"/>
                    <a:pt x="30" y="603"/>
                    <a:pt x="1" y="641"/>
                  </a:cubicBezTo>
                  <a:cubicBezTo>
                    <a:pt x="173" y="713"/>
                    <a:pt x="360" y="749"/>
                    <a:pt x="547" y="749"/>
                  </a:cubicBezTo>
                  <a:cubicBezTo>
                    <a:pt x="733" y="749"/>
                    <a:pt x="920" y="713"/>
                    <a:pt x="1092" y="641"/>
                  </a:cubicBezTo>
                  <a:cubicBezTo>
                    <a:pt x="1063" y="603"/>
                    <a:pt x="1044" y="546"/>
                    <a:pt x="1044" y="498"/>
                  </a:cubicBezTo>
                  <a:lnTo>
                    <a:pt x="1044" y="0"/>
                  </a:lnTo>
                  <a:close/>
                </a:path>
              </a:pathLst>
            </a:custGeom>
            <a:solidFill>
              <a:srgbClr val="96ABBC"/>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547" name="Google Shape;1547;p6"/>
            <p:cNvSpPr/>
            <p:nvPr/>
          </p:nvSpPr>
          <p:spPr>
            <a:xfrm>
              <a:off x="6231594" y="3442096"/>
              <a:ext cx="78964" cy="97556"/>
            </a:xfrm>
            <a:custGeom>
              <a:rect b="b" l="l" r="r" t="t"/>
              <a:pathLst>
                <a:path extrusionOk="0" h="3715" w="3007">
                  <a:moveTo>
                    <a:pt x="738" y="1"/>
                  </a:moveTo>
                  <a:lnTo>
                    <a:pt x="279" y="231"/>
                  </a:lnTo>
                  <a:cubicBezTo>
                    <a:pt x="106" y="317"/>
                    <a:pt x="1" y="489"/>
                    <a:pt x="1" y="680"/>
                  </a:cubicBezTo>
                  <a:lnTo>
                    <a:pt x="1" y="2135"/>
                  </a:lnTo>
                  <a:cubicBezTo>
                    <a:pt x="1" y="2681"/>
                    <a:pt x="164" y="3207"/>
                    <a:pt x="460" y="3657"/>
                  </a:cubicBezTo>
                  <a:lnTo>
                    <a:pt x="499" y="3714"/>
                  </a:lnTo>
                  <a:lnTo>
                    <a:pt x="2508" y="3714"/>
                  </a:lnTo>
                  <a:lnTo>
                    <a:pt x="2537" y="3657"/>
                  </a:lnTo>
                  <a:cubicBezTo>
                    <a:pt x="2843" y="3207"/>
                    <a:pt x="3006" y="2681"/>
                    <a:pt x="3006" y="2135"/>
                  </a:cubicBezTo>
                  <a:lnTo>
                    <a:pt x="3006" y="680"/>
                  </a:lnTo>
                  <a:cubicBezTo>
                    <a:pt x="3006" y="489"/>
                    <a:pt x="2901" y="317"/>
                    <a:pt x="2729" y="231"/>
                  </a:cubicBezTo>
                  <a:lnTo>
                    <a:pt x="2269" y="1"/>
                  </a:lnTo>
                  <a:cubicBezTo>
                    <a:pt x="2102" y="203"/>
                    <a:pt x="1594" y="212"/>
                    <a:pt x="1514" y="212"/>
                  </a:cubicBezTo>
                  <a:cubicBezTo>
                    <a:pt x="1507" y="212"/>
                    <a:pt x="1504" y="211"/>
                    <a:pt x="1504" y="211"/>
                  </a:cubicBezTo>
                  <a:cubicBezTo>
                    <a:pt x="1504" y="211"/>
                    <a:pt x="1500" y="212"/>
                    <a:pt x="1493" y="212"/>
                  </a:cubicBezTo>
                  <a:cubicBezTo>
                    <a:pt x="1413" y="212"/>
                    <a:pt x="905" y="203"/>
                    <a:pt x="738" y="1"/>
                  </a:cubicBezTo>
                  <a:close/>
                </a:path>
              </a:pathLst>
            </a:custGeom>
            <a:solidFill>
              <a:srgbClr val="BCC4CC"/>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548" name="Google Shape;1548;p6"/>
            <p:cNvSpPr/>
            <p:nvPr/>
          </p:nvSpPr>
          <p:spPr>
            <a:xfrm>
              <a:off x="6244672" y="3539862"/>
              <a:ext cx="52809" cy="111605"/>
            </a:xfrm>
            <a:custGeom>
              <a:rect b="b" l="l" r="r" t="t"/>
              <a:pathLst>
                <a:path extrusionOk="0" h="4250" w="2011">
                  <a:moveTo>
                    <a:pt x="1" y="1"/>
                  </a:moveTo>
                  <a:lnTo>
                    <a:pt x="1" y="4250"/>
                  </a:lnTo>
                  <a:lnTo>
                    <a:pt x="2010" y="4250"/>
                  </a:lnTo>
                  <a:lnTo>
                    <a:pt x="2010" y="1"/>
                  </a:lnTo>
                  <a:close/>
                </a:path>
              </a:pathLst>
            </a:custGeom>
            <a:solidFill>
              <a:srgbClr val="63798C"/>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549" name="Google Shape;1549;p6"/>
            <p:cNvSpPr/>
            <p:nvPr/>
          </p:nvSpPr>
          <p:spPr>
            <a:xfrm>
              <a:off x="6231594" y="3452915"/>
              <a:ext cx="13104" cy="86973"/>
            </a:xfrm>
            <a:custGeom>
              <a:rect b="b" l="l" r="r" t="t"/>
              <a:pathLst>
                <a:path extrusionOk="0" h="3312" w="499">
                  <a:moveTo>
                    <a:pt x="78" y="0"/>
                  </a:moveTo>
                  <a:cubicBezTo>
                    <a:pt x="30" y="77"/>
                    <a:pt x="1" y="173"/>
                    <a:pt x="1" y="268"/>
                  </a:cubicBezTo>
                  <a:lnTo>
                    <a:pt x="1" y="1723"/>
                  </a:lnTo>
                  <a:cubicBezTo>
                    <a:pt x="1" y="2269"/>
                    <a:pt x="164" y="2795"/>
                    <a:pt x="460" y="3245"/>
                  </a:cubicBezTo>
                  <a:lnTo>
                    <a:pt x="499" y="3312"/>
                  </a:lnTo>
                  <a:lnTo>
                    <a:pt x="499" y="575"/>
                  </a:lnTo>
                  <a:cubicBezTo>
                    <a:pt x="499" y="412"/>
                    <a:pt x="432" y="268"/>
                    <a:pt x="307" y="173"/>
                  </a:cubicBezTo>
                  <a:lnTo>
                    <a:pt x="78" y="0"/>
                  </a:lnTo>
                  <a:close/>
                </a:path>
              </a:pathLst>
            </a:custGeom>
            <a:solidFill>
              <a:srgbClr val="D2DBE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550" name="Google Shape;1550;p6"/>
            <p:cNvSpPr/>
            <p:nvPr/>
          </p:nvSpPr>
          <p:spPr>
            <a:xfrm>
              <a:off x="6297454" y="3452915"/>
              <a:ext cx="13104" cy="86973"/>
            </a:xfrm>
            <a:custGeom>
              <a:rect b="b" l="l" r="r" t="t"/>
              <a:pathLst>
                <a:path extrusionOk="0" h="3312" w="499">
                  <a:moveTo>
                    <a:pt x="421" y="0"/>
                  </a:moveTo>
                  <a:lnTo>
                    <a:pt x="201" y="173"/>
                  </a:lnTo>
                  <a:cubicBezTo>
                    <a:pt x="67" y="268"/>
                    <a:pt x="0" y="412"/>
                    <a:pt x="0" y="575"/>
                  </a:cubicBezTo>
                  <a:lnTo>
                    <a:pt x="0" y="3312"/>
                  </a:lnTo>
                  <a:lnTo>
                    <a:pt x="39" y="3245"/>
                  </a:lnTo>
                  <a:cubicBezTo>
                    <a:pt x="335" y="2795"/>
                    <a:pt x="498" y="2269"/>
                    <a:pt x="498" y="1723"/>
                  </a:cubicBezTo>
                  <a:lnTo>
                    <a:pt x="498" y="268"/>
                  </a:lnTo>
                  <a:cubicBezTo>
                    <a:pt x="498" y="173"/>
                    <a:pt x="469" y="77"/>
                    <a:pt x="421" y="0"/>
                  </a:cubicBezTo>
                  <a:close/>
                </a:path>
              </a:pathLst>
            </a:custGeom>
            <a:solidFill>
              <a:srgbClr val="D2DBE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551" name="Google Shape;1551;p6"/>
            <p:cNvSpPr/>
            <p:nvPr/>
          </p:nvSpPr>
          <p:spPr>
            <a:xfrm>
              <a:off x="6250948" y="3434691"/>
              <a:ext cx="40257" cy="105198"/>
            </a:xfrm>
            <a:custGeom>
              <a:rect b="b" l="l" r="r" t="t"/>
              <a:pathLst>
                <a:path extrusionOk="0" h="4006" w="1533">
                  <a:moveTo>
                    <a:pt x="245" y="1"/>
                  </a:moveTo>
                  <a:cubicBezTo>
                    <a:pt x="233" y="1"/>
                    <a:pt x="221" y="5"/>
                    <a:pt x="211" y="15"/>
                  </a:cubicBezTo>
                  <a:lnTo>
                    <a:pt x="1" y="283"/>
                  </a:lnTo>
                  <a:lnTo>
                    <a:pt x="336" y="704"/>
                  </a:lnTo>
                  <a:cubicBezTo>
                    <a:pt x="358" y="732"/>
                    <a:pt x="393" y="747"/>
                    <a:pt x="428" y="747"/>
                  </a:cubicBezTo>
                  <a:cubicBezTo>
                    <a:pt x="454" y="747"/>
                    <a:pt x="479" y="739"/>
                    <a:pt x="499" y="723"/>
                  </a:cubicBezTo>
                  <a:lnTo>
                    <a:pt x="642" y="599"/>
                  </a:lnTo>
                  <a:lnTo>
                    <a:pt x="642" y="4006"/>
                  </a:lnTo>
                  <a:lnTo>
                    <a:pt x="891" y="4006"/>
                  </a:lnTo>
                  <a:lnTo>
                    <a:pt x="891" y="599"/>
                  </a:lnTo>
                  <a:lnTo>
                    <a:pt x="1044" y="723"/>
                  </a:lnTo>
                  <a:cubicBezTo>
                    <a:pt x="1064" y="739"/>
                    <a:pt x="1087" y="747"/>
                    <a:pt x="1110" y="747"/>
                  </a:cubicBezTo>
                  <a:cubicBezTo>
                    <a:pt x="1143" y="747"/>
                    <a:pt x="1175" y="732"/>
                    <a:pt x="1197" y="704"/>
                  </a:cubicBezTo>
                  <a:lnTo>
                    <a:pt x="1532" y="283"/>
                  </a:lnTo>
                  <a:lnTo>
                    <a:pt x="1322" y="15"/>
                  </a:lnTo>
                  <a:cubicBezTo>
                    <a:pt x="1312" y="5"/>
                    <a:pt x="1300" y="1"/>
                    <a:pt x="1288" y="1"/>
                  </a:cubicBezTo>
                  <a:cubicBezTo>
                    <a:pt x="1276" y="1"/>
                    <a:pt x="1264" y="5"/>
                    <a:pt x="1255" y="15"/>
                  </a:cubicBezTo>
                  <a:lnTo>
                    <a:pt x="767" y="503"/>
                  </a:lnTo>
                  <a:lnTo>
                    <a:pt x="278" y="15"/>
                  </a:lnTo>
                  <a:cubicBezTo>
                    <a:pt x="269" y="5"/>
                    <a:pt x="257" y="1"/>
                    <a:pt x="245" y="1"/>
                  </a:cubicBezTo>
                  <a:close/>
                </a:path>
              </a:pathLst>
            </a:custGeom>
            <a:solidFill>
              <a:srgbClr val="D2DBE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552" name="Google Shape;1552;p6"/>
            <p:cNvSpPr/>
            <p:nvPr/>
          </p:nvSpPr>
          <p:spPr>
            <a:xfrm>
              <a:off x="6268043" y="3552913"/>
              <a:ext cx="6565" cy="98554"/>
            </a:xfrm>
            <a:custGeom>
              <a:rect b="b" l="l" r="r" t="t"/>
              <a:pathLst>
                <a:path extrusionOk="0" h="3753" w="250">
                  <a:moveTo>
                    <a:pt x="132" y="0"/>
                  </a:moveTo>
                  <a:cubicBezTo>
                    <a:pt x="127" y="0"/>
                    <a:pt x="121" y="1"/>
                    <a:pt x="116" y="1"/>
                  </a:cubicBezTo>
                  <a:cubicBezTo>
                    <a:pt x="49" y="1"/>
                    <a:pt x="1" y="49"/>
                    <a:pt x="1" y="116"/>
                  </a:cubicBezTo>
                  <a:lnTo>
                    <a:pt x="1" y="3753"/>
                  </a:lnTo>
                  <a:lnTo>
                    <a:pt x="249" y="3753"/>
                  </a:lnTo>
                  <a:lnTo>
                    <a:pt x="249" y="126"/>
                  </a:lnTo>
                  <a:cubicBezTo>
                    <a:pt x="249" y="55"/>
                    <a:pt x="200" y="0"/>
                    <a:pt x="132" y="0"/>
                  </a:cubicBezTo>
                  <a:close/>
                </a:path>
              </a:pathLst>
            </a:custGeom>
            <a:solidFill>
              <a:srgbClr val="4B637A"/>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553" name="Google Shape;1553;p6"/>
            <p:cNvSpPr/>
            <p:nvPr/>
          </p:nvSpPr>
          <p:spPr>
            <a:xfrm>
              <a:off x="6244672" y="3368726"/>
              <a:ext cx="52809" cy="59321"/>
            </a:xfrm>
            <a:custGeom>
              <a:rect b="b" l="l" r="r" t="t"/>
              <a:pathLst>
                <a:path extrusionOk="0" h="2259" w="2011">
                  <a:moveTo>
                    <a:pt x="757" y="0"/>
                  </a:moveTo>
                  <a:cubicBezTo>
                    <a:pt x="345" y="0"/>
                    <a:pt x="1" y="335"/>
                    <a:pt x="1" y="756"/>
                  </a:cubicBezTo>
                  <a:lnTo>
                    <a:pt x="1" y="1254"/>
                  </a:lnTo>
                  <a:cubicBezTo>
                    <a:pt x="1" y="1809"/>
                    <a:pt x="450" y="2259"/>
                    <a:pt x="1006" y="2259"/>
                  </a:cubicBezTo>
                  <a:cubicBezTo>
                    <a:pt x="1561" y="2259"/>
                    <a:pt x="2010" y="1809"/>
                    <a:pt x="2010" y="1254"/>
                  </a:cubicBezTo>
                  <a:lnTo>
                    <a:pt x="2010" y="756"/>
                  </a:lnTo>
                  <a:cubicBezTo>
                    <a:pt x="2010" y="335"/>
                    <a:pt x="1675" y="0"/>
                    <a:pt x="1254" y="0"/>
                  </a:cubicBezTo>
                  <a:close/>
                </a:path>
              </a:pathLst>
            </a:custGeom>
            <a:solidFill>
              <a:srgbClr val="BECBD5"/>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554" name="Google Shape;1554;p6"/>
            <p:cNvSpPr/>
            <p:nvPr/>
          </p:nvSpPr>
          <p:spPr>
            <a:xfrm>
              <a:off x="6244934" y="3368726"/>
              <a:ext cx="36213" cy="59269"/>
            </a:xfrm>
            <a:custGeom>
              <a:rect b="b" l="l" r="r" t="t"/>
              <a:pathLst>
                <a:path extrusionOk="0" h="2257" w="1379">
                  <a:moveTo>
                    <a:pt x="747" y="0"/>
                  </a:moveTo>
                  <a:cubicBezTo>
                    <a:pt x="335" y="0"/>
                    <a:pt x="0" y="335"/>
                    <a:pt x="0" y="756"/>
                  </a:cubicBezTo>
                  <a:lnTo>
                    <a:pt x="0" y="1254"/>
                  </a:lnTo>
                  <a:cubicBezTo>
                    <a:pt x="0" y="1828"/>
                    <a:pt x="471" y="2257"/>
                    <a:pt x="1001" y="2257"/>
                  </a:cubicBezTo>
                  <a:cubicBezTo>
                    <a:pt x="1125" y="2257"/>
                    <a:pt x="1253" y="2233"/>
                    <a:pt x="1378" y="2182"/>
                  </a:cubicBezTo>
                  <a:cubicBezTo>
                    <a:pt x="996" y="2029"/>
                    <a:pt x="747" y="1666"/>
                    <a:pt x="747" y="1254"/>
                  </a:cubicBezTo>
                  <a:lnTo>
                    <a:pt x="747" y="756"/>
                  </a:lnTo>
                  <a:cubicBezTo>
                    <a:pt x="747" y="393"/>
                    <a:pt x="1015" y="77"/>
                    <a:pt x="1369" y="20"/>
                  </a:cubicBezTo>
                  <a:cubicBezTo>
                    <a:pt x="1330" y="10"/>
                    <a:pt x="1292" y="0"/>
                    <a:pt x="1254" y="0"/>
                  </a:cubicBezTo>
                  <a:close/>
                </a:path>
              </a:pathLst>
            </a:custGeom>
            <a:solidFill>
              <a:srgbClr val="ACBDCA"/>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555" name="Google Shape;1555;p6"/>
            <p:cNvSpPr/>
            <p:nvPr/>
          </p:nvSpPr>
          <p:spPr>
            <a:xfrm>
              <a:off x="6244672" y="3368726"/>
              <a:ext cx="52809" cy="26418"/>
            </a:xfrm>
            <a:custGeom>
              <a:rect b="b" l="l" r="r" t="t"/>
              <a:pathLst>
                <a:path extrusionOk="0" h="1006" w="2011">
                  <a:moveTo>
                    <a:pt x="757" y="0"/>
                  </a:moveTo>
                  <a:cubicBezTo>
                    <a:pt x="336" y="0"/>
                    <a:pt x="1" y="335"/>
                    <a:pt x="1" y="756"/>
                  </a:cubicBezTo>
                  <a:cubicBezTo>
                    <a:pt x="1" y="756"/>
                    <a:pt x="757" y="1005"/>
                    <a:pt x="2010" y="1005"/>
                  </a:cubicBezTo>
                  <a:lnTo>
                    <a:pt x="2010" y="756"/>
                  </a:lnTo>
                  <a:cubicBezTo>
                    <a:pt x="2010" y="335"/>
                    <a:pt x="1666" y="0"/>
                    <a:pt x="1254" y="0"/>
                  </a:cubicBezTo>
                  <a:close/>
                </a:path>
              </a:pathLst>
            </a:custGeom>
            <a:solidFill>
              <a:srgbClr val="657E9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556" name="Google Shape;1556;p6"/>
            <p:cNvSpPr/>
            <p:nvPr/>
          </p:nvSpPr>
          <p:spPr>
            <a:xfrm>
              <a:off x="6244934" y="3368726"/>
              <a:ext cx="35950" cy="24159"/>
            </a:xfrm>
            <a:custGeom>
              <a:rect b="b" l="l" r="r" t="t"/>
              <a:pathLst>
                <a:path extrusionOk="0" h="920" w="1369">
                  <a:moveTo>
                    <a:pt x="747" y="0"/>
                  </a:moveTo>
                  <a:cubicBezTo>
                    <a:pt x="335" y="0"/>
                    <a:pt x="0" y="335"/>
                    <a:pt x="0" y="756"/>
                  </a:cubicBezTo>
                  <a:cubicBezTo>
                    <a:pt x="249" y="823"/>
                    <a:pt x="498" y="881"/>
                    <a:pt x="747" y="919"/>
                  </a:cubicBezTo>
                  <a:lnTo>
                    <a:pt x="747" y="756"/>
                  </a:lnTo>
                  <a:cubicBezTo>
                    <a:pt x="747" y="393"/>
                    <a:pt x="1015" y="77"/>
                    <a:pt x="1369" y="20"/>
                  </a:cubicBezTo>
                  <a:cubicBezTo>
                    <a:pt x="1330" y="10"/>
                    <a:pt x="1292" y="0"/>
                    <a:pt x="1254" y="0"/>
                  </a:cubicBezTo>
                  <a:close/>
                </a:path>
              </a:pathLst>
            </a:custGeom>
            <a:solidFill>
              <a:srgbClr val="657E9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557" name="Google Shape;1557;p6"/>
            <p:cNvSpPr/>
            <p:nvPr/>
          </p:nvSpPr>
          <p:spPr>
            <a:xfrm>
              <a:off x="6205229" y="3533087"/>
              <a:ext cx="26391" cy="26418"/>
            </a:xfrm>
            <a:custGeom>
              <a:rect b="b" l="l" r="r" t="t"/>
              <a:pathLst>
                <a:path extrusionOk="0" h="1006" w="1005">
                  <a:moveTo>
                    <a:pt x="0" y="0"/>
                  </a:moveTo>
                  <a:lnTo>
                    <a:pt x="0" y="1005"/>
                  </a:lnTo>
                  <a:lnTo>
                    <a:pt x="1005" y="1005"/>
                  </a:lnTo>
                  <a:lnTo>
                    <a:pt x="1005" y="0"/>
                  </a:lnTo>
                  <a:close/>
                </a:path>
              </a:pathLst>
            </a:custGeom>
            <a:solidFill>
              <a:srgbClr val="ACBDCA"/>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558" name="Google Shape;1558;p6"/>
            <p:cNvSpPr/>
            <p:nvPr/>
          </p:nvSpPr>
          <p:spPr>
            <a:xfrm>
              <a:off x="6203969" y="3533087"/>
              <a:ext cx="28912" cy="19931"/>
            </a:xfrm>
            <a:custGeom>
              <a:rect b="b" l="l" r="r" t="t"/>
              <a:pathLst>
                <a:path extrusionOk="0" h="759" w="1101">
                  <a:moveTo>
                    <a:pt x="48" y="0"/>
                  </a:moveTo>
                  <a:lnTo>
                    <a:pt x="48" y="508"/>
                  </a:lnTo>
                  <a:cubicBezTo>
                    <a:pt x="48" y="555"/>
                    <a:pt x="39" y="603"/>
                    <a:pt x="0" y="651"/>
                  </a:cubicBezTo>
                  <a:cubicBezTo>
                    <a:pt x="177" y="723"/>
                    <a:pt x="364" y="759"/>
                    <a:pt x="551" y="759"/>
                  </a:cubicBezTo>
                  <a:cubicBezTo>
                    <a:pt x="737" y="759"/>
                    <a:pt x="924" y="723"/>
                    <a:pt x="1101" y="651"/>
                  </a:cubicBezTo>
                  <a:cubicBezTo>
                    <a:pt x="1072" y="603"/>
                    <a:pt x="1053" y="555"/>
                    <a:pt x="1053" y="508"/>
                  </a:cubicBezTo>
                  <a:lnTo>
                    <a:pt x="1053" y="0"/>
                  </a:lnTo>
                  <a:close/>
                </a:path>
              </a:pathLst>
            </a:custGeom>
            <a:solidFill>
              <a:srgbClr val="96ABBC"/>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559" name="Google Shape;1559;p6"/>
            <p:cNvSpPr/>
            <p:nvPr/>
          </p:nvSpPr>
          <p:spPr>
            <a:xfrm>
              <a:off x="6179074" y="3553938"/>
              <a:ext cx="78938" cy="97530"/>
            </a:xfrm>
            <a:custGeom>
              <a:rect b="b" l="l" r="r" t="t"/>
              <a:pathLst>
                <a:path extrusionOk="0" h="3714" w="3006">
                  <a:moveTo>
                    <a:pt x="728" y="1"/>
                  </a:moveTo>
                  <a:lnTo>
                    <a:pt x="278" y="230"/>
                  </a:lnTo>
                  <a:cubicBezTo>
                    <a:pt x="106" y="317"/>
                    <a:pt x="1" y="489"/>
                    <a:pt x="1" y="680"/>
                  </a:cubicBezTo>
                  <a:lnTo>
                    <a:pt x="1" y="2135"/>
                  </a:lnTo>
                  <a:cubicBezTo>
                    <a:pt x="1" y="2671"/>
                    <a:pt x="154" y="3207"/>
                    <a:pt x="460" y="3657"/>
                  </a:cubicBezTo>
                  <a:lnTo>
                    <a:pt x="498" y="3714"/>
                  </a:lnTo>
                  <a:lnTo>
                    <a:pt x="2499" y="3714"/>
                  </a:lnTo>
                  <a:lnTo>
                    <a:pt x="2537" y="3657"/>
                  </a:lnTo>
                  <a:cubicBezTo>
                    <a:pt x="2843" y="3207"/>
                    <a:pt x="3006" y="2671"/>
                    <a:pt x="3006" y="2135"/>
                  </a:cubicBezTo>
                  <a:lnTo>
                    <a:pt x="3006" y="680"/>
                  </a:lnTo>
                  <a:cubicBezTo>
                    <a:pt x="3006" y="489"/>
                    <a:pt x="2891" y="317"/>
                    <a:pt x="2728" y="230"/>
                  </a:cubicBezTo>
                  <a:lnTo>
                    <a:pt x="2269" y="1"/>
                  </a:lnTo>
                  <a:cubicBezTo>
                    <a:pt x="2102" y="203"/>
                    <a:pt x="1594" y="211"/>
                    <a:pt x="1514" y="211"/>
                  </a:cubicBezTo>
                  <a:cubicBezTo>
                    <a:pt x="1507" y="211"/>
                    <a:pt x="1503" y="211"/>
                    <a:pt x="1503" y="211"/>
                  </a:cubicBezTo>
                  <a:cubicBezTo>
                    <a:pt x="1503" y="211"/>
                    <a:pt x="1500" y="211"/>
                    <a:pt x="1493" y="211"/>
                  </a:cubicBezTo>
                  <a:cubicBezTo>
                    <a:pt x="1412" y="211"/>
                    <a:pt x="904" y="203"/>
                    <a:pt x="728" y="1"/>
                  </a:cubicBezTo>
                  <a:close/>
                </a:path>
              </a:pathLst>
            </a:custGeom>
            <a:solidFill>
              <a:srgbClr val="8192A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560" name="Google Shape;1560;p6"/>
            <p:cNvSpPr/>
            <p:nvPr/>
          </p:nvSpPr>
          <p:spPr>
            <a:xfrm>
              <a:off x="6192152" y="3651441"/>
              <a:ext cx="52546" cy="46034"/>
            </a:xfrm>
            <a:custGeom>
              <a:rect b="b" l="l" r="r" t="t"/>
              <a:pathLst>
                <a:path extrusionOk="0" h="1753" w="2001">
                  <a:moveTo>
                    <a:pt x="0" y="1"/>
                  </a:moveTo>
                  <a:lnTo>
                    <a:pt x="0" y="1503"/>
                  </a:lnTo>
                  <a:cubicBezTo>
                    <a:pt x="0" y="1647"/>
                    <a:pt x="115" y="1752"/>
                    <a:pt x="249" y="1752"/>
                  </a:cubicBezTo>
                  <a:lnTo>
                    <a:pt x="1752" y="1752"/>
                  </a:lnTo>
                  <a:cubicBezTo>
                    <a:pt x="1895" y="1752"/>
                    <a:pt x="2001" y="1647"/>
                    <a:pt x="2001" y="1503"/>
                  </a:cubicBezTo>
                  <a:lnTo>
                    <a:pt x="2001" y="1"/>
                  </a:lnTo>
                  <a:close/>
                </a:path>
              </a:pathLst>
            </a:custGeom>
            <a:solidFill>
              <a:srgbClr val="76899A"/>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561" name="Google Shape;1561;p6"/>
            <p:cNvSpPr/>
            <p:nvPr/>
          </p:nvSpPr>
          <p:spPr>
            <a:xfrm>
              <a:off x="6179074" y="3564757"/>
              <a:ext cx="13104" cy="86711"/>
            </a:xfrm>
            <a:custGeom>
              <a:rect b="b" l="l" r="r" t="t"/>
              <a:pathLst>
                <a:path extrusionOk="0" h="3302" w="499">
                  <a:moveTo>
                    <a:pt x="77" y="0"/>
                  </a:moveTo>
                  <a:cubicBezTo>
                    <a:pt x="20" y="77"/>
                    <a:pt x="1" y="163"/>
                    <a:pt x="1" y="259"/>
                  </a:cubicBezTo>
                  <a:lnTo>
                    <a:pt x="1" y="1713"/>
                  </a:lnTo>
                  <a:cubicBezTo>
                    <a:pt x="1" y="2259"/>
                    <a:pt x="154" y="2795"/>
                    <a:pt x="460" y="3245"/>
                  </a:cubicBezTo>
                  <a:lnTo>
                    <a:pt x="498" y="3302"/>
                  </a:lnTo>
                  <a:lnTo>
                    <a:pt x="498" y="565"/>
                  </a:lnTo>
                  <a:cubicBezTo>
                    <a:pt x="498" y="412"/>
                    <a:pt x="422" y="259"/>
                    <a:pt x="297" y="163"/>
                  </a:cubicBezTo>
                  <a:lnTo>
                    <a:pt x="77" y="0"/>
                  </a:lnTo>
                  <a:close/>
                </a:path>
              </a:pathLst>
            </a:custGeom>
            <a:solidFill>
              <a:srgbClr val="6E82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562" name="Google Shape;1562;p6"/>
            <p:cNvSpPr/>
            <p:nvPr/>
          </p:nvSpPr>
          <p:spPr>
            <a:xfrm>
              <a:off x="6244672" y="3564757"/>
              <a:ext cx="13340" cy="86711"/>
            </a:xfrm>
            <a:custGeom>
              <a:rect b="b" l="l" r="r" t="t"/>
              <a:pathLst>
                <a:path extrusionOk="0" h="3302" w="508">
                  <a:moveTo>
                    <a:pt x="431" y="0"/>
                  </a:moveTo>
                  <a:lnTo>
                    <a:pt x="202" y="163"/>
                  </a:lnTo>
                  <a:cubicBezTo>
                    <a:pt x="77" y="259"/>
                    <a:pt x="1" y="412"/>
                    <a:pt x="1" y="565"/>
                  </a:cubicBezTo>
                  <a:lnTo>
                    <a:pt x="1" y="3302"/>
                  </a:lnTo>
                  <a:lnTo>
                    <a:pt x="39" y="3245"/>
                  </a:lnTo>
                  <a:cubicBezTo>
                    <a:pt x="345" y="2795"/>
                    <a:pt x="508" y="2259"/>
                    <a:pt x="508" y="1713"/>
                  </a:cubicBezTo>
                  <a:lnTo>
                    <a:pt x="508" y="259"/>
                  </a:lnTo>
                  <a:cubicBezTo>
                    <a:pt x="508" y="163"/>
                    <a:pt x="479" y="77"/>
                    <a:pt x="431" y="0"/>
                  </a:cubicBezTo>
                  <a:close/>
                </a:path>
              </a:pathLst>
            </a:custGeom>
            <a:solidFill>
              <a:srgbClr val="6E82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563" name="Google Shape;1563;p6"/>
            <p:cNvSpPr/>
            <p:nvPr/>
          </p:nvSpPr>
          <p:spPr>
            <a:xfrm>
              <a:off x="6198191" y="3546270"/>
              <a:ext cx="40467" cy="105198"/>
            </a:xfrm>
            <a:custGeom>
              <a:rect b="b" l="l" r="r" t="t"/>
              <a:pathLst>
                <a:path extrusionOk="0" h="4006" w="1541">
                  <a:moveTo>
                    <a:pt x="250" y="1"/>
                  </a:moveTo>
                  <a:cubicBezTo>
                    <a:pt x="237" y="1"/>
                    <a:pt x="225" y="6"/>
                    <a:pt x="220" y="15"/>
                  </a:cubicBezTo>
                  <a:lnTo>
                    <a:pt x="0" y="293"/>
                  </a:lnTo>
                  <a:lnTo>
                    <a:pt x="345" y="714"/>
                  </a:lnTo>
                  <a:cubicBezTo>
                    <a:pt x="365" y="739"/>
                    <a:pt x="393" y="751"/>
                    <a:pt x="422" y="751"/>
                  </a:cubicBezTo>
                  <a:cubicBezTo>
                    <a:pt x="448" y="751"/>
                    <a:pt x="475" y="741"/>
                    <a:pt x="498" y="723"/>
                  </a:cubicBezTo>
                  <a:lnTo>
                    <a:pt x="651" y="609"/>
                  </a:lnTo>
                  <a:lnTo>
                    <a:pt x="651" y="4006"/>
                  </a:lnTo>
                  <a:lnTo>
                    <a:pt x="900" y="4006"/>
                  </a:lnTo>
                  <a:lnTo>
                    <a:pt x="900" y="609"/>
                  </a:lnTo>
                  <a:lnTo>
                    <a:pt x="1043" y="723"/>
                  </a:lnTo>
                  <a:cubicBezTo>
                    <a:pt x="1065" y="745"/>
                    <a:pt x="1090" y="755"/>
                    <a:pt x="1116" y="755"/>
                  </a:cubicBezTo>
                  <a:cubicBezTo>
                    <a:pt x="1148" y="755"/>
                    <a:pt x="1180" y="740"/>
                    <a:pt x="1206" y="714"/>
                  </a:cubicBezTo>
                  <a:lnTo>
                    <a:pt x="1541" y="293"/>
                  </a:lnTo>
                  <a:lnTo>
                    <a:pt x="1330" y="25"/>
                  </a:lnTo>
                  <a:cubicBezTo>
                    <a:pt x="1321" y="15"/>
                    <a:pt x="1309" y="10"/>
                    <a:pt x="1297" y="10"/>
                  </a:cubicBezTo>
                  <a:cubicBezTo>
                    <a:pt x="1285" y="10"/>
                    <a:pt x="1273" y="15"/>
                    <a:pt x="1263" y="25"/>
                  </a:cubicBezTo>
                  <a:lnTo>
                    <a:pt x="775" y="503"/>
                  </a:lnTo>
                  <a:lnTo>
                    <a:pt x="287" y="15"/>
                  </a:lnTo>
                  <a:cubicBezTo>
                    <a:pt x="278" y="6"/>
                    <a:pt x="263" y="1"/>
                    <a:pt x="250" y="1"/>
                  </a:cubicBezTo>
                  <a:close/>
                </a:path>
              </a:pathLst>
            </a:custGeom>
            <a:solidFill>
              <a:srgbClr val="6E82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564" name="Google Shape;1564;p6"/>
            <p:cNvSpPr/>
            <p:nvPr/>
          </p:nvSpPr>
          <p:spPr>
            <a:xfrm>
              <a:off x="6215260" y="3664755"/>
              <a:ext cx="6565" cy="32720"/>
            </a:xfrm>
            <a:custGeom>
              <a:rect b="b" l="l" r="r" t="t"/>
              <a:pathLst>
                <a:path extrusionOk="0" h="1246" w="250">
                  <a:moveTo>
                    <a:pt x="140" y="0"/>
                  </a:moveTo>
                  <a:cubicBezTo>
                    <a:pt x="135" y="0"/>
                    <a:pt x="130" y="0"/>
                    <a:pt x="125" y="1"/>
                  </a:cubicBezTo>
                  <a:cubicBezTo>
                    <a:pt x="58" y="1"/>
                    <a:pt x="1" y="49"/>
                    <a:pt x="1" y="116"/>
                  </a:cubicBezTo>
                  <a:lnTo>
                    <a:pt x="1" y="1245"/>
                  </a:lnTo>
                  <a:lnTo>
                    <a:pt x="250" y="1245"/>
                  </a:lnTo>
                  <a:lnTo>
                    <a:pt x="250" y="116"/>
                  </a:lnTo>
                  <a:cubicBezTo>
                    <a:pt x="250" y="54"/>
                    <a:pt x="200" y="0"/>
                    <a:pt x="140" y="0"/>
                  </a:cubicBezTo>
                  <a:close/>
                </a:path>
              </a:pathLst>
            </a:custGeom>
            <a:solidFill>
              <a:srgbClr val="63798C"/>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565" name="Google Shape;1565;p6"/>
            <p:cNvSpPr/>
            <p:nvPr/>
          </p:nvSpPr>
          <p:spPr>
            <a:xfrm>
              <a:off x="6192152" y="3480567"/>
              <a:ext cx="52546" cy="59321"/>
            </a:xfrm>
            <a:custGeom>
              <a:rect b="b" l="l" r="r" t="t"/>
              <a:pathLst>
                <a:path extrusionOk="0" h="2259" w="2001">
                  <a:moveTo>
                    <a:pt x="747" y="0"/>
                  </a:moveTo>
                  <a:cubicBezTo>
                    <a:pt x="335" y="0"/>
                    <a:pt x="0" y="335"/>
                    <a:pt x="0" y="756"/>
                  </a:cubicBezTo>
                  <a:lnTo>
                    <a:pt x="0" y="1254"/>
                  </a:lnTo>
                  <a:cubicBezTo>
                    <a:pt x="0" y="1809"/>
                    <a:pt x="450" y="2259"/>
                    <a:pt x="1005" y="2259"/>
                  </a:cubicBezTo>
                  <a:cubicBezTo>
                    <a:pt x="1551" y="2259"/>
                    <a:pt x="2001" y="1809"/>
                    <a:pt x="2001" y="1254"/>
                  </a:cubicBezTo>
                  <a:lnTo>
                    <a:pt x="2001" y="756"/>
                  </a:lnTo>
                  <a:cubicBezTo>
                    <a:pt x="2001" y="335"/>
                    <a:pt x="1666" y="0"/>
                    <a:pt x="1254" y="0"/>
                  </a:cubicBezTo>
                  <a:close/>
                </a:path>
              </a:pathLst>
            </a:custGeom>
            <a:solidFill>
              <a:srgbClr val="BECBD5"/>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566" name="Google Shape;1566;p6"/>
            <p:cNvSpPr/>
            <p:nvPr/>
          </p:nvSpPr>
          <p:spPr>
            <a:xfrm>
              <a:off x="6192204" y="3480567"/>
              <a:ext cx="36160" cy="59269"/>
            </a:xfrm>
            <a:custGeom>
              <a:rect b="b" l="l" r="r" t="t"/>
              <a:pathLst>
                <a:path extrusionOk="0" h="2257" w="1377">
                  <a:moveTo>
                    <a:pt x="754" y="0"/>
                  </a:moveTo>
                  <a:cubicBezTo>
                    <a:pt x="343" y="0"/>
                    <a:pt x="8" y="335"/>
                    <a:pt x="8" y="756"/>
                  </a:cubicBezTo>
                  <a:lnTo>
                    <a:pt x="8" y="1254"/>
                  </a:lnTo>
                  <a:cubicBezTo>
                    <a:pt x="0" y="1828"/>
                    <a:pt x="476" y="2257"/>
                    <a:pt x="1003" y="2257"/>
                  </a:cubicBezTo>
                  <a:cubicBezTo>
                    <a:pt x="1126" y="2257"/>
                    <a:pt x="1253" y="2233"/>
                    <a:pt x="1377" y="2182"/>
                  </a:cubicBezTo>
                  <a:cubicBezTo>
                    <a:pt x="1003" y="2029"/>
                    <a:pt x="754" y="1665"/>
                    <a:pt x="754" y="1254"/>
                  </a:cubicBezTo>
                  <a:lnTo>
                    <a:pt x="754" y="756"/>
                  </a:lnTo>
                  <a:cubicBezTo>
                    <a:pt x="754" y="383"/>
                    <a:pt x="1013" y="77"/>
                    <a:pt x="1377" y="10"/>
                  </a:cubicBezTo>
                  <a:cubicBezTo>
                    <a:pt x="1338" y="10"/>
                    <a:pt x="1300" y="0"/>
                    <a:pt x="1252" y="0"/>
                  </a:cubicBezTo>
                  <a:close/>
                </a:path>
              </a:pathLst>
            </a:custGeom>
            <a:solidFill>
              <a:srgbClr val="ACBDCA"/>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567" name="Google Shape;1567;p6"/>
            <p:cNvSpPr/>
            <p:nvPr/>
          </p:nvSpPr>
          <p:spPr>
            <a:xfrm>
              <a:off x="6192152" y="3480567"/>
              <a:ext cx="52546" cy="26418"/>
            </a:xfrm>
            <a:custGeom>
              <a:rect b="b" l="l" r="r" t="t"/>
              <a:pathLst>
                <a:path extrusionOk="0" h="1006" w="2001">
                  <a:moveTo>
                    <a:pt x="747" y="0"/>
                  </a:moveTo>
                  <a:cubicBezTo>
                    <a:pt x="335" y="0"/>
                    <a:pt x="0" y="335"/>
                    <a:pt x="0" y="756"/>
                  </a:cubicBezTo>
                  <a:cubicBezTo>
                    <a:pt x="0" y="756"/>
                    <a:pt x="756" y="1005"/>
                    <a:pt x="2001" y="1005"/>
                  </a:cubicBezTo>
                  <a:lnTo>
                    <a:pt x="2001" y="756"/>
                  </a:lnTo>
                  <a:cubicBezTo>
                    <a:pt x="2001" y="335"/>
                    <a:pt x="1666" y="0"/>
                    <a:pt x="1254" y="0"/>
                  </a:cubicBezTo>
                  <a:close/>
                </a:path>
              </a:pathLst>
            </a:custGeom>
            <a:solidFill>
              <a:srgbClr val="657E9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568" name="Google Shape;1568;p6"/>
            <p:cNvSpPr/>
            <p:nvPr/>
          </p:nvSpPr>
          <p:spPr>
            <a:xfrm>
              <a:off x="6192414" y="3480567"/>
              <a:ext cx="35950" cy="23897"/>
            </a:xfrm>
            <a:custGeom>
              <a:rect b="b" l="l" r="r" t="t"/>
              <a:pathLst>
                <a:path extrusionOk="0" h="910" w="1369">
                  <a:moveTo>
                    <a:pt x="746" y="0"/>
                  </a:moveTo>
                  <a:cubicBezTo>
                    <a:pt x="335" y="0"/>
                    <a:pt x="0" y="335"/>
                    <a:pt x="0" y="756"/>
                  </a:cubicBezTo>
                  <a:cubicBezTo>
                    <a:pt x="239" y="823"/>
                    <a:pt x="488" y="881"/>
                    <a:pt x="746" y="909"/>
                  </a:cubicBezTo>
                  <a:lnTo>
                    <a:pt x="746" y="756"/>
                  </a:lnTo>
                  <a:cubicBezTo>
                    <a:pt x="746" y="383"/>
                    <a:pt x="1005" y="77"/>
                    <a:pt x="1369" y="10"/>
                  </a:cubicBezTo>
                  <a:cubicBezTo>
                    <a:pt x="1330" y="10"/>
                    <a:pt x="1292" y="0"/>
                    <a:pt x="1244" y="0"/>
                  </a:cubicBezTo>
                  <a:close/>
                </a:path>
              </a:pathLst>
            </a:custGeom>
            <a:solidFill>
              <a:srgbClr val="657E9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569" name="Google Shape;1569;p6"/>
            <p:cNvSpPr/>
            <p:nvPr/>
          </p:nvSpPr>
          <p:spPr>
            <a:xfrm>
              <a:off x="6310532" y="3533087"/>
              <a:ext cx="26391" cy="26418"/>
            </a:xfrm>
            <a:custGeom>
              <a:rect b="b" l="l" r="r" t="t"/>
              <a:pathLst>
                <a:path extrusionOk="0" h="1006" w="1005">
                  <a:moveTo>
                    <a:pt x="0" y="0"/>
                  </a:moveTo>
                  <a:lnTo>
                    <a:pt x="0" y="1005"/>
                  </a:lnTo>
                  <a:lnTo>
                    <a:pt x="1005" y="1005"/>
                  </a:lnTo>
                  <a:lnTo>
                    <a:pt x="1005" y="0"/>
                  </a:lnTo>
                  <a:close/>
                </a:path>
              </a:pathLst>
            </a:custGeom>
            <a:solidFill>
              <a:srgbClr val="ACBDCA"/>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570" name="Google Shape;1570;p6"/>
            <p:cNvSpPr/>
            <p:nvPr/>
          </p:nvSpPr>
          <p:spPr>
            <a:xfrm>
              <a:off x="6309271" y="3533087"/>
              <a:ext cx="28912" cy="19931"/>
            </a:xfrm>
            <a:custGeom>
              <a:rect b="b" l="l" r="r" t="t"/>
              <a:pathLst>
                <a:path extrusionOk="0" h="759" w="1101">
                  <a:moveTo>
                    <a:pt x="48" y="0"/>
                  </a:moveTo>
                  <a:lnTo>
                    <a:pt x="48" y="508"/>
                  </a:lnTo>
                  <a:cubicBezTo>
                    <a:pt x="48" y="555"/>
                    <a:pt x="29" y="603"/>
                    <a:pt x="0" y="651"/>
                  </a:cubicBezTo>
                  <a:cubicBezTo>
                    <a:pt x="177" y="723"/>
                    <a:pt x="364" y="759"/>
                    <a:pt x="550" y="759"/>
                  </a:cubicBezTo>
                  <a:cubicBezTo>
                    <a:pt x="737" y="759"/>
                    <a:pt x="924" y="723"/>
                    <a:pt x="1101" y="651"/>
                  </a:cubicBezTo>
                  <a:cubicBezTo>
                    <a:pt x="1072" y="603"/>
                    <a:pt x="1053" y="555"/>
                    <a:pt x="1053" y="508"/>
                  </a:cubicBezTo>
                  <a:lnTo>
                    <a:pt x="1053" y="0"/>
                  </a:lnTo>
                  <a:close/>
                </a:path>
              </a:pathLst>
            </a:custGeom>
            <a:solidFill>
              <a:srgbClr val="96ABBC"/>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571" name="Google Shape;1571;p6"/>
            <p:cNvSpPr/>
            <p:nvPr/>
          </p:nvSpPr>
          <p:spPr>
            <a:xfrm>
              <a:off x="6284140" y="3553938"/>
              <a:ext cx="78938" cy="97530"/>
            </a:xfrm>
            <a:custGeom>
              <a:rect b="b" l="l" r="r" t="t"/>
              <a:pathLst>
                <a:path extrusionOk="0" h="3714" w="3006">
                  <a:moveTo>
                    <a:pt x="737" y="1"/>
                  </a:moveTo>
                  <a:lnTo>
                    <a:pt x="278" y="230"/>
                  </a:lnTo>
                  <a:cubicBezTo>
                    <a:pt x="105" y="317"/>
                    <a:pt x="0" y="489"/>
                    <a:pt x="0" y="680"/>
                  </a:cubicBezTo>
                  <a:lnTo>
                    <a:pt x="0" y="2135"/>
                  </a:lnTo>
                  <a:cubicBezTo>
                    <a:pt x="0" y="2671"/>
                    <a:pt x="163" y="3207"/>
                    <a:pt x="469" y="3657"/>
                  </a:cubicBezTo>
                  <a:lnTo>
                    <a:pt x="507" y="3714"/>
                  </a:lnTo>
                  <a:lnTo>
                    <a:pt x="2508" y="3714"/>
                  </a:lnTo>
                  <a:lnTo>
                    <a:pt x="2546" y="3657"/>
                  </a:lnTo>
                  <a:cubicBezTo>
                    <a:pt x="2843" y="3207"/>
                    <a:pt x="3005" y="2671"/>
                    <a:pt x="3005" y="2135"/>
                  </a:cubicBezTo>
                  <a:lnTo>
                    <a:pt x="3005" y="680"/>
                  </a:lnTo>
                  <a:cubicBezTo>
                    <a:pt x="3005" y="489"/>
                    <a:pt x="2900" y="317"/>
                    <a:pt x="2728" y="230"/>
                  </a:cubicBezTo>
                  <a:lnTo>
                    <a:pt x="2278" y="1"/>
                  </a:lnTo>
                  <a:cubicBezTo>
                    <a:pt x="2102" y="203"/>
                    <a:pt x="1594" y="211"/>
                    <a:pt x="1513" y="211"/>
                  </a:cubicBezTo>
                  <a:cubicBezTo>
                    <a:pt x="1506" y="211"/>
                    <a:pt x="1503" y="211"/>
                    <a:pt x="1503" y="211"/>
                  </a:cubicBezTo>
                  <a:cubicBezTo>
                    <a:pt x="1503" y="211"/>
                    <a:pt x="1499" y="211"/>
                    <a:pt x="1492" y="211"/>
                  </a:cubicBezTo>
                  <a:cubicBezTo>
                    <a:pt x="1412" y="211"/>
                    <a:pt x="904" y="203"/>
                    <a:pt x="737" y="1"/>
                  </a:cubicBezTo>
                  <a:close/>
                </a:path>
              </a:pathLst>
            </a:custGeom>
            <a:solidFill>
              <a:srgbClr val="E3E9ED"/>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572" name="Google Shape;1572;p6"/>
            <p:cNvSpPr/>
            <p:nvPr/>
          </p:nvSpPr>
          <p:spPr>
            <a:xfrm>
              <a:off x="6297454" y="3480567"/>
              <a:ext cx="52546" cy="59321"/>
            </a:xfrm>
            <a:custGeom>
              <a:rect b="b" l="l" r="r" t="t"/>
              <a:pathLst>
                <a:path extrusionOk="0" h="2259" w="2001">
                  <a:moveTo>
                    <a:pt x="747" y="0"/>
                  </a:moveTo>
                  <a:cubicBezTo>
                    <a:pt x="335" y="0"/>
                    <a:pt x="0" y="335"/>
                    <a:pt x="0" y="756"/>
                  </a:cubicBezTo>
                  <a:lnTo>
                    <a:pt x="0" y="1254"/>
                  </a:lnTo>
                  <a:cubicBezTo>
                    <a:pt x="0" y="1809"/>
                    <a:pt x="450" y="2259"/>
                    <a:pt x="996" y="2259"/>
                  </a:cubicBezTo>
                  <a:cubicBezTo>
                    <a:pt x="1551" y="2259"/>
                    <a:pt x="2001" y="1809"/>
                    <a:pt x="2001" y="1254"/>
                  </a:cubicBezTo>
                  <a:lnTo>
                    <a:pt x="2001" y="756"/>
                  </a:lnTo>
                  <a:cubicBezTo>
                    <a:pt x="2001" y="335"/>
                    <a:pt x="1666" y="0"/>
                    <a:pt x="1254" y="0"/>
                  </a:cubicBezTo>
                  <a:close/>
                </a:path>
              </a:pathLst>
            </a:custGeom>
            <a:solidFill>
              <a:srgbClr val="BECBD5"/>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573" name="Google Shape;1573;p6"/>
            <p:cNvSpPr/>
            <p:nvPr/>
          </p:nvSpPr>
          <p:spPr>
            <a:xfrm>
              <a:off x="6297454" y="3480567"/>
              <a:ext cx="36213" cy="59269"/>
            </a:xfrm>
            <a:custGeom>
              <a:rect b="b" l="l" r="r" t="t"/>
              <a:pathLst>
                <a:path extrusionOk="0" h="2257" w="1379">
                  <a:moveTo>
                    <a:pt x="756" y="0"/>
                  </a:moveTo>
                  <a:cubicBezTo>
                    <a:pt x="335" y="0"/>
                    <a:pt x="0" y="335"/>
                    <a:pt x="0" y="756"/>
                  </a:cubicBezTo>
                  <a:lnTo>
                    <a:pt x="0" y="1254"/>
                  </a:lnTo>
                  <a:cubicBezTo>
                    <a:pt x="0" y="1828"/>
                    <a:pt x="471" y="2257"/>
                    <a:pt x="1001" y="2257"/>
                  </a:cubicBezTo>
                  <a:cubicBezTo>
                    <a:pt x="1125" y="2257"/>
                    <a:pt x="1253" y="2233"/>
                    <a:pt x="1379" y="2182"/>
                  </a:cubicBezTo>
                  <a:cubicBezTo>
                    <a:pt x="996" y="2029"/>
                    <a:pt x="747" y="1665"/>
                    <a:pt x="747" y="1254"/>
                  </a:cubicBezTo>
                  <a:lnTo>
                    <a:pt x="747" y="756"/>
                  </a:lnTo>
                  <a:cubicBezTo>
                    <a:pt x="747" y="383"/>
                    <a:pt x="1015" y="77"/>
                    <a:pt x="1379" y="10"/>
                  </a:cubicBezTo>
                  <a:cubicBezTo>
                    <a:pt x="1331" y="10"/>
                    <a:pt x="1292" y="0"/>
                    <a:pt x="1254" y="0"/>
                  </a:cubicBezTo>
                  <a:close/>
                </a:path>
              </a:pathLst>
            </a:custGeom>
            <a:solidFill>
              <a:srgbClr val="ACBDCA"/>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574" name="Google Shape;1574;p6"/>
            <p:cNvSpPr/>
            <p:nvPr/>
          </p:nvSpPr>
          <p:spPr>
            <a:xfrm>
              <a:off x="6297454" y="3651441"/>
              <a:ext cx="52546" cy="46034"/>
            </a:xfrm>
            <a:custGeom>
              <a:rect b="b" l="l" r="r" t="t"/>
              <a:pathLst>
                <a:path extrusionOk="0" h="1753" w="2001">
                  <a:moveTo>
                    <a:pt x="0" y="1"/>
                  </a:moveTo>
                  <a:lnTo>
                    <a:pt x="0" y="1503"/>
                  </a:lnTo>
                  <a:cubicBezTo>
                    <a:pt x="0" y="1647"/>
                    <a:pt x="106" y="1752"/>
                    <a:pt x="249" y="1752"/>
                  </a:cubicBezTo>
                  <a:lnTo>
                    <a:pt x="1752" y="1752"/>
                  </a:lnTo>
                  <a:cubicBezTo>
                    <a:pt x="1886" y="1752"/>
                    <a:pt x="2001" y="1647"/>
                    <a:pt x="2001" y="1503"/>
                  </a:cubicBezTo>
                  <a:lnTo>
                    <a:pt x="2001" y="1"/>
                  </a:lnTo>
                  <a:close/>
                </a:path>
              </a:pathLst>
            </a:custGeom>
            <a:solidFill>
              <a:srgbClr val="63798C"/>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575" name="Google Shape;1575;p6"/>
            <p:cNvSpPr/>
            <p:nvPr/>
          </p:nvSpPr>
          <p:spPr>
            <a:xfrm>
              <a:off x="6284140" y="3564757"/>
              <a:ext cx="13340" cy="86711"/>
            </a:xfrm>
            <a:custGeom>
              <a:rect b="b" l="l" r="r" t="t"/>
              <a:pathLst>
                <a:path extrusionOk="0" h="3302" w="508">
                  <a:moveTo>
                    <a:pt x="77" y="0"/>
                  </a:moveTo>
                  <a:cubicBezTo>
                    <a:pt x="29" y="77"/>
                    <a:pt x="0" y="163"/>
                    <a:pt x="0" y="259"/>
                  </a:cubicBezTo>
                  <a:lnTo>
                    <a:pt x="0" y="1713"/>
                  </a:lnTo>
                  <a:cubicBezTo>
                    <a:pt x="0" y="2259"/>
                    <a:pt x="163" y="2795"/>
                    <a:pt x="469" y="3245"/>
                  </a:cubicBezTo>
                  <a:lnTo>
                    <a:pt x="507" y="3302"/>
                  </a:lnTo>
                  <a:lnTo>
                    <a:pt x="507" y="565"/>
                  </a:lnTo>
                  <a:cubicBezTo>
                    <a:pt x="507" y="412"/>
                    <a:pt x="431" y="259"/>
                    <a:pt x="306" y="163"/>
                  </a:cubicBezTo>
                  <a:lnTo>
                    <a:pt x="77" y="0"/>
                  </a:lnTo>
                  <a:close/>
                </a:path>
              </a:pathLst>
            </a:custGeom>
            <a:solidFill>
              <a:srgbClr val="909FAD"/>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576" name="Google Shape;1576;p6"/>
            <p:cNvSpPr/>
            <p:nvPr/>
          </p:nvSpPr>
          <p:spPr>
            <a:xfrm>
              <a:off x="6349974" y="3564757"/>
              <a:ext cx="13104" cy="86711"/>
            </a:xfrm>
            <a:custGeom>
              <a:rect b="b" l="l" r="r" t="t"/>
              <a:pathLst>
                <a:path extrusionOk="0" h="3302" w="499">
                  <a:moveTo>
                    <a:pt x="422" y="0"/>
                  </a:moveTo>
                  <a:lnTo>
                    <a:pt x="202" y="163"/>
                  </a:lnTo>
                  <a:cubicBezTo>
                    <a:pt x="77" y="259"/>
                    <a:pt x="1" y="412"/>
                    <a:pt x="1" y="565"/>
                  </a:cubicBezTo>
                  <a:lnTo>
                    <a:pt x="1" y="3302"/>
                  </a:lnTo>
                  <a:lnTo>
                    <a:pt x="39" y="3245"/>
                  </a:lnTo>
                  <a:cubicBezTo>
                    <a:pt x="345" y="2795"/>
                    <a:pt x="498" y="2259"/>
                    <a:pt x="498" y="1713"/>
                  </a:cubicBezTo>
                  <a:lnTo>
                    <a:pt x="498" y="259"/>
                  </a:lnTo>
                  <a:cubicBezTo>
                    <a:pt x="498" y="163"/>
                    <a:pt x="479" y="77"/>
                    <a:pt x="422" y="0"/>
                  </a:cubicBezTo>
                  <a:close/>
                </a:path>
              </a:pathLst>
            </a:custGeom>
            <a:solidFill>
              <a:srgbClr val="909FAD"/>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577" name="Google Shape;1577;p6"/>
            <p:cNvSpPr/>
            <p:nvPr/>
          </p:nvSpPr>
          <p:spPr>
            <a:xfrm>
              <a:off x="6303494" y="3546532"/>
              <a:ext cx="40467" cy="104935"/>
            </a:xfrm>
            <a:custGeom>
              <a:rect b="b" l="l" r="r" t="t"/>
              <a:pathLst>
                <a:path extrusionOk="0" h="3996" w="1541">
                  <a:moveTo>
                    <a:pt x="244" y="0"/>
                  </a:moveTo>
                  <a:cubicBezTo>
                    <a:pt x="232" y="0"/>
                    <a:pt x="220" y="5"/>
                    <a:pt x="211" y="15"/>
                  </a:cubicBezTo>
                  <a:lnTo>
                    <a:pt x="0" y="283"/>
                  </a:lnTo>
                  <a:lnTo>
                    <a:pt x="345" y="704"/>
                  </a:lnTo>
                  <a:cubicBezTo>
                    <a:pt x="367" y="732"/>
                    <a:pt x="399" y="747"/>
                    <a:pt x="431" y="747"/>
                  </a:cubicBezTo>
                  <a:cubicBezTo>
                    <a:pt x="454" y="747"/>
                    <a:pt x="478" y="739"/>
                    <a:pt x="498" y="723"/>
                  </a:cubicBezTo>
                  <a:lnTo>
                    <a:pt x="641" y="599"/>
                  </a:lnTo>
                  <a:lnTo>
                    <a:pt x="641" y="3996"/>
                  </a:lnTo>
                  <a:lnTo>
                    <a:pt x="900" y="3996"/>
                  </a:lnTo>
                  <a:lnTo>
                    <a:pt x="900" y="599"/>
                  </a:lnTo>
                  <a:lnTo>
                    <a:pt x="1043" y="713"/>
                  </a:lnTo>
                  <a:cubicBezTo>
                    <a:pt x="1065" y="735"/>
                    <a:pt x="1090" y="745"/>
                    <a:pt x="1115" y="745"/>
                  </a:cubicBezTo>
                  <a:cubicBezTo>
                    <a:pt x="1146" y="745"/>
                    <a:pt x="1175" y="730"/>
                    <a:pt x="1196" y="704"/>
                  </a:cubicBezTo>
                  <a:lnTo>
                    <a:pt x="1541" y="283"/>
                  </a:lnTo>
                  <a:lnTo>
                    <a:pt x="1321" y="15"/>
                  </a:lnTo>
                  <a:cubicBezTo>
                    <a:pt x="1311" y="5"/>
                    <a:pt x="1299" y="0"/>
                    <a:pt x="1287" y="0"/>
                  </a:cubicBezTo>
                  <a:cubicBezTo>
                    <a:pt x="1275" y="0"/>
                    <a:pt x="1263" y="5"/>
                    <a:pt x="1254" y="15"/>
                  </a:cubicBezTo>
                  <a:lnTo>
                    <a:pt x="766" y="493"/>
                  </a:lnTo>
                  <a:lnTo>
                    <a:pt x="278" y="15"/>
                  </a:lnTo>
                  <a:cubicBezTo>
                    <a:pt x="268" y="5"/>
                    <a:pt x="256" y="0"/>
                    <a:pt x="244" y="0"/>
                  </a:cubicBezTo>
                  <a:close/>
                </a:path>
              </a:pathLst>
            </a:custGeom>
            <a:solidFill>
              <a:srgbClr val="909FAD"/>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578" name="Google Shape;1578;p6"/>
            <p:cNvSpPr/>
            <p:nvPr/>
          </p:nvSpPr>
          <p:spPr>
            <a:xfrm>
              <a:off x="6320563" y="3664755"/>
              <a:ext cx="6565" cy="32720"/>
            </a:xfrm>
            <a:custGeom>
              <a:rect b="b" l="l" r="r" t="t"/>
              <a:pathLst>
                <a:path extrusionOk="0" h="1246" w="250">
                  <a:moveTo>
                    <a:pt x="132" y="0"/>
                  </a:moveTo>
                  <a:cubicBezTo>
                    <a:pt x="127" y="0"/>
                    <a:pt x="121" y="0"/>
                    <a:pt x="116" y="1"/>
                  </a:cubicBezTo>
                  <a:cubicBezTo>
                    <a:pt x="49" y="1"/>
                    <a:pt x="1" y="49"/>
                    <a:pt x="1" y="116"/>
                  </a:cubicBezTo>
                  <a:lnTo>
                    <a:pt x="1" y="1245"/>
                  </a:lnTo>
                  <a:lnTo>
                    <a:pt x="250" y="1245"/>
                  </a:lnTo>
                  <a:lnTo>
                    <a:pt x="250" y="116"/>
                  </a:lnTo>
                  <a:cubicBezTo>
                    <a:pt x="250" y="54"/>
                    <a:pt x="200" y="0"/>
                    <a:pt x="132" y="0"/>
                  </a:cubicBezTo>
                  <a:close/>
                </a:path>
              </a:pathLst>
            </a:custGeom>
            <a:solidFill>
              <a:srgbClr val="4B637A"/>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579" name="Google Shape;1579;p6"/>
            <p:cNvSpPr/>
            <p:nvPr/>
          </p:nvSpPr>
          <p:spPr>
            <a:xfrm>
              <a:off x="6297454" y="3480567"/>
              <a:ext cx="52546" cy="26418"/>
            </a:xfrm>
            <a:custGeom>
              <a:rect b="b" l="l" r="r" t="t"/>
              <a:pathLst>
                <a:path extrusionOk="0" h="1006" w="2001">
                  <a:moveTo>
                    <a:pt x="747" y="0"/>
                  </a:moveTo>
                  <a:cubicBezTo>
                    <a:pt x="335" y="0"/>
                    <a:pt x="0" y="335"/>
                    <a:pt x="0" y="756"/>
                  </a:cubicBezTo>
                  <a:cubicBezTo>
                    <a:pt x="0" y="756"/>
                    <a:pt x="747" y="1005"/>
                    <a:pt x="2001" y="1005"/>
                  </a:cubicBezTo>
                  <a:lnTo>
                    <a:pt x="2001" y="756"/>
                  </a:lnTo>
                  <a:cubicBezTo>
                    <a:pt x="2001" y="335"/>
                    <a:pt x="1666" y="0"/>
                    <a:pt x="1245" y="0"/>
                  </a:cubicBezTo>
                  <a:close/>
                </a:path>
              </a:pathLst>
            </a:custGeom>
            <a:solidFill>
              <a:srgbClr val="657E9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580" name="Google Shape;1580;p6"/>
            <p:cNvSpPr/>
            <p:nvPr/>
          </p:nvSpPr>
          <p:spPr>
            <a:xfrm>
              <a:off x="6297454" y="3480567"/>
              <a:ext cx="36213" cy="23897"/>
            </a:xfrm>
            <a:custGeom>
              <a:rect b="b" l="l" r="r" t="t"/>
              <a:pathLst>
                <a:path extrusionOk="0" h="910" w="1379">
                  <a:moveTo>
                    <a:pt x="756" y="0"/>
                  </a:moveTo>
                  <a:cubicBezTo>
                    <a:pt x="335" y="0"/>
                    <a:pt x="0" y="335"/>
                    <a:pt x="0" y="756"/>
                  </a:cubicBezTo>
                  <a:cubicBezTo>
                    <a:pt x="249" y="823"/>
                    <a:pt x="498" y="881"/>
                    <a:pt x="756" y="909"/>
                  </a:cubicBezTo>
                  <a:lnTo>
                    <a:pt x="747" y="756"/>
                  </a:lnTo>
                  <a:cubicBezTo>
                    <a:pt x="747" y="383"/>
                    <a:pt x="1015" y="77"/>
                    <a:pt x="1379" y="10"/>
                  </a:cubicBezTo>
                  <a:cubicBezTo>
                    <a:pt x="1331" y="10"/>
                    <a:pt x="1292" y="0"/>
                    <a:pt x="1254" y="0"/>
                  </a:cubicBezTo>
                  <a:close/>
                </a:path>
              </a:pathLst>
            </a:custGeom>
            <a:solidFill>
              <a:srgbClr val="657E9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581" name="Google Shape;1581;p6"/>
            <p:cNvSpPr/>
            <p:nvPr/>
          </p:nvSpPr>
          <p:spPr>
            <a:xfrm>
              <a:off x="6415808" y="3533087"/>
              <a:ext cx="26181" cy="26418"/>
            </a:xfrm>
            <a:custGeom>
              <a:rect b="b" l="l" r="r" t="t"/>
              <a:pathLst>
                <a:path extrusionOk="0" h="1006" w="997">
                  <a:moveTo>
                    <a:pt x="1" y="0"/>
                  </a:moveTo>
                  <a:lnTo>
                    <a:pt x="1" y="1005"/>
                  </a:lnTo>
                  <a:lnTo>
                    <a:pt x="996" y="1005"/>
                  </a:lnTo>
                  <a:lnTo>
                    <a:pt x="996" y="0"/>
                  </a:lnTo>
                  <a:close/>
                </a:path>
              </a:pathLst>
            </a:custGeom>
            <a:solidFill>
              <a:srgbClr val="ACBDCA"/>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582" name="Google Shape;1582;p6"/>
            <p:cNvSpPr/>
            <p:nvPr/>
          </p:nvSpPr>
          <p:spPr>
            <a:xfrm>
              <a:off x="6414574" y="3533087"/>
              <a:ext cx="28676" cy="19931"/>
            </a:xfrm>
            <a:custGeom>
              <a:rect b="b" l="l" r="r" t="t"/>
              <a:pathLst>
                <a:path extrusionOk="0" h="759" w="1092">
                  <a:moveTo>
                    <a:pt x="48" y="0"/>
                  </a:moveTo>
                  <a:lnTo>
                    <a:pt x="48" y="508"/>
                  </a:lnTo>
                  <a:cubicBezTo>
                    <a:pt x="48" y="555"/>
                    <a:pt x="29" y="603"/>
                    <a:pt x="0" y="651"/>
                  </a:cubicBezTo>
                  <a:cubicBezTo>
                    <a:pt x="172" y="723"/>
                    <a:pt x="359" y="759"/>
                    <a:pt x="546" y="759"/>
                  </a:cubicBezTo>
                  <a:cubicBezTo>
                    <a:pt x="732" y="759"/>
                    <a:pt x="919" y="723"/>
                    <a:pt x="1091" y="651"/>
                  </a:cubicBezTo>
                  <a:cubicBezTo>
                    <a:pt x="1062" y="603"/>
                    <a:pt x="1043" y="555"/>
                    <a:pt x="1043" y="508"/>
                  </a:cubicBezTo>
                  <a:lnTo>
                    <a:pt x="1043" y="0"/>
                  </a:lnTo>
                  <a:close/>
                </a:path>
              </a:pathLst>
            </a:custGeom>
            <a:solidFill>
              <a:srgbClr val="96ABBC"/>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583" name="Google Shape;1583;p6"/>
            <p:cNvSpPr/>
            <p:nvPr/>
          </p:nvSpPr>
          <p:spPr>
            <a:xfrm>
              <a:off x="6389443" y="3553938"/>
              <a:ext cx="78938" cy="97530"/>
            </a:xfrm>
            <a:custGeom>
              <a:rect b="b" l="l" r="r" t="t"/>
              <a:pathLst>
                <a:path extrusionOk="0" h="3714" w="3006">
                  <a:moveTo>
                    <a:pt x="737" y="1"/>
                  </a:moveTo>
                  <a:lnTo>
                    <a:pt x="278" y="230"/>
                  </a:lnTo>
                  <a:cubicBezTo>
                    <a:pt x="105" y="317"/>
                    <a:pt x="0" y="489"/>
                    <a:pt x="0" y="680"/>
                  </a:cubicBezTo>
                  <a:lnTo>
                    <a:pt x="0" y="2135"/>
                  </a:lnTo>
                  <a:cubicBezTo>
                    <a:pt x="0" y="2671"/>
                    <a:pt x="163" y="3207"/>
                    <a:pt x="459" y="3657"/>
                  </a:cubicBezTo>
                  <a:lnTo>
                    <a:pt x="498" y="3714"/>
                  </a:lnTo>
                  <a:lnTo>
                    <a:pt x="2508" y="3714"/>
                  </a:lnTo>
                  <a:lnTo>
                    <a:pt x="2536" y="3657"/>
                  </a:lnTo>
                  <a:cubicBezTo>
                    <a:pt x="2842" y="3207"/>
                    <a:pt x="3005" y="2671"/>
                    <a:pt x="3005" y="2135"/>
                  </a:cubicBezTo>
                  <a:lnTo>
                    <a:pt x="3005" y="680"/>
                  </a:lnTo>
                  <a:cubicBezTo>
                    <a:pt x="3005" y="489"/>
                    <a:pt x="2900" y="317"/>
                    <a:pt x="2728" y="230"/>
                  </a:cubicBezTo>
                  <a:lnTo>
                    <a:pt x="2268" y="1"/>
                  </a:lnTo>
                  <a:cubicBezTo>
                    <a:pt x="2101" y="203"/>
                    <a:pt x="1593" y="211"/>
                    <a:pt x="1513" y="211"/>
                  </a:cubicBezTo>
                  <a:cubicBezTo>
                    <a:pt x="1506" y="211"/>
                    <a:pt x="1503" y="211"/>
                    <a:pt x="1503" y="211"/>
                  </a:cubicBezTo>
                  <a:cubicBezTo>
                    <a:pt x="1503" y="211"/>
                    <a:pt x="1499" y="211"/>
                    <a:pt x="1492" y="211"/>
                  </a:cubicBezTo>
                  <a:cubicBezTo>
                    <a:pt x="1412" y="211"/>
                    <a:pt x="904" y="203"/>
                    <a:pt x="737" y="1"/>
                  </a:cubicBezTo>
                  <a:close/>
                </a:path>
              </a:pathLst>
            </a:custGeom>
            <a:solidFill>
              <a:srgbClr val="657E9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584" name="Google Shape;1584;p6"/>
            <p:cNvSpPr/>
            <p:nvPr/>
          </p:nvSpPr>
          <p:spPr>
            <a:xfrm>
              <a:off x="6402494" y="3651441"/>
              <a:ext cx="52809" cy="46034"/>
            </a:xfrm>
            <a:custGeom>
              <a:rect b="b" l="l" r="r" t="t"/>
              <a:pathLst>
                <a:path extrusionOk="0" h="1753" w="2011">
                  <a:moveTo>
                    <a:pt x="1" y="1"/>
                  </a:moveTo>
                  <a:lnTo>
                    <a:pt x="1" y="1503"/>
                  </a:lnTo>
                  <a:cubicBezTo>
                    <a:pt x="1" y="1647"/>
                    <a:pt x="116" y="1752"/>
                    <a:pt x="250" y="1752"/>
                  </a:cubicBezTo>
                  <a:lnTo>
                    <a:pt x="1752" y="1752"/>
                  </a:lnTo>
                  <a:cubicBezTo>
                    <a:pt x="1896" y="1752"/>
                    <a:pt x="2011" y="1647"/>
                    <a:pt x="2011" y="1503"/>
                  </a:cubicBezTo>
                  <a:lnTo>
                    <a:pt x="2011" y="1"/>
                  </a:lnTo>
                  <a:close/>
                </a:path>
              </a:pathLst>
            </a:custGeom>
            <a:solidFill>
              <a:srgbClr val="76899A"/>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585" name="Google Shape;1585;p6"/>
            <p:cNvSpPr/>
            <p:nvPr/>
          </p:nvSpPr>
          <p:spPr>
            <a:xfrm>
              <a:off x="6389443" y="3564757"/>
              <a:ext cx="13077" cy="86711"/>
            </a:xfrm>
            <a:custGeom>
              <a:rect b="b" l="l" r="r" t="t"/>
              <a:pathLst>
                <a:path extrusionOk="0" h="3302" w="498">
                  <a:moveTo>
                    <a:pt x="77" y="0"/>
                  </a:moveTo>
                  <a:cubicBezTo>
                    <a:pt x="29" y="77"/>
                    <a:pt x="0" y="163"/>
                    <a:pt x="0" y="259"/>
                  </a:cubicBezTo>
                  <a:lnTo>
                    <a:pt x="0" y="1713"/>
                  </a:lnTo>
                  <a:cubicBezTo>
                    <a:pt x="0" y="2259"/>
                    <a:pt x="163" y="2795"/>
                    <a:pt x="459" y="3245"/>
                  </a:cubicBezTo>
                  <a:lnTo>
                    <a:pt x="498" y="3302"/>
                  </a:lnTo>
                  <a:lnTo>
                    <a:pt x="498" y="565"/>
                  </a:lnTo>
                  <a:cubicBezTo>
                    <a:pt x="498" y="412"/>
                    <a:pt x="431" y="259"/>
                    <a:pt x="297" y="163"/>
                  </a:cubicBezTo>
                  <a:lnTo>
                    <a:pt x="77" y="0"/>
                  </a:lnTo>
                  <a:close/>
                </a:path>
              </a:pathLst>
            </a:custGeom>
            <a:solidFill>
              <a:srgbClr val="657E9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586" name="Google Shape;1586;p6"/>
            <p:cNvSpPr/>
            <p:nvPr/>
          </p:nvSpPr>
          <p:spPr>
            <a:xfrm>
              <a:off x="6455277" y="3564757"/>
              <a:ext cx="13104" cy="86711"/>
            </a:xfrm>
            <a:custGeom>
              <a:rect b="b" l="l" r="r" t="t"/>
              <a:pathLst>
                <a:path extrusionOk="0" h="3302" w="499">
                  <a:moveTo>
                    <a:pt x="422" y="0"/>
                  </a:moveTo>
                  <a:lnTo>
                    <a:pt x="202" y="163"/>
                  </a:lnTo>
                  <a:cubicBezTo>
                    <a:pt x="68" y="259"/>
                    <a:pt x="1" y="412"/>
                    <a:pt x="1" y="565"/>
                  </a:cubicBezTo>
                  <a:lnTo>
                    <a:pt x="1" y="3302"/>
                  </a:lnTo>
                  <a:lnTo>
                    <a:pt x="39" y="3245"/>
                  </a:lnTo>
                  <a:cubicBezTo>
                    <a:pt x="335" y="2795"/>
                    <a:pt x="498" y="2259"/>
                    <a:pt x="498" y="1713"/>
                  </a:cubicBezTo>
                  <a:lnTo>
                    <a:pt x="498" y="259"/>
                  </a:lnTo>
                  <a:cubicBezTo>
                    <a:pt x="498" y="163"/>
                    <a:pt x="469" y="77"/>
                    <a:pt x="422" y="0"/>
                  </a:cubicBezTo>
                  <a:close/>
                </a:path>
              </a:pathLst>
            </a:custGeom>
            <a:solidFill>
              <a:srgbClr val="657E9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587" name="Google Shape;1587;p6"/>
            <p:cNvSpPr/>
            <p:nvPr/>
          </p:nvSpPr>
          <p:spPr>
            <a:xfrm>
              <a:off x="6408797" y="3546270"/>
              <a:ext cx="40230" cy="105198"/>
            </a:xfrm>
            <a:custGeom>
              <a:rect b="b" l="l" r="r" t="t"/>
              <a:pathLst>
                <a:path extrusionOk="0" h="4006" w="1532">
                  <a:moveTo>
                    <a:pt x="244" y="1"/>
                  </a:moveTo>
                  <a:cubicBezTo>
                    <a:pt x="232" y="1"/>
                    <a:pt x="220" y="6"/>
                    <a:pt x="211" y="15"/>
                  </a:cubicBezTo>
                  <a:lnTo>
                    <a:pt x="0" y="293"/>
                  </a:lnTo>
                  <a:lnTo>
                    <a:pt x="335" y="714"/>
                  </a:lnTo>
                  <a:cubicBezTo>
                    <a:pt x="355" y="739"/>
                    <a:pt x="386" y="751"/>
                    <a:pt x="418" y="751"/>
                  </a:cubicBezTo>
                  <a:cubicBezTo>
                    <a:pt x="446" y="751"/>
                    <a:pt x="475" y="741"/>
                    <a:pt x="498" y="723"/>
                  </a:cubicBezTo>
                  <a:lnTo>
                    <a:pt x="641" y="609"/>
                  </a:lnTo>
                  <a:lnTo>
                    <a:pt x="641" y="4006"/>
                  </a:lnTo>
                  <a:lnTo>
                    <a:pt x="890" y="4006"/>
                  </a:lnTo>
                  <a:lnTo>
                    <a:pt x="890" y="609"/>
                  </a:lnTo>
                  <a:lnTo>
                    <a:pt x="1034" y="723"/>
                  </a:lnTo>
                  <a:cubicBezTo>
                    <a:pt x="1055" y="745"/>
                    <a:pt x="1081" y="755"/>
                    <a:pt x="1106" y="755"/>
                  </a:cubicBezTo>
                  <a:cubicBezTo>
                    <a:pt x="1136" y="755"/>
                    <a:pt x="1166" y="740"/>
                    <a:pt x="1187" y="714"/>
                  </a:cubicBezTo>
                  <a:lnTo>
                    <a:pt x="1531" y="293"/>
                  </a:lnTo>
                  <a:lnTo>
                    <a:pt x="1321" y="25"/>
                  </a:lnTo>
                  <a:cubicBezTo>
                    <a:pt x="1311" y="15"/>
                    <a:pt x="1299" y="10"/>
                    <a:pt x="1287" y="10"/>
                  </a:cubicBezTo>
                  <a:cubicBezTo>
                    <a:pt x="1275" y="10"/>
                    <a:pt x="1263" y="15"/>
                    <a:pt x="1254" y="25"/>
                  </a:cubicBezTo>
                  <a:lnTo>
                    <a:pt x="766" y="503"/>
                  </a:lnTo>
                  <a:lnTo>
                    <a:pt x="278" y="15"/>
                  </a:lnTo>
                  <a:cubicBezTo>
                    <a:pt x="268" y="6"/>
                    <a:pt x="256" y="1"/>
                    <a:pt x="244" y="1"/>
                  </a:cubicBezTo>
                  <a:close/>
                </a:path>
              </a:pathLst>
            </a:custGeom>
            <a:solidFill>
              <a:srgbClr val="657E9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588" name="Google Shape;1588;p6"/>
            <p:cNvSpPr/>
            <p:nvPr/>
          </p:nvSpPr>
          <p:spPr>
            <a:xfrm>
              <a:off x="6425866" y="3664781"/>
              <a:ext cx="6329" cy="32694"/>
            </a:xfrm>
            <a:custGeom>
              <a:rect b="b" l="l" r="r" t="t"/>
              <a:pathLst>
                <a:path extrusionOk="0" h="1245" w="241">
                  <a:moveTo>
                    <a:pt x="116" y="0"/>
                  </a:moveTo>
                  <a:cubicBezTo>
                    <a:pt x="49" y="0"/>
                    <a:pt x="1" y="48"/>
                    <a:pt x="1" y="115"/>
                  </a:cubicBezTo>
                  <a:lnTo>
                    <a:pt x="1" y="1244"/>
                  </a:lnTo>
                  <a:lnTo>
                    <a:pt x="240" y="1244"/>
                  </a:lnTo>
                  <a:lnTo>
                    <a:pt x="240" y="115"/>
                  </a:lnTo>
                  <a:cubicBezTo>
                    <a:pt x="240" y="48"/>
                    <a:pt x="183" y="0"/>
                    <a:pt x="116" y="0"/>
                  </a:cubicBezTo>
                  <a:close/>
                </a:path>
              </a:pathLst>
            </a:custGeom>
            <a:solidFill>
              <a:srgbClr val="63798C"/>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589" name="Google Shape;1589;p6"/>
            <p:cNvSpPr/>
            <p:nvPr/>
          </p:nvSpPr>
          <p:spPr>
            <a:xfrm>
              <a:off x="6402494" y="3480567"/>
              <a:ext cx="52809" cy="59321"/>
            </a:xfrm>
            <a:custGeom>
              <a:rect b="b" l="l" r="r" t="t"/>
              <a:pathLst>
                <a:path extrusionOk="0" h="2259" w="2011">
                  <a:moveTo>
                    <a:pt x="757" y="0"/>
                  </a:moveTo>
                  <a:cubicBezTo>
                    <a:pt x="345" y="0"/>
                    <a:pt x="1" y="335"/>
                    <a:pt x="1" y="756"/>
                  </a:cubicBezTo>
                  <a:lnTo>
                    <a:pt x="1" y="1254"/>
                  </a:lnTo>
                  <a:cubicBezTo>
                    <a:pt x="1" y="1809"/>
                    <a:pt x="451" y="2259"/>
                    <a:pt x="1006" y="2259"/>
                  </a:cubicBezTo>
                  <a:cubicBezTo>
                    <a:pt x="1561" y="2259"/>
                    <a:pt x="2011" y="1809"/>
                    <a:pt x="2011" y="1254"/>
                  </a:cubicBezTo>
                  <a:lnTo>
                    <a:pt x="2011" y="756"/>
                  </a:lnTo>
                  <a:cubicBezTo>
                    <a:pt x="2011" y="335"/>
                    <a:pt x="1676" y="0"/>
                    <a:pt x="1254" y="0"/>
                  </a:cubicBezTo>
                  <a:close/>
                </a:path>
              </a:pathLst>
            </a:custGeom>
            <a:solidFill>
              <a:srgbClr val="BECBD5"/>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590" name="Google Shape;1590;p6"/>
            <p:cNvSpPr/>
            <p:nvPr/>
          </p:nvSpPr>
          <p:spPr>
            <a:xfrm>
              <a:off x="6402757" y="3480567"/>
              <a:ext cx="36213" cy="59269"/>
            </a:xfrm>
            <a:custGeom>
              <a:rect b="b" l="l" r="r" t="t"/>
              <a:pathLst>
                <a:path extrusionOk="0" h="2257" w="1379">
                  <a:moveTo>
                    <a:pt x="747" y="0"/>
                  </a:moveTo>
                  <a:cubicBezTo>
                    <a:pt x="335" y="0"/>
                    <a:pt x="0" y="335"/>
                    <a:pt x="0" y="756"/>
                  </a:cubicBezTo>
                  <a:lnTo>
                    <a:pt x="0" y="1254"/>
                  </a:lnTo>
                  <a:cubicBezTo>
                    <a:pt x="0" y="1828"/>
                    <a:pt x="471" y="2257"/>
                    <a:pt x="1001" y="2257"/>
                  </a:cubicBezTo>
                  <a:cubicBezTo>
                    <a:pt x="1125" y="2257"/>
                    <a:pt x="1253" y="2233"/>
                    <a:pt x="1378" y="2182"/>
                  </a:cubicBezTo>
                  <a:cubicBezTo>
                    <a:pt x="996" y="2029"/>
                    <a:pt x="747" y="1665"/>
                    <a:pt x="747" y="1254"/>
                  </a:cubicBezTo>
                  <a:lnTo>
                    <a:pt x="747" y="756"/>
                  </a:lnTo>
                  <a:cubicBezTo>
                    <a:pt x="747" y="383"/>
                    <a:pt x="1005" y="77"/>
                    <a:pt x="1369" y="10"/>
                  </a:cubicBezTo>
                  <a:cubicBezTo>
                    <a:pt x="1331" y="10"/>
                    <a:pt x="1292" y="0"/>
                    <a:pt x="1254" y="0"/>
                  </a:cubicBezTo>
                  <a:close/>
                </a:path>
              </a:pathLst>
            </a:custGeom>
            <a:solidFill>
              <a:srgbClr val="ACBDCA"/>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591" name="Google Shape;1591;p6"/>
            <p:cNvSpPr/>
            <p:nvPr/>
          </p:nvSpPr>
          <p:spPr>
            <a:xfrm>
              <a:off x="6402494" y="3480567"/>
              <a:ext cx="52809" cy="26418"/>
            </a:xfrm>
            <a:custGeom>
              <a:rect b="b" l="l" r="r" t="t"/>
              <a:pathLst>
                <a:path extrusionOk="0" h="1006" w="2011">
                  <a:moveTo>
                    <a:pt x="757" y="0"/>
                  </a:moveTo>
                  <a:cubicBezTo>
                    <a:pt x="336" y="0"/>
                    <a:pt x="1" y="335"/>
                    <a:pt x="1" y="756"/>
                  </a:cubicBezTo>
                  <a:cubicBezTo>
                    <a:pt x="1" y="756"/>
                    <a:pt x="757" y="1005"/>
                    <a:pt x="2011" y="1005"/>
                  </a:cubicBezTo>
                  <a:lnTo>
                    <a:pt x="2011" y="756"/>
                  </a:lnTo>
                  <a:cubicBezTo>
                    <a:pt x="2011" y="335"/>
                    <a:pt x="1666" y="0"/>
                    <a:pt x="1254" y="0"/>
                  </a:cubicBezTo>
                  <a:close/>
                </a:path>
              </a:pathLst>
            </a:custGeom>
            <a:solidFill>
              <a:srgbClr val="657E9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592" name="Google Shape;1592;p6"/>
            <p:cNvSpPr/>
            <p:nvPr/>
          </p:nvSpPr>
          <p:spPr>
            <a:xfrm>
              <a:off x="6402757" y="3480567"/>
              <a:ext cx="35950" cy="23897"/>
            </a:xfrm>
            <a:custGeom>
              <a:rect b="b" l="l" r="r" t="t"/>
              <a:pathLst>
                <a:path extrusionOk="0" h="910" w="1369">
                  <a:moveTo>
                    <a:pt x="747" y="0"/>
                  </a:moveTo>
                  <a:cubicBezTo>
                    <a:pt x="335" y="0"/>
                    <a:pt x="0" y="335"/>
                    <a:pt x="0" y="756"/>
                  </a:cubicBezTo>
                  <a:cubicBezTo>
                    <a:pt x="240" y="823"/>
                    <a:pt x="498" y="881"/>
                    <a:pt x="747" y="909"/>
                  </a:cubicBezTo>
                  <a:lnTo>
                    <a:pt x="747" y="756"/>
                  </a:lnTo>
                  <a:cubicBezTo>
                    <a:pt x="747" y="383"/>
                    <a:pt x="1005" y="77"/>
                    <a:pt x="1369" y="10"/>
                  </a:cubicBezTo>
                  <a:cubicBezTo>
                    <a:pt x="1331" y="10"/>
                    <a:pt x="1292" y="0"/>
                    <a:pt x="1254" y="0"/>
                  </a:cubicBezTo>
                  <a:close/>
                </a:path>
              </a:pathLst>
            </a:custGeom>
            <a:solidFill>
              <a:srgbClr val="657E9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593" name="Google Shape;1593;p6"/>
            <p:cNvSpPr/>
            <p:nvPr/>
          </p:nvSpPr>
          <p:spPr>
            <a:xfrm>
              <a:off x="6520874" y="3533087"/>
              <a:ext cx="26418" cy="26418"/>
            </a:xfrm>
            <a:custGeom>
              <a:rect b="b" l="l" r="r" t="t"/>
              <a:pathLst>
                <a:path extrusionOk="0" h="1006" w="1006">
                  <a:moveTo>
                    <a:pt x="0" y="0"/>
                  </a:moveTo>
                  <a:lnTo>
                    <a:pt x="0" y="1005"/>
                  </a:lnTo>
                  <a:lnTo>
                    <a:pt x="1005" y="1005"/>
                  </a:lnTo>
                  <a:lnTo>
                    <a:pt x="1005" y="0"/>
                  </a:lnTo>
                  <a:close/>
                </a:path>
              </a:pathLst>
            </a:custGeom>
            <a:solidFill>
              <a:srgbClr val="ACBDCA"/>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594" name="Google Shape;1594;p6"/>
            <p:cNvSpPr/>
            <p:nvPr/>
          </p:nvSpPr>
          <p:spPr>
            <a:xfrm>
              <a:off x="6519614" y="3533087"/>
              <a:ext cx="28939" cy="19931"/>
            </a:xfrm>
            <a:custGeom>
              <a:rect b="b" l="l" r="r" t="t"/>
              <a:pathLst>
                <a:path extrusionOk="0" h="759" w="1102">
                  <a:moveTo>
                    <a:pt x="48" y="0"/>
                  </a:moveTo>
                  <a:lnTo>
                    <a:pt x="48" y="508"/>
                  </a:lnTo>
                  <a:cubicBezTo>
                    <a:pt x="48" y="555"/>
                    <a:pt x="29" y="603"/>
                    <a:pt x="1" y="651"/>
                  </a:cubicBezTo>
                  <a:cubicBezTo>
                    <a:pt x="178" y="723"/>
                    <a:pt x="364" y="759"/>
                    <a:pt x="551" y="759"/>
                  </a:cubicBezTo>
                  <a:cubicBezTo>
                    <a:pt x="737" y="759"/>
                    <a:pt x="924" y="723"/>
                    <a:pt x="1101" y="651"/>
                  </a:cubicBezTo>
                  <a:cubicBezTo>
                    <a:pt x="1072" y="603"/>
                    <a:pt x="1053" y="555"/>
                    <a:pt x="1053" y="508"/>
                  </a:cubicBezTo>
                  <a:lnTo>
                    <a:pt x="1053" y="0"/>
                  </a:lnTo>
                  <a:close/>
                </a:path>
              </a:pathLst>
            </a:custGeom>
            <a:solidFill>
              <a:srgbClr val="96ABBC"/>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595" name="Google Shape;1595;p6"/>
            <p:cNvSpPr/>
            <p:nvPr/>
          </p:nvSpPr>
          <p:spPr>
            <a:xfrm>
              <a:off x="6494483" y="3553938"/>
              <a:ext cx="79200" cy="97530"/>
            </a:xfrm>
            <a:custGeom>
              <a:rect b="b" l="l" r="r" t="t"/>
              <a:pathLst>
                <a:path extrusionOk="0" h="3714" w="3016">
                  <a:moveTo>
                    <a:pt x="737" y="1"/>
                  </a:moveTo>
                  <a:lnTo>
                    <a:pt x="278" y="230"/>
                  </a:lnTo>
                  <a:cubicBezTo>
                    <a:pt x="115" y="317"/>
                    <a:pt x="10" y="489"/>
                    <a:pt x="10" y="680"/>
                  </a:cubicBezTo>
                  <a:lnTo>
                    <a:pt x="10" y="2135"/>
                  </a:lnTo>
                  <a:cubicBezTo>
                    <a:pt x="1" y="2671"/>
                    <a:pt x="163" y="3207"/>
                    <a:pt x="469" y="3657"/>
                  </a:cubicBezTo>
                  <a:lnTo>
                    <a:pt x="508" y="3714"/>
                  </a:lnTo>
                  <a:lnTo>
                    <a:pt x="2508" y="3714"/>
                  </a:lnTo>
                  <a:lnTo>
                    <a:pt x="2546" y="3657"/>
                  </a:lnTo>
                  <a:cubicBezTo>
                    <a:pt x="2852" y="3207"/>
                    <a:pt x="3015" y="2671"/>
                    <a:pt x="3006" y="2135"/>
                  </a:cubicBezTo>
                  <a:lnTo>
                    <a:pt x="3006" y="680"/>
                  </a:lnTo>
                  <a:cubicBezTo>
                    <a:pt x="3006" y="489"/>
                    <a:pt x="2900" y="317"/>
                    <a:pt x="2738" y="230"/>
                  </a:cubicBezTo>
                  <a:lnTo>
                    <a:pt x="2278" y="1"/>
                  </a:lnTo>
                  <a:cubicBezTo>
                    <a:pt x="2111" y="203"/>
                    <a:pt x="1603" y="211"/>
                    <a:pt x="1523" y="211"/>
                  </a:cubicBezTo>
                  <a:cubicBezTo>
                    <a:pt x="1516" y="211"/>
                    <a:pt x="1513" y="211"/>
                    <a:pt x="1513" y="211"/>
                  </a:cubicBezTo>
                  <a:cubicBezTo>
                    <a:pt x="1513" y="211"/>
                    <a:pt x="1509" y="211"/>
                    <a:pt x="1502" y="211"/>
                  </a:cubicBezTo>
                  <a:cubicBezTo>
                    <a:pt x="1420" y="211"/>
                    <a:pt x="905" y="203"/>
                    <a:pt x="737" y="1"/>
                  </a:cubicBezTo>
                  <a:close/>
                </a:path>
              </a:pathLst>
            </a:custGeom>
            <a:solidFill>
              <a:srgbClr val="C5D1DA"/>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596" name="Google Shape;1596;p6"/>
            <p:cNvSpPr/>
            <p:nvPr/>
          </p:nvSpPr>
          <p:spPr>
            <a:xfrm>
              <a:off x="6507797" y="3651441"/>
              <a:ext cx="52546" cy="46034"/>
            </a:xfrm>
            <a:custGeom>
              <a:rect b="b" l="l" r="r" t="t"/>
              <a:pathLst>
                <a:path extrusionOk="0" h="1753" w="2001">
                  <a:moveTo>
                    <a:pt x="1" y="1"/>
                  </a:moveTo>
                  <a:lnTo>
                    <a:pt x="1" y="1503"/>
                  </a:lnTo>
                  <a:cubicBezTo>
                    <a:pt x="1" y="1647"/>
                    <a:pt x="116" y="1752"/>
                    <a:pt x="250" y="1752"/>
                  </a:cubicBezTo>
                  <a:lnTo>
                    <a:pt x="1752" y="1752"/>
                  </a:lnTo>
                  <a:cubicBezTo>
                    <a:pt x="1896" y="1752"/>
                    <a:pt x="2001" y="1647"/>
                    <a:pt x="2001" y="1503"/>
                  </a:cubicBezTo>
                  <a:lnTo>
                    <a:pt x="2001" y="1"/>
                  </a:lnTo>
                  <a:close/>
                </a:path>
              </a:pathLst>
            </a:custGeom>
            <a:solidFill>
              <a:srgbClr val="76899A"/>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597" name="Google Shape;1597;p6"/>
            <p:cNvSpPr/>
            <p:nvPr/>
          </p:nvSpPr>
          <p:spPr>
            <a:xfrm>
              <a:off x="6494483" y="3564757"/>
              <a:ext cx="13340" cy="86711"/>
            </a:xfrm>
            <a:custGeom>
              <a:rect b="b" l="l" r="r" t="t"/>
              <a:pathLst>
                <a:path extrusionOk="0" h="3302" w="508">
                  <a:moveTo>
                    <a:pt x="77" y="0"/>
                  </a:moveTo>
                  <a:cubicBezTo>
                    <a:pt x="29" y="77"/>
                    <a:pt x="10" y="163"/>
                    <a:pt x="1" y="259"/>
                  </a:cubicBezTo>
                  <a:lnTo>
                    <a:pt x="1" y="1713"/>
                  </a:lnTo>
                  <a:cubicBezTo>
                    <a:pt x="1" y="2259"/>
                    <a:pt x="163" y="2795"/>
                    <a:pt x="469" y="3245"/>
                  </a:cubicBezTo>
                  <a:lnTo>
                    <a:pt x="508" y="3302"/>
                  </a:lnTo>
                  <a:lnTo>
                    <a:pt x="508" y="565"/>
                  </a:lnTo>
                  <a:cubicBezTo>
                    <a:pt x="508" y="412"/>
                    <a:pt x="431" y="259"/>
                    <a:pt x="307" y="163"/>
                  </a:cubicBezTo>
                  <a:lnTo>
                    <a:pt x="77" y="0"/>
                  </a:lnTo>
                  <a:close/>
                </a:path>
              </a:pathLst>
            </a:custGeom>
            <a:solidFill>
              <a:srgbClr val="E3E9ED"/>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598" name="Google Shape;1598;p6"/>
            <p:cNvSpPr/>
            <p:nvPr/>
          </p:nvSpPr>
          <p:spPr>
            <a:xfrm>
              <a:off x="6513837" y="3546532"/>
              <a:ext cx="40493" cy="104935"/>
            </a:xfrm>
            <a:custGeom>
              <a:rect b="b" l="l" r="r" t="t"/>
              <a:pathLst>
                <a:path extrusionOk="0" h="3996" w="1542">
                  <a:moveTo>
                    <a:pt x="254" y="0"/>
                  </a:moveTo>
                  <a:cubicBezTo>
                    <a:pt x="242" y="0"/>
                    <a:pt x="230" y="5"/>
                    <a:pt x="221" y="15"/>
                  </a:cubicBezTo>
                  <a:lnTo>
                    <a:pt x="0" y="283"/>
                  </a:lnTo>
                  <a:lnTo>
                    <a:pt x="345" y="704"/>
                  </a:lnTo>
                  <a:cubicBezTo>
                    <a:pt x="367" y="732"/>
                    <a:pt x="399" y="747"/>
                    <a:pt x="432" y="747"/>
                  </a:cubicBezTo>
                  <a:cubicBezTo>
                    <a:pt x="455" y="747"/>
                    <a:pt x="478" y="739"/>
                    <a:pt x="498" y="723"/>
                  </a:cubicBezTo>
                  <a:lnTo>
                    <a:pt x="651" y="599"/>
                  </a:lnTo>
                  <a:lnTo>
                    <a:pt x="651" y="3996"/>
                  </a:lnTo>
                  <a:lnTo>
                    <a:pt x="900" y="3996"/>
                  </a:lnTo>
                  <a:lnTo>
                    <a:pt x="900" y="599"/>
                  </a:lnTo>
                  <a:lnTo>
                    <a:pt x="1044" y="713"/>
                  </a:lnTo>
                  <a:cubicBezTo>
                    <a:pt x="1065" y="735"/>
                    <a:pt x="1093" y="745"/>
                    <a:pt x="1120" y="745"/>
                  </a:cubicBezTo>
                  <a:cubicBezTo>
                    <a:pt x="1153" y="745"/>
                    <a:pt x="1185" y="730"/>
                    <a:pt x="1206" y="704"/>
                  </a:cubicBezTo>
                  <a:lnTo>
                    <a:pt x="1541" y="283"/>
                  </a:lnTo>
                  <a:lnTo>
                    <a:pt x="1331" y="15"/>
                  </a:lnTo>
                  <a:cubicBezTo>
                    <a:pt x="1321" y="5"/>
                    <a:pt x="1309" y="0"/>
                    <a:pt x="1297" y="0"/>
                  </a:cubicBezTo>
                  <a:cubicBezTo>
                    <a:pt x="1285" y="0"/>
                    <a:pt x="1273" y="5"/>
                    <a:pt x="1264" y="15"/>
                  </a:cubicBezTo>
                  <a:lnTo>
                    <a:pt x="776" y="493"/>
                  </a:lnTo>
                  <a:lnTo>
                    <a:pt x="288" y="15"/>
                  </a:lnTo>
                  <a:cubicBezTo>
                    <a:pt x="278" y="5"/>
                    <a:pt x="266" y="0"/>
                    <a:pt x="254" y="0"/>
                  </a:cubicBezTo>
                  <a:close/>
                </a:path>
              </a:pathLst>
            </a:custGeom>
            <a:solidFill>
              <a:srgbClr val="E3E9ED"/>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599" name="Google Shape;1599;p6"/>
            <p:cNvSpPr/>
            <p:nvPr/>
          </p:nvSpPr>
          <p:spPr>
            <a:xfrm>
              <a:off x="6530932" y="3664755"/>
              <a:ext cx="6565" cy="32720"/>
            </a:xfrm>
            <a:custGeom>
              <a:rect b="b" l="l" r="r" t="t"/>
              <a:pathLst>
                <a:path extrusionOk="0" h="1246" w="250">
                  <a:moveTo>
                    <a:pt x="139" y="0"/>
                  </a:moveTo>
                  <a:cubicBezTo>
                    <a:pt x="134" y="0"/>
                    <a:pt x="130" y="0"/>
                    <a:pt x="125" y="1"/>
                  </a:cubicBezTo>
                  <a:cubicBezTo>
                    <a:pt x="58" y="1"/>
                    <a:pt x="0" y="49"/>
                    <a:pt x="0" y="116"/>
                  </a:cubicBezTo>
                  <a:lnTo>
                    <a:pt x="0" y="1245"/>
                  </a:lnTo>
                  <a:lnTo>
                    <a:pt x="249" y="1245"/>
                  </a:lnTo>
                  <a:lnTo>
                    <a:pt x="249" y="116"/>
                  </a:lnTo>
                  <a:cubicBezTo>
                    <a:pt x="249" y="54"/>
                    <a:pt x="200" y="0"/>
                    <a:pt x="139" y="0"/>
                  </a:cubicBezTo>
                  <a:close/>
                </a:path>
              </a:pathLst>
            </a:custGeom>
            <a:solidFill>
              <a:srgbClr val="63798C"/>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600" name="Google Shape;1600;p6"/>
            <p:cNvSpPr/>
            <p:nvPr/>
          </p:nvSpPr>
          <p:spPr>
            <a:xfrm>
              <a:off x="6507797" y="3480567"/>
              <a:ext cx="52546" cy="59321"/>
            </a:xfrm>
            <a:custGeom>
              <a:rect b="b" l="l" r="r" t="t"/>
              <a:pathLst>
                <a:path extrusionOk="0" h="2259" w="2001">
                  <a:moveTo>
                    <a:pt x="747" y="0"/>
                  </a:moveTo>
                  <a:cubicBezTo>
                    <a:pt x="336" y="0"/>
                    <a:pt x="1" y="335"/>
                    <a:pt x="1" y="756"/>
                  </a:cubicBezTo>
                  <a:lnTo>
                    <a:pt x="1" y="1254"/>
                  </a:lnTo>
                  <a:cubicBezTo>
                    <a:pt x="1" y="1809"/>
                    <a:pt x="451" y="2259"/>
                    <a:pt x="1006" y="2259"/>
                  </a:cubicBezTo>
                  <a:cubicBezTo>
                    <a:pt x="1551" y="2259"/>
                    <a:pt x="2001" y="1809"/>
                    <a:pt x="2001" y="1254"/>
                  </a:cubicBezTo>
                  <a:lnTo>
                    <a:pt x="2001" y="756"/>
                  </a:lnTo>
                  <a:cubicBezTo>
                    <a:pt x="2001" y="335"/>
                    <a:pt x="1666" y="0"/>
                    <a:pt x="1254" y="0"/>
                  </a:cubicBezTo>
                  <a:close/>
                </a:path>
              </a:pathLst>
            </a:custGeom>
            <a:solidFill>
              <a:srgbClr val="BECBD5"/>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601" name="Google Shape;1601;p6"/>
            <p:cNvSpPr/>
            <p:nvPr/>
          </p:nvSpPr>
          <p:spPr>
            <a:xfrm>
              <a:off x="6507797" y="3480567"/>
              <a:ext cx="36213" cy="59269"/>
            </a:xfrm>
            <a:custGeom>
              <a:rect b="b" l="l" r="r" t="t"/>
              <a:pathLst>
                <a:path extrusionOk="0" h="2257" w="1379">
                  <a:moveTo>
                    <a:pt x="757" y="0"/>
                  </a:moveTo>
                  <a:cubicBezTo>
                    <a:pt x="345" y="0"/>
                    <a:pt x="1" y="335"/>
                    <a:pt x="1" y="756"/>
                  </a:cubicBezTo>
                  <a:lnTo>
                    <a:pt x="1" y="1254"/>
                  </a:lnTo>
                  <a:cubicBezTo>
                    <a:pt x="1" y="1828"/>
                    <a:pt x="472" y="2257"/>
                    <a:pt x="1002" y="2257"/>
                  </a:cubicBezTo>
                  <a:cubicBezTo>
                    <a:pt x="1126" y="2257"/>
                    <a:pt x="1253" y="2233"/>
                    <a:pt x="1379" y="2182"/>
                  </a:cubicBezTo>
                  <a:cubicBezTo>
                    <a:pt x="1006" y="2029"/>
                    <a:pt x="757" y="1665"/>
                    <a:pt x="747" y="1254"/>
                  </a:cubicBezTo>
                  <a:lnTo>
                    <a:pt x="747" y="756"/>
                  </a:lnTo>
                  <a:cubicBezTo>
                    <a:pt x="747" y="383"/>
                    <a:pt x="1015" y="77"/>
                    <a:pt x="1379" y="10"/>
                  </a:cubicBezTo>
                  <a:cubicBezTo>
                    <a:pt x="1341" y="10"/>
                    <a:pt x="1293" y="0"/>
                    <a:pt x="1254" y="0"/>
                  </a:cubicBezTo>
                  <a:close/>
                </a:path>
              </a:pathLst>
            </a:custGeom>
            <a:solidFill>
              <a:srgbClr val="ACBDCA"/>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602" name="Google Shape;1602;p6"/>
            <p:cNvSpPr/>
            <p:nvPr/>
          </p:nvSpPr>
          <p:spPr>
            <a:xfrm>
              <a:off x="6507797" y="3480567"/>
              <a:ext cx="52546" cy="26418"/>
            </a:xfrm>
            <a:custGeom>
              <a:rect b="b" l="l" r="r" t="t"/>
              <a:pathLst>
                <a:path extrusionOk="0" h="1006" w="2001">
                  <a:moveTo>
                    <a:pt x="747" y="0"/>
                  </a:moveTo>
                  <a:cubicBezTo>
                    <a:pt x="336" y="0"/>
                    <a:pt x="1" y="335"/>
                    <a:pt x="1" y="756"/>
                  </a:cubicBezTo>
                  <a:cubicBezTo>
                    <a:pt x="1" y="756"/>
                    <a:pt x="747" y="1005"/>
                    <a:pt x="2001" y="1005"/>
                  </a:cubicBezTo>
                  <a:lnTo>
                    <a:pt x="2001" y="756"/>
                  </a:lnTo>
                  <a:cubicBezTo>
                    <a:pt x="2001" y="335"/>
                    <a:pt x="1666" y="0"/>
                    <a:pt x="1254" y="0"/>
                  </a:cubicBezTo>
                  <a:close/>
                </a:path>
              </a:pathLst>
            </a:custGeom>
            <a:solidFill>
              <a:srgbClr val="657E9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603" name="Google Shape;1603;p6"/>
            <p:cNvSpPr/>
            <p:nvPr/>
          </p:nvSpPr>
          <p:spPr>
            <a:xfrm>
              <a:off x="6507797" y="3480567"/>
              <a:ext cx="36213" cy="23897"/>
            </a:xfrm>
            <a:custGeom>
              <a:rect b="b" l="l" r="r" t="t"/>
              <a:pathLst>
                <a:path extrusionOk="0" h="910" w="1379">
                  <a:moveTo>
                    <a:pt x="757" y="0"/>
                  </a:moveTo>
                  <a:cubicBezTo>
                    <a:pt x="345" y="0"/>
                    <a:pt x="1" y="335"/>
                    <a:pt x="1" y="756"/>
                  </a:cubicBezTo>
                  <a:cubicBezTo>
                    <a:pt x="250" y="823"/>
                    <a:pt x="498" y="881"/>
                    <a:pt x="757" y="909"/>
                  </a:cubicBezTo>
                  <a:lnTo>
                    <a:pt x="757" y="756"/>
                  </a:lnTo>
                  <a:lnTo>
                    <a:pt x="747" y="756"/>
                  </a:lnTo>
                  <a:cubicBezTo>
                    <a:pt x="747" y="383"/>
                    <a:pt x="1015" y="77"/>
                    <a:pt x="1379" y="10"/>
                  </a:cubicBezTo>
                  <a:cubicBezTo>
                    <a:pt x="1341" y="10"/>
                    <a:pt x="1293" y="0"/>
                    <a:pt x="1254" y="0"/>
                  </a:cubicBezTo>
                  <a:close/>
                </a:path>
              </a:pathLst>
            </a:custGeom>
            <a:solidFill>
              <a:srgbClr val="657E9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grpSp>
      <p:grpSp>
        <p:nvGrpSpPr>
          <p:cNvPr id="1604" name="Google Shape;1604;p6"/>
          <p:cNvGrpSpPr/>
          <p:nvPr/>
        </p:nvGrpSpPr>
        <p:grpSpPr>
          <a:xfrm>
            <a:off x="1544021" y="2704993"/>
            <a:ext cx="1025295" cy="1261443"/>
            <a:chOff x="6400644" y="2310269"/>
            <a:chExt cx="275362" cy="338784"/>
          </a:xfrm>
        </p:grpSpPr>
        <p:sp>
          <p:nvSpPr>
            <p:cNvPr id="1605" name="Google Shape;1605;p6"/>
            <p:cNvSpPr/>
            <p:nvPr/>
          </p:nvSpPr>
          <p:spPr>
            <a:xfrm>
              <a:off x="6503789" y="2310269"/>
              <a:ext cx="69070" cy="45399"/>
            </a:xfrm>
            <a:custGeom>
              <a:rect b="b" l="l" r="r" t="t"/>
              <a:pathLst>
                <a:path extrusionOk="0" h="1728" w="2629">
                  <a:moveTo>
                    <a:pt x="1242" y="0"/>
                  </a:moveTo>
                  <a:cubicBezTo>
                    <a:pt x="555" y="0"/>
                    <a:pt x="0" y="555"/>
                    <a:pt x="0" y="1242"/>
                  </a:cubicBezTo>
                  <a:lnTo>
                    <a:pt x="0" y="1728"/>
                  </a:lnTo>
                  <a:lnTo>
                    <a:pt x="382" y="1728"/>
                  </a:lnTo>
                  <a:lnTo>
                    <a:pt x="382" y="1242"/>
                  </a:lnTo>
                  <a:cubicBezTo>
                    <a:pt x="382" y="763"/>
                    <a:pt x="770" y="382"/>
                    <a:pt x="1242" y="382"/>
                  </a:cubicBezTo>
                  <a:lnTo>
                    <a:pt x="1380" y="382"/>
                  </a:lnTo>
                  <a:cubicBezTo>
                    <a:pt x="1859" y="382"/>
                    <a:pt x="2241" y="763"/>
                    <a:pt x="2241" y="1242"/>
                  </a:cubicBezTo>
                  <a:lnTo>
                    <a:pt x="2241" y="1728"/>
                  </a:lnTo>
                  <a:lnTo>
                    <a:pt x="2629" y="1728"/>
                  </a:lnTo>
                  <a:lnTo>
                    <a:pt x="2629" y="1242"/>
                  </a:lnTo>
                  <a:cubicBezTo>
                    <a:pt x="2622" y="555"/>
                    <a:pt x="2067" y="0"/>
                    <a:pt x="1380" y="0"/>
                  </a:cubicBezTo>
                  <a:close/>
                </a:path>
              </a:pathLst>
            </a:custGeom>
            <a:solidFill>
              <a:srgbClr val="E3E9ED"/>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606" name="Google Shape;1606;p6"/>
            <p:cNvSpPr/>
            <p:nvPr/>
          </p:nvSpPr>
          <p:spPr>
            <a:xfrm>
              <a:off x="6434351" y="2389533"/>
              <a:ext cx="207763" cy="259520"/>
            </a:xfrm>
            <a:custGeom>
              <a:rect b="b" l="l" r="r" t="t"/>
              <a:pathLst>
                <a:path extrusionOk="0" h="9878" w="7908">
                  <a:moveTo>
                    <a:pt x="0" y="1"/>
                  </a:moveTo>
                  <a:lnTo>
                    <a:pt x="500" y="9226"/>
                  </a:lnTo>
                  <a:cubicBezTo>
                    <a:pt x="521" y="9593"/>
                    <a:pt x="826" y="9878"/>
                    <a:pt x="1193" y="9878"/>
                  </a:cubicBezTo>
                  <a:lnTo>
                    <a:pt x="6694" y="9878"/>
                  </a:lnTo>
                  <a:cubicBezTo>
                    <a:pt x="7055" y="9871"/>
                    <a:pt x="7360" y="9587"/>
                    <a:pt x="7381" y="9226"/>
                  </a:cubicBezTo>
                  <a:lnTo>
                    <a:pt x="7908" y="1"/>
                  </a:lnTo>
                  <a:close/>
                </a:path>
              </a:pathLst>
            </a:custGeom>
            <a:solidFill>
              <a:srgbClr val="E3E9ED"/>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607" name="Google Shape;1607;p6"/>
            <p:cNvSpPr/>
            <p:nvPr/>
          </p:nvSpPr>
          <p:spPr>
            <a:xfrm>
              <a:off x="6447645" y="2389533"/>
              <a:ext cx="194653" cy="259520"/>
            </a:xfrm>
            <a:custGeom>
              <a:rect b="b" l="l" r="r" t="t"/>
              <a:pathLst>
                <a:path extrusionOk="0" h="9878" w="7409">
                  <a:moveTo>
                    <a:pt x="5113" y="1"/>
                  </a:moveTo>
                  <a:lnTo>
                    <a:pt x="4877" y="8595"/>
                  </a:lnTo>
                  <a:cubicBezTo>
                    <a:pt x="4863" y="8969"/>
                    <a:pt x="4558" y="9261"/>
                    <a:pt x="4190" y="9267"/>
                  </a:cubicBezTo>
                  <a:lnTo>
                    <a:pt x="1" y="9267"/>
                  </a:lnTo>
                  <a:cubicBezTo>
                    <a:pt x="42" y="9614"/>
                    <a:pt x="341" y="9878"/>
                    <a:pt x="687" y="9878"/>
                  </a:cubicBezTo>
                  <a:lnTo>
                    <a:pt x="6188" y="9878"/>
                  </a:lnTo>
                  <a:cubicBezTo>
                    <a:pt x="6555" y="9878"/>
                    <a:pt x="6861" y="9593"/>
                    <a:pt x="6881" y="9226"/>
                  </a:cubicBezTo>
                  <a:lnTo>
                    <a:pt x="7409" y="8"/>
                  </a:lnTo>
                  <a:lnTo>
                    <a:pt x="5113" y="1"/>
                  </a:lnTo>
                  <a:close/>
                </a:path>
              </a:pathLst>
            </a:custGeom>
            <a:solidFill>
              <a:srgbClr val="A5B7C5"/>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608" name="Google Shape;1608;p6"/>
            <p:cNvSpPr/>
            <p:nvPr/>
          </p:nvSpPr>
          <p:spPr>
            <a:xfrm>
              <a:off x="6434351" y="2343424"/>
              <a:ext cx="207211" cy="42850"/>
            </a:xfrm>
            <a:custGeom>
              <a:rect b="b" l="l" r="r" t="t"/>
              <a:pathLst>
                <a:path extrusionOk="0" h="1631" w="7887">
                  <a:moveTo>
                    <a:pt x="1589" y="1"/>
                  </a:moveTo>
                  <a:cubicBezTo>
                    <a:pt x="708" y="1"/>
                    <a:pt x="0" y="708"/>
                    <a:pt x="0" y="1589"/>
                  </a:cubicBezTo>
                  <a:lnTo>
                    <a:pt x="0" y="1631"/>
                  </a:lnTo>
                  <a:lnTo>
                    <a:pt x="7887" y="1631"/>
                  </a:lnTo>
                  <a:lnTo>
                    <a:pt x="7887" y="1589"/>
                  </a:lnTo>
                  <a:cubicBezTo>
                    <a:pt x="7887" y="715"/>
                    <a:pt x="7179" y="8"/>
                    <a:pt x="6305" y="1"/>
                  </a:cubicBezTo>
                  <a:close/>
                </a:path>
              </a:pathLst>
            </a:custGeom>
            <a:solidFill>
              <a:srgbClr val="869FB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609" name="Google Shape;1609;p6"/>
            <p:cNvSpPr/>
            <p:nvPr/>
          </p:nvSpPr>
          <p:spPr>
            <a:xfrm>
              <a:off x="6555178" y="2343424"/>
              <a:ext cx="86568" cy="42850"/>
            </a:xfrm>
            <a:custGeom>
              <a:rect b="b" l="l" r="r" t="t"/>
              <a:pathLst>
                <a:path extrusionOk="0" h="1631" w="3295">
                  <a:moveTo>
                    <a:pt x="0" y="1"/>
                  </a:moveTo>
                  <a:cubicBezTo>
                    <a:pt x="888" y="1"/>
                    <a:pt x="1609" y="722"/>
                    <a:pt x="1609" y="1610"/>
                  </a:cubicBezTo>
                  <a:lnTo>
                    <a:pt x="1609" y="1631"/>
                  </a:lnTo>
                  <a:lnTo>
                    <a:pt x="3295" y="1631"/>
                  </a:lnTo>
                  <a:lnTo>
                    <a:pt x="3295" y="1610"/>
                  </a:lnTo>
                  <a:cubicBezTo>
                    <a:pt x="3295" y="722"/>
                    <a:pt x="2573" y="1"/>
                    <a:pt x="1686" y="1"/>
                  </a:cubicBezTo>
                  <a:close/>
                </a:path>
              </a:pathLst>
            </a:custGeom>
            <a:solidFill>
              <a:srgbClr val="CFD9E0"/>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610" name="Google Shape;1610;p6"/>
            <p:cNvSpPr/>
            <p:nvPr/>
          </p:nvSpPr>
          <p:spPr>
            <a:xfrm>
              <a:off x="6400644" y="2368751"/>
              <a:ext cx="275362" cy="30844"/>
            </a:xfrm>
            <a:custGeom>
              <a:rect b="b" l="l" r="r" t="t"/>
              <a:pathLst>
                <a:path extrusionOk="0" h="1174" w="10481">
                  <a:moveTo>
                    <a:pt x="583" y="1"/>
                  </a:moveTo>
                  <a:cubicBezTo>
                    <a:pt x="257" y="1"/>
                    <a:pt x="0" y="265"/>
                    <a:pt x="0" y="584"/>
                  </a:cubicBezTo>
                  <a:lnTo>
                    <a:pt x="0" y="597"/>
                  </a:lnTo>
                  <a:cubicBezTo>
                    <a:pt x="0" y="917"/>
                    <a:pt x="257" y="1173"/>
                    <a:pt x="583" y="1173"/>
                  </a:cubicBezTo>
                  <a:lnTo>
                    <a:pt x="9898" y="1173"/>
                  </a:lnTo>
                  <a:cubicBezTo>
                    <a:pt x="10217" y="1173"/>
                    <a:pt x="10481" y="917"/>
                    <a:pt x="10481" y="597"/>
                  </a:cubicBezTo>
                  <a:lnTo>
                    <a:pt x="10481" y="584"/>
                  </a:lnTo>
                  <a:cubicBezTo>
                    <a:pt x="10474" y="265"/>
                    <a:pt x="10217" y="1"/>
                    <a:pt x="9898" y="1"/>
                  </a:cubicBezTo>
                  <a:close/>
                </a:path>
              </a:pathLst>
            </a:custGeom>
            <a:solidFill>
              <a:srgbClr val="E3E9ED"/>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611" name="Google Shape;1611;p6"/>
            <p:cNvSpPr/>
            <p:nvPr/>
          </p:nvSpPr>
          <p:spPr>
            <a:xfrm>
              <a:off x="6400644" y="2368751"/>
              <a:ext cx="275362" cy="31028"/>
            </a:xfrm>
            <a:custGeom>
              <a:rect b="b" l="l" r="r" t="t"/>
              <a:pathLst>
                <a:path extrusionOk="0" h="1181" w="10481">
                  <a:moveTo>
                    <a:pt x="8677" y="1"/>
                  </a:moveTo>
                  <a:cubicBezTo>
                    <a:pt x="8677" y="327"/>
                    <a:pt x="8414" y="591"/>
                    <a:pt x="8088" y="591"/>
                  </a:cubicBezTo>
                  <a:lnTo>
                    <a:pt x="0" y="591"/>
                  </a:lnTo>
                  <a:cubicBezTo>
                    <a:pt x="0" y="917"/>
                    <a:pt x="264" y="1180"/>
                    <a:pt x="590" y="1180"/>
                  </a:cubicBezTo>
                  <a:lnTo>
                    <a:pt x="9891" y="1180"/>
                  </a:lnTo>
                  <a:cubicBezTo>
                    <a:pt x="10217" y="1180"/>
                    <a:pt x="10481" y="917"/>
                    <a:pt x="10481" y="591"/>
                  </a:cubicBezTo>
                  <a:cubicBezTo>
                    <a:pt x="10481" y="265"/>
                    <a:pt x="10217" y="1"/>
                    <a:pt x="9891" y="1"/>
                  </a:cubicBezTo>
                  <a:close/>
                </a:path>
              </a:pathLst>
            </a:custGeom>
            <a:solidFill>
              <a:srgbClr val="A5B7C5"/>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612" name="Google Shape;1612;p6"/>
            <p:cNvSpPr/>
            <p:nvPr/>
          </p:nvSpPr>
          <p:spPr>
            <a:xfrm>
              <a:off x="6528748" y="2430912"/>
              <a:ext cx="19153" cy="165858"/>
            </a:xfrm>
            <a:custGeom>
              <a:rect b="b" l="l" r="r" t="t"/>
              <a:pathLst>
                <a:path extrusionOk="0" h="6313" w="729">
                  <a:moveTo>
                    <a:pt x="349" y="0"/>
                  </a:moveTo>
                  <a:cubicBezTo>
                    <a:pt x="154" y="0"/>
                    <a:pt x="0" y="164"/>
                    <a:pt x="0" y="354"/>
                  </a:cubicBezTo>
                  <a:lnTo>
                    <a:pt x="0" y="5951"/>
                  </a:lnTo>
                  <a:cubicBezTo>
                    <a:pt x="0" y="6153"/>
                    <a:pt x="160" y="6312"/>
                    <a:pt x="361" y="6312"/>
                  </a:cubicBezTo>
                  <a:lnTo>
                    <a:pt x="368" y="6312"/>
                  </a:lnTo>
                  <a:cubicBezTo>
                    <a:pt x="562" y="6312"/>
                    <a:pt x="729" y="6153"/>
                    <a:pt x="729" y="5951"/>
                  </a:cubicBezTo>
                  <a:lnTo>
                    <a:pt x="729" y="354"/>
                  </a:lnTo>
                  <a:cubicBezTo>
                    <a:pt x="729" y="160"/>
                    <a:pt x="562" y="0"/>
                    <a:pt x="368" y="0"/>
                  </a:cubicBezTo>
                  <a:lnTo>
                    <a:pt x="361" y="0"/>
                  </a:lnTo>
                  <a:cubicBezTo>
                    <a:pt x="357" y="0"/>
                    <a:pt x="353" y="0"/>
                    <a:pt x="349" y="0"/>
                  </a:cubicBezTo>
                  <a:close/>
                </a:path>
              </a:pathLst>
            </a:custGeom>
            <a:solidFill>
              <a:srgbClr val="667E9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613" name="Google Shape;1613;p6"/>
            <p:cNvSpPr/>
            <p:nvPr/>
          </p:nvSpPr>
          <p:spPr>
            <a:xfrm>
              <a:off x="6582870" y="2430912"/>
              <a:ext cx="23356" cy="165438"/>
            </a:xfrm>
            <a:custGeom>
              <a:rect b="b" l="l" r="r" t="t"/>
              <a:pathLst>
                <a:path extrusionOk="0" h="6297" w="889">
                  <a:moveTo>
                    <a:pt x="508" y="0"/>
                  </a:moveTo>
                  <a:cubicBezTo>
                    <a:pt x="320" y="0"/>
                    <a:pt x="167" y="157"/>
                    <a:pt x="160" y="347"/>
                  </a:cubicBezTo>
                  <a:lnTo>
                    <a:pt x="0" y="5938"/>
                  </a:lnTo>
                  <a:cubicBezTo>
                    <a:pt x="4" y="6175"/>
                    <a:pt x="185" y="6297"/>
                    <a:pt x="365" y="6297"/>
                  </a:cubicBezTo>
                  <a:cubicBezTo>
                    <a:pt x="537" y="6297"/>
                    <a:pt x="708" y="6186"/>
                    <a:pt x="722" y="5958"/>
                  </a:cubicBezTo>
                  <a:lnTo>
                    <a:pt x="881" y="368"/>
                  </a:lnTo>
                  <a:cubicBezTo>
                    <a:pt x="888" y="167"/>
                    <a:pt x="722" y="0"/>
                    <a:pt x="521" y="0"/>
                  </a:cubicBezTo>
                  <a:cubicBezTo>
                    <a:pt x="517" y="0"/>
                    <a:pt x="513" y="0"/>
                    <a:pt x="508" y="0"/>
                  </a:cubicBezTo>
                  <a:close/>
                </a:path>
              </a:pathLst>
            </a:custGeom>
            <a:solidFill>
              <a:srgbClr val="667E9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614" name="Google Shape;1614;p6"/>
            <p:cNvSpPr/>
            <p:nvPr/>
          </p:nvSpPr>
          <p:spPr>
            <a:xfrm>
              <a:off x="6470423" y="2430912"/>
              <a:ext cx="23356" cy="165438"/>
            </a:xfrm>
            <a:custGeom>
              <a:rect b="b" l="l" r="r" t="t"/>
              <a:pathLst>
                <a:path extrusionOk="0" h="6297" w="889">
                  <a:moveTo>
                    <a:pt x="381" y="0"/>
                  </a:moveTo>
                  <a:cubicBezTo>
                    <a:pt x="377" y="0"/>
                    <a:pt x="373" y="0"/>
                    <a:pt x="368" y="0"/>
                  </a:cubicBezTo>
                  <a:cubicBezTo>
                    <a:pt x="160" y="0"/>
                    <a:pt x="1" y="167"/>
                    <a:pt x="8" y="368"/>
                  </a:cubicBezTo>
                  <a:lnTo>
                    <a:pt x="160" y="5958"/>
                  </a:lnTo>
                  <a:cubicBezTo>
                    <a:pt x="177" y="6186"/>
                    <a:pt x="350" y="6297"/>
                    <a:pt x="523" y="6297"/>
                  </a:cubicBezTo>
                  <a:cubicBezTo>
                    <a:pt x="704" y="6297"/>
                    <a:pt x="885" y="6175"/>
                    <a:pt x="889" y="5938"/>
                  </a:cubicBezTo>
                  <a:lnTo>
                    <a:pt x="729" y="347"/>
                  </a:lnTo>
                  <a:cubicBezTo>
                    <a:pt x="722" y="157"/>
                    <a:pt x="569" y="0"/>
                    <a:pt x="381" y="0"/>
                  </a:cubicBezTo>
                  <a:close/>
                </a:path>
              </a:pathLst>
            </a:custGeom>
            <a:solidFill>
              <a:srgbClr val="667E9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615" name="Google Shape;1615;p6"/>
            <p:cNvSpPr/>
            <p:nvPr/>
          </p:nvSpPr>
          <p:spPr>
            <a:xfrm>
              <a:off x="6529668" y="2430912"/>
              <a:ext cx="18233" cy="165858"/>
            </a:xfrm>
            <a:custGeom>
              <a:rect b="b" l="l" r="r" t="t"/>
              <a:pathLst>
                <a:path extrusionOk="0" h="6313" w="694">
                  <a:moveTo>
                    <a:pt x="338" y="0"/>
                  </a:moveTo>
                  <a:cubicBezTo>
                    <a:pt x="334" y="0"/>
                    <a:pt x="330" y="0"/>
                    <a:pt x="326" y="0"/>
                  </a:cubicBezTo>
                  <a:lnTo>
                    <a:pt x="319" y="0"/>
                  </a:lnTo>
                  <a:cubicBezTo>
                    <a:pt x="333" y="42"/>
                    <a:pt x="347" y="90"/>
                    <a:pt x="347" y="139"/>
                  </a:cubicBezTo>
                  <a:lnTo>
                    <a:pt x="347" y="5730"/>
                  </a:lnTo>
                  <a:cubicBezTo>
                    <a:pt x="347" y="5924"/>
                    <a:pt x="194" y="6083"/>
                    <a:pt x="0" y="6090"/>
                  </a:cubicBezTo>
                  <a:cubicBezTo>
                    <a:pt x="56" y="6222"/>
                    <a:pt x="187" y="6312"/>
                    <a:pt x="333" y="6312"/>
                  </a:cubicBezTo>
                  <a:cubicBezTo>
                    <a:pt x="527" y="6312"/>
                    <a:pt x="694" y="6146"/>
                    <a:pt x="694" y="5951"/>
                  </a:cubicBezTo>
                  <a:lnTo>
                    <a:pt x="694" y="361"/>
                  </a:lnTo>
                  <a:cubicBezTo>
                    <a:pt x="694" y="164"/>
                    <a:pt x="534" y="0"/>
                    <a:pt x="338" y="0"/>
                  </a:cubicBezTo>
                  <a:close/>
                </a:path>
              </a:pathLst>
            </a:custGeom>
            <a:solidFill>
              <a:srgbClr val="445D7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616" name="Google Shape;1616;p6"/>
            <p:cNvSpPr/>
            <p:nvPr/>
          </p:nvSpPr>
          <p:spPr>
            <a:xfrm>
              <a:off x="6583789" y="2430912"/>
              <a:ext cx="22437" cy="165858"/>
            </a:xfrm>
            <a:custGeom>
              <a:rect b="b" l="l" r="r" t="t"/>
              <a:pathLst>
                <a:path extrusionOk="0" h="6313" w="854">
                  <a:moveTo>
                    <a:pt x="498" y="0"/>
                  </a:moveTo>
                  <a:cubicBezTo>
                    <a:pt x="494" y="0"/>
                    <a:pt x="490" y="0"/>
                    <a:pt x="486" y="0"/>
                  </a:cubicBezTo>
                  <a:lnTo>
                    <a:pt x="472" y="0"/>
                  </a:lnTo>
                  <a:cubicBezTo>
                    <a:pt x="493" y="42"/>
                    <a:pt x="506" y="97"/>
                    <a:pt x="500" y="153"/>
                  </a:cubicBezTo>
                  <a:lnTo>
                    <a:pt x="347" y="5743"/>
                  </a:lnTo>
                  <a:cubicBezTo>
                    <a:pt x="340" y="5931"/>
                    <a:pt x="187" y="6083"/>
                    <a:pt x="0" y="6090"/>
                  </a:cubicBezTo>
                  <a:cubicBezTo>
                    <a:pt x="62" y="6243"/>
                    <a:pt x="194" y="6312"/>
                    <a:pt x="327" y="6312"/>
                  </a:cubicBezTo>
                  <a:cubicBezTo>
                    <a:pt x="508" y="6312"/>
                    <a:pt x="690" y="6183"/>
                    <a:pt x="694" y="5958"/>
                  </a:cubicBezTo>
                  <a:lnTo>
                    <a:pt x="846" y="368"/>
                  </a:lnTo>
                  <a:cubicBezTo>
                    <a:pt x="853" y="164"/>
                    <a:pt x="693" y="0"/>
                    <a:pt x="498" y="0"/>
                  </a:cubicBezTo>
                  <a:close/>
                </a:path>
              </a:pathLst>
            </a:custGeom>
            <a:solidFill>
              <a:srgbClr val="445D7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617" name="Google Shape;1617;p6"/>
            <p:cNvSpPr/>
            <p:nvPr/>
          </p:nvSpPr>
          <p:spPr>
            <a:xfrm>
              <a:off x="6475547" y="2430912"/>
              <a:ext cx="18338" cy="165963"/>
            </a:xfrm>
            <a:custGeom>
              <a:rect b="b" l="l" r="r" t="t"/>
              <a:pathLst>
                <a:path extrusionOk="0" h="6317" w="698">
                  <a:moveTo>
                    <a:pt x="160" y="0"/>
                  </a:moveTo>
                  <a:cubicBezTo>
                    <a:pt x="173" y="42"/>
                    <a:pt x="187" y="90"/>
                    <a:pt x="187" y="132"/>
                  </a:cubicBezTo>
                  <a:lnTo>
                    <a:pt x="347" y="5723"/>
                  </a:lnTo>
                  <a:cubicBezTo>
                    <a:pt x="347" y="5924"/>
                    <a:pt x="194" y="6090"/>
                    <a:pt x="0" y="6097"/>
                  </a:cubicBezTo>
                  <a:cubicBezTo>
                    <a:pt x="63" y="6248"/>
                    <a:pt x="192" y="6316"/>
                    <a:pt x="323" y="6316"/>
                  </a:cubicBezTo>
                  <a:cubicBezTo>
                    <a:pt x="510" y="6316"/>
                    <a:pt x="698" y="6177"/>
                    <a:pt x="694" y="5945"/>
                  </a:cubicBezTo>
                  <a:lnTo>
                    <a:pt x="534" y="347"/>
                  </a:lnTo>
                  <a:cubicBezTo>
                    <a:pt x="520" y="153"/>
                    <a:pt x="368" y="0"/>
                    <a:pt x="173" y="0"/>
                  </a:cubicBezTo>
                  <a:close/>
                </a:path>
              </a:pathLst>
            </a:custGeom>
            <a:solidFill>
              <a:srgbClr val="445D7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grpSp>
      <p:sp>
        <p:nvSpPr>
          <p:cNvPr id="1618" name="Google Shape;1618;p6"/>
          <p:cNvSpPr txBox="1"/>
          <p:nvPr/>
        </p:nvSpPr>
        <p:spPr>
          <a:xfrm>
            <a:off x="960001" y="4319862"/>
            <a:ext cx="2130711" cy="830997"/>
          </a:xfrm>
          <a:prstGeom prst="rect">
            <a:avLst/>
          </a:prstGeom>
          <a:noFill/>
          <a:ln>
            <a:noFill/>
          </a:ln>
        </p:spPr>
        <p:txBody>
          <a:bodyPr anchorCtr="0" anchor="t" bIns="45700" lIns="91425" spcFirstLastPara="1" rIns="91425" wrap="square" tIns="45700">
            <a:spAutoFit/>
          </a:bodyPr>
          <a:lstStyle/>
          <a:p>
            <a:pPr indent="-380990" lvl="0" marL="380990" marR="0" rtl="0" algn="l">
              <a:lnSpc>
                <a:spcPct val="100000"/>
              </a:lnSpc>
              <a:spcBef>
                <a:spcPts val="0"/>
              </a:spcBef>
              <a:spcAft>
                <a:spcPts val="0"/>
              </a:spcAft>
              <a:buClr>
                <a:srgbClr val="000000"/>
              </a:buClr>
              <a:buSzPts val="1600"/>
              <a:buFont typeface="Arial"/>
              <a:buChar char="•"/>
            </a:pPr>
            <a:r>
              <a:rPr b="0" i="0" lang="en-US" sz="1600" u="none" cap="none" strike="noStrike">
                <a:solidFill>
                  <a:srgbClr val="000000"/>
                </a:solidFill>
                <a:latin typeface="Open Sans"/>
                <a:ea typeface="Open Sans"/>
                <a:cs typeface="Open Sans"/>
                <a:sym typeface="Open Sans"/>
              </a:rPr>
              <a:t>LATITUDE</a:t>
            </a:r>
            <a:endParaRPr/>
          </a:p>
          <a:p>
            <a:pPr indent="-380990" lvl="0" marL="380990" marR="0" rtl="0" algn="l">
              <a:lnSpc>
                <a:spcPct val="100000"/>
              </a:lnSpc>
              <a:spcBef>
                <a:spcPts val="0"/>
              </a:spcBef>
              <a:spcAft>
                <a:spcPts val="0"/>
              </a:spcAft>
              <a:buClr>
                <a:srgbClr val="000000"/>
              </a:buClr>
              <a:buSzPts val="1600"/>
              <a:buFont typeface="Arial"/>
              <a:buChar char="•"/>
            </a:pPr>
            <a:r>
              <a:rPr b="0" i="0" lang="en-US" sz="1600" u="none" cap="none" strike="noStrike">
                <a:solidFill>
                  <a:srgbClr val="000000"/>
                </a:solidFill>
                <a:latin typeface="Open Sans"/>
                <a:ea typeface="Open Sans"/>
                <a:cs typeface="Open Sans"/>
                <a:sym typeface="Open Sans"/>
              </a:rPr>
              <a:t>LONGITUDE</a:t>
            </a:r>
            <a:endParaRPr/>
          </a:p>
          <a:p>
            <a:pPr indent="-380990" lvl="0" marL="380990" marR="0" rtl="0" algn="l">
              <a:lnSpc>
                <a:spcPct val="100000"/>
              </a:lnSpc>
              <a:spcBef>
                <a:spcPts val="0"/>
              </a:spcBef>
              <a:spcAft>
                <a:spcPts val="0"/>
              </a:spcAft>
              <a:buClr>
                <a:srgbClr val="000000"/>
              </a:buClr>
              <a:buSzPts val="1600"/>
              <a:buFont typeface="Arial"/>
              <a:buChar char="•"/>
            </a:pPr>
            <a:r>
              <a:rPr b="0" i="0" lang="en-US" sz="1600" u="none" cap="none" strike="noStrike">
                <a:solidFill>
                  <a:srgbClr val="000000"/>
                </a:solidFill>
                <a:latin typeface="Open Sans"/>
                <a:ea typeface="Open Sans"/>
                <a:cs typeface="Open Sans"/>
                <a:sym typeface="Open Sans"/>
              </a:rPr>
              <a:t>Company Status</a:t>
            </a:r>
            <a:endParaRPr/>
          </a:p>
        </p:txBody>
      </p:sp>
      <p:sp>
        <p:nvSpPr>
          <p:cNvPr id="1619" name="Google Shape;1619;p6"/>
          <p:cNvSpPr txBox="1"/>
          <p:nvPr/>
        </p:nvSpPr>
        <p:spPr>
          <a:xfrm>
            <a:off x="3400300" y="4319862"/>
            <a:ext cx="2686954" cy="830997"/>
          </a:xfrm>
          <a:prstGeom prst="rect">
            <a:avLst/>
          </a:prstGeom>
          <a:noFill/>
          <a:ln>
            <a:noFill/>
          </a:ln>
        </p:spPr>
        <p:txBody>
          <a:bodyPr anchorCtr="0" anchor="t" bIns="45700" lIns="91425" spcFirstLastPara="1" rIns="91425" wrap="square" tIns="45700">
            <a:spAutoFit/>
          </a:bodyPr>
          <a:lstStyle/>
          <a:p>
            <a:pPr indent="-380990" lvl="0" marL="380990" marR="0" rtl="0" algn="l">
              <a:lnSpc>
                <a:spcPct val="100000"/>
              </a:lnSpc>
              <a:spcBef>
                <a:spcPts val="0"/>
              </a:spcBef>
              <a:spcAft>
                <a:spcPts val="0"/>
              </a:spcAft>
              <a:buClr>
                <a:srgbClr val="000000"/>
              </a:buClr>
              <a:buSzPts val="1600"/>
              <a:buFont typeface="Arial"/>
              <a:buChar char="•"/>
            </a:pPr>
            <a:r>
              <a:rPr b="0" i="0" lang="en-US" sz="1600" u="none" cap="none" strike="noStrike">
                <a:solidFill>
                  <a:srgbClr val="000000"/>
                </a:solidFill>
                <a:latin typeface="Open Sans"/>
                <a:ea typeface="Open Sans"/>
                <a:cs typeface="Open Sans"/>
                <a:sym typeface="Open Sans"/>
              </a:rPr>
              <a:t>8-Digit SIC Code</a:t>
            </a:r>
            <a:endParaRPr/>
          </a:p>
          <a:p>
            <a:pPr indent="-380990" lvl="0" marL="380990" marR="0" rtl="0" algn="l">
              <a:lnSpc>
                <a:spcPct val="100000"/>
              </a:lnSpc>
              <a:spcBef>
                <a:spcPts val="0"/>
              </a:spcBef>
              <a:spcAft>
                <a:spcPts val="0"/>
              </a:spcAft>
              <a:buClr>
                <a:srgbClr val="000000"/>
              </a:buClr>
              <a:buSzPts val="1600"/>
              <a:buFont typeface="Arial"/>
              <a:buChar char="•"/>
            </a:pPr>
            <a:r>
              <a:rPr b="0" i="0" lang="en-US" sz="1600" u="none" cap="none" strike="noStrike">
                <a:solidFill>
                  <a:srgbClr val="000000"/>
                </a:solidFill>
                <a:latin typeface="Open Sans"/>
                <a:ea typeface="Open Sans"/>
                <a:cs typeface="Open Sans"/>
                <a:sym typeface="Open Sans"/>
              </a:rPr>
              <a:t>8-Digit SIC Description</a:t>
            </a:r>
            <a:endParaRPr/>
          </a:p>
          <a:p>
            <a:pPr indent="-380990" lvl="0" marL="380990" marR="0" rtl="0" algn="l">
              <a:lnSpc>
                <a:spcPct val="100000"/>
              </a:lnSpc>
              <a:spcBef>
                <a:spcPts val="0"/>
              </a:spcBef>
              <a:spcAft>
                <a:spcPts val="0"/>
              </a:spcAft>
              <a:buClr>
                <a:srgbClr val="000000"/>
              </a:buClr>
              <a:buSzPts val="1600"/>
              <a:buFont typeface="Arial"/>
              <a:buChar char="•"/>
            </a:pPr>
            <a:r>
              <a:rPr b="0" i="0" lang="en-US" sz="1600" u="none" cap="none" strike="noStrike">
                <a:solidFill>
                  <a:srgbClr val="000000"/>
                </a:solidFill>
                <a:latin typeface="Open Sans"/>
                <a:ea typeface="Open Sans"/>
                <a:cs typeface="Open Sans"/>
                <a:sym typeface="Open Sans"/>
              </a:rPr>
              <a:t>Industry</a:t>
            </a:r>
            <a:endParaRPr/>
          </a:p>
        </p:txBody>
      </p:sp>
      <p:sp>
        <p:nvSpPr>
          <p:cNvPr id="1620" name="Google Shape;1620;p6"/>
          <p:cNvSpPr txBox="1"/>
          <p:nvPr/>
        </p:nvSpPr>
        <p:spPr>
          <a:xfrm>
            <a:off x="8480240" y="4295269"/>
            <a:ext cx="2629246" cy="830997"/>
          </a:xfrm>
          <a:prstGeom prst="rect">
            <a:avLst/>
          </a:prstGeom>
          <a:noFill/>
          <a:ln>
            <a:noFill/>
          </a:ln>
        </p:spPr>
        <p:txBody>
          <a:bodyPr anchorCtr="0" anchor="t" bIns="45700" lIns="91425" spcFirstLastPara="1" rIns="91425" wrap="square" tIns="45700">
            <a:spAutoFit/>
          </a:bodyPr>
          <a:lstStyle/>
          <a:p>
            <a:pPr indent="-380990" lvl="0" marL="380990" marR="0" rtl="0" algn="l">
              <a:lnSpc>
                <a:spcPct val="100000"/>
              </a:lnSpc>
              <a:spcBef>
                <a:spcPts val="0"/>
              </a:spcBef>
              <a:spcAft>
                <a:spcPts val="0"/>
              </a:spcAft>
              <a:buClr>
                <a:srgbClr val="000000"/>
              </a:buClr>
              <a:buSzPts val="1600"/>
              <a:buFont typeface="Arial"/>
              <a:buChar char="•"/>
            </a:pPr>
            <a:r>
              <a:rPr b="0" i="0" lang="en-US" sz="1600" u="none" cap="none" strike="noStrike">
                <a:solidFill>
                  <a:srgbClr val="000000"/>
                </a:solidFill>
                <a:latin typeface="Open Sans"/>
                <a:ea typeface="Open Sans"/>
                <a:cs typeface="Open Sans"/>
                <a:sym typeface="Open Sans"/>
              </a:rPr>
              <a:t>Account ID</a:t>
            </a:r>
            <a:endParaRPr/>
          </a:p>
          <a:p>
            <a:pPr indent="-380990" lvl="0" marL="380990" marR="0" rtl="0" algn="l">
              <a:lnSpc>
                <a:spcPct val="100000"/>
              </a:lnSpc>
              <a:spcBef>
                <a:spcPts val="0"/>
              </a:spcBef>
              <a:spcAft>
                <a:spcPts val="0"/>
              </a:spcAft>
              <a:buClr>
                <a:srgbClr val="000000"/>
              </a:buClr>
              <a:buSzPts val="1600"/>
              <a:buFont typeface="Arial"/>
              <a:buChar char="•"/>
            </a:pPr>
            <a:r>
              <a:rPr b="0" i="0" lang="en-US" sz="1600" u="none" cap="none" strike="noStrike">
                <a:solidFill>
                  <a:srgbClr val="000000"/>
                </a:solidFill>
                <a:latin typeface="Open Sans"/>
                <a:ea typeface="Open Sans"/>
                <a:cs typeface="Open Sans"/>
                <a:sym typeface="Open Sans"/>
              </a:rPr>
              <a:t>Company</a:t>
            </a:r>
            <a:endParaRPr/>
          </a:p>
          <a:p>
            <a:pPr indent="-380990" lvl="0" marL="380990" marR="0" rtl="0" algn="l">
              <a:lnSpc>
                <a:spcPct val="100000"/>
              </a:lnSpc>
              <a:spcBef>
                <a:spcPts val="0"/>
              </a:spcBef>
              <a:spcAft>
                <a:spcPts val="0"/>
              </a:spcAft>
              <a:buClr>
                <a:srgbClr val="000000"/>
              </a:buClr>
              <a:buSzPts val="1600"/>
              <a:buFont typeface="Arial"/>
              <a:buChar char="•"/>
            </a:pPr>
            <a:r>
              <a:rPr b="0" i="0" lang="en-US" sz="1600" u="none" cap="none" strike="noStrike">
                <a:solidFill>
                  <a:srgbClr val="000000"/>
                </a:solidFill>
                <a:latin typeface="Open Sans"/>
                <a:ea typeface="Open Sans"/>
                <a:cs typeface="Open Sans"/>
                <a:sym typeface="Open Sans"/>
              </a:rPr>
              <a:t>Company Description</a:t>
            </a:r>
            <a:endParaRPr/>
          </a:p>
        </p:txBody>
      </p:sp>
      <p:sp>
        <p:nvSpPr>
          <p:cNvPr id="1621" name="Google Shape;1621;p6"/>
          <p:cNvSpPr txBox="1"/>
          <p:nvPr/>
        </p:nvSpPr>
        <p:spPr>
          <a:xfrm>
            <a:off x="6217529" y="4295269"/>
            <a:ext cx="2064989" cy="584775"/>
          </a:xfrm>
          <a:prstGeom prst="rect">
            <a:avLst/>
          </a:prstGeom>
          <a:noFill/>
          <a:ln>
            <a:noFill/>
          </a:ln>
        </p:spPr>
        <p:txBody>
          <a:bodyPr anchorCtr="0" anchor="t" bIns="45700" lIns="91425" spcFirstLastPara="1" rIns="91425" wrap="square" tIns="45700">
            <a:spAutoFit/>
          </a:bodyPr>
          <a:lstStyle/>
          <a:p>
            <a:pPr indent="-380990" lvl="0" marL="380990" marR="0" rtl="0" algn="l">
              <a:lnSpc>
                <a:spcPct val="100000"/>
              </a:lnSpc>
              <a:spcBef>
                <a:spcPts val="0"/>
              </a:spcBef>
              <a:spcAft>
                <a:spcPts val="0"/>
              </a:spcAft>
              <a:buClr>
                <a:srgbClr val="000000"/>
              </a:buClr>
              <a:buSzPts val="1600"/>
              <a:buFont typeface="Arial"/>
              <a:buChar char="•"/>
            </a:pPr>
            <a:r>
              <a:rPr b="0" i="0" lang="en-US" sz="1600" u="none" cap="none" strike="noStrike">
                <a:solidFill>
                  <a:srgbClr val="000000"/>
                </a:solidFill>
                <a:latin typeface="Open Sans"/>
                <a:ea typeface="Open Sans"/>
                <a:cs typeface="Open Sans"/>
                <a:sym typeface="Open Sans"/>
              </a:rPr>
              <a:t>Square Footage</a:t>
            </a:r>
            <a:endParaRPr/>
          </a:p>
          <a:p>
            <a:pPr indent="-380990" lvl="0" marL="380990" marR="0" rtl="0" algn="l">
              <a:lnSpc>
                <a:spcPct val="100000"/>
              </a:lnSpc>
              <a:spcBef>
                <a:spcPts val="0"/>
              </a:spcBef>
              <a:spcAft>
                <a:spcPts val="0"/>
              </a:spcAft>
              <a:buClr>
                <a:srgbClr val="000000"/>
              </a:buClr>
              <a:buSzPts val="1600"/>
              <a:buFont typeface="Arial"/>
              <a:buChar char="•"/>
            </a:pPr>
            <a:r>
              <a:rPr b="0" i="0" lang="en-US" sz="1600" u="none" cap="none" strike="noStrike">
                <a:solidFill>
                  <a:srgbClr val="000000"/>
                </a:solidFill>
                <a:latin typeface="Open Sans"/>
                <a:ea typeface="Open Sans"/>
                <a:cs typeface="Open Sans"/>
                <a:sym typeface="Open Sans"/>
              </a:rPr>
              <a:t>Fiscal Year End</a:t>
            </a:r>
            <a:endParaRPr/>
          </a:p>
        </p:txBody>
      </p:sp>
      <p:grpSp>
        <p:nvGrpSpPr>
          <p:cNvPr id="1622" name="Google Shape;1622;p6"/>
          <p:cNvGrpSpPr/>
          <p:nvPr/>
        </p:nvGrpSpPr>
        <p:grpSpPr>
          <a:xfrm>
            <a:off x="6682783" y="2754141"/>
            <a:ext cx="1200280" cy="1199777"/>
            <a:chOff x="6334673" y="2759633"/>
            <a:chExt cx="378325" cy="378167"/>
          </a:xfrm>
        </p:grpSpPr>
        <p:sp>
          <p:nvSpPr>
            <p:cNvPr id="1623" name="Google Shape;1623;p6"/>
            <p:cNvSpPr/>
            <p:nvPr/>
          </p:nvSpPr>
          <p:spPr>
            <a:xfrm>
              <a:off x="6334673" y="2759633"/>
              <a:ext cx="287027" cy="189004"/>
            </a:xfrm>
            <a:custGeom>
              <a:rect b="b" l="l" r="r" t="t"/>
              <a:pathLst>
                <a:path extrusionOk="0" h="7194" w="10925">
                  <a:moveTo>
                    <a:pt x="6983" y="1"/>
                  </a:moveTo>
                  <a:cubicBezTo>
                    <a:pt x="6979" y="1"/>
                    <a:pt x="6975" y="1"/>
                    <a:pt x="6971" y="1"/>
                  </a:cubicBezTo>
                  <a:lnTo>
                    <a:pt x="930" y="1"/>
                  </a:lnTo>
                  <a:cubicBezTo>
                    <a:pt x="417" y="1"/>
                    <a:pt x="7" y="417"/>
                    <a:pt x="7" y="931"/>
                  </a:cubicBezTo>
                  <a:lnTo>
                    <a:pt x="7" y="6965"/>
                  </a:lnTo>
                  <a:cubicBezTo>
                    <a:pt x="0" y="7090"/>
                    <a:pt x="104" y="7194"/>
                    <a:pt x="236" y="7194"/>
                  </a:cubicBezTo>
                  <a:lnTo>
                    <a:pt x="2560" y="7194"/>
                  </a:lnTo>
                  <a:cubicBezTo>
                    <a:pt x="2816" y="7194"/>
                    <a:pt x="3025" y="6986"/>
                    <a:pt x="3025" y="6729"/>
                  </a:cubicBezTo>
                  <a:lnTo>
                    <a:pt x="3025" y="6264"/>
                  </a:lnTo>
                  <a:cubicBezTo>
                    <a:pt x="3031" y="6063"/>
                    <a:pt x="2948" y="5876"/>
                    <a:pt x="2796" y="5744"/>
                  </a:cubicBezTo>
                  <a:cubicBezTo>
                    <a:pt x="1873" y="4981"/>
                    <a:pt x="2407" y="3483"/>
                    <a:pt x="3600" y="3476"/>
                  </a:cubicBezTo>
                  <a:cubicBezTo>
                    <a:pt x="3603" y="3476"/>
                    <a:pt x="3606" y="3476"/>
                    <a:pt x="3609" y="3476"/>
                  </a:cubicBezTo>
                  <a:cubicBezTo>
                    <a:pt x="4796" y="3476"/>
                    <a:pt x="5339" y="4962"/>
                    <a:pt x="4426" y="5730"/>
                  </a:cubicBezTo>
                  <a:cubicBezTo>
                    <a:pt x="4273" y="5862"/>
                    <a:pt x="4183" y="6056"/>
                    <a:pt x="4190" y="6258"/>
                  </a:cubicBezTo>
                  <a:lnTo>
                    <a:pt x="4190" y="6729"/>
                  </a:lnTo>
                  <a:cubicBezTo>
                    <a:pt x="4190" y="6986"/>
                    <a:pt x="4391" y="7194"/>
                    <a:pt x="4648" y="7194"/>
                  </a:cubicBezTo>
                  <a:lnTo>
                    <a:pt x="7207" y="7194"/>
                  </a:lnTo>
                  <a:lnTo>
                    <a:pt x="7207" y="4641"/>
                  </a:lnTo>
                  <a:cubicBezTo>
                    <a:pt x="7207" y="4385"/>
                    <a:pt x="7415" y="4177"/>
                    <a:pt x="7672" y="4177"/>
                  </a:cubicBezTo>
                  <a:lnTo>
                    <a:pt x="8143" y="4177"/>
                  </a:lnTo>
                  <a:cubicBezTo>
                    <a:pt x="8345" y="4177"/>
                    <a:pt x="8539" y="4267"/>
                    <a:pt x="8671" y="4419"/>
                  </a:cubicBezTo>
                  <a:cubicBezTo>
                    <a:pt x="8935" y="4737"/>
                    <a:pt x="9286" y="4878"/>
                    <a:pt x="9633" y="4878"/>
                  </a:cubicBezTo>
                  <a:cubicBezTo>
                    <a:pt x="10288" y="4878"/>
                    <a:pt x="10925" y="4374"/>
                    <a:pt x="10925" y="3594"/>
                  </a:cubicBezTo>
                  <a:cubicBezTo>
                    <a:pt x="10920" y="2815"/>
                    <a:pt x="10288" y="2317"/>
                    <a:pt x="9636" y="2317"/>
                  </a:cubicBezTo>
                  <a:cubicBezTo>
                    <a:pt x="9283" y="2317"/>
                    <a:pt x="8925" y="2463"/>
                    <a:pt x="8657" y="2789"/>
                  </a:cubicBezTo>
                  <a:cubicBezTo>
                    <a:pt x="8530" y="2930"/>
                    <a:pt x="8345" y="3019"/>
                    <a:pt x="8157" y="3019"/>
                  </a:cubicBezTo>
                  <a:cubicBezTo>
                    <a:pt x="8150" y="3019"/>
                    <a:pt x="8143" y="3019"/>
                    <a:pt x="8137" y="3018"/>
                  </a:cubicBezTo>
                  <a:lnTo>
                    <a:pt x="7672" y="3018"/>
                  </a:lnTo>
                  <a:cubicBezTo>
                    <a:pt x="7415" y="3018"/>
                    <a:pt x="7207" y="2810"/>
                    <a:pt x="7207" y="2554"/>
                  </a:cubicBezTo>
                  <a:lnTo>
                    <a:pt x="7207" y="230"/>
                  </a:lnTo>
                  <a:cubicBezTo>
                    <a:pt x="7207" y="102"/>
                    <a:pt x="7103" y="1"/>
                    <a:pt x="6983" y="1"/>
                  </a:cubicBezTo>
                  <a:close/>
                </a:path>
              </a:pathLst>
            </a:custGeom>
            <a:solidFill>
              <a:srgbClr val="8C9CAA"/>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624" name="Google Shape;1624;p6"/>
            <p:cNvSpPr/>
            <p:nvPr/>
          </p:nvSpPr>
          <p:spPr>
            <a:xfrm>
              <a:off x="6426207" y="2948611"/>
              <a:ext cx="286791" cy="189188"/>
            </a:xfrm>
            <a:custGeom>
              <a:rect b="b" l="l" r="r" t="t"/>
              <a:pathLst>
                <a:path extrusionOk="0" h="7201" w="10916">
                  <a:moveTo>
                    <a:pt x="3716" y="1"/>
                  </a:moveTo>
                  <a:lnTo>
                    <a:pt x="3716" y="2560"/>
                  </a:lnTo>
                  <a:cubicBezTo>
                    <a:pt x="3716" y="2817"/>
                    <a:pt x="3508" y="3025"/>
                    <a:pt x="3258" y="3025"/>
                  </a:cubicBezTo>
                  <a:lnTo>
                    <a:pt x="2787" y="3025"/>
                  </a:lnTo>
                  <a:cubicBezTo>
                    <a:pt x="2586" y="3025"/>
                    <a:pt x="2391" y="2935"/>
                    <a:pt x="2260" y="2782"/>
                  </a:cubicBezTo>
                  <a:cubicBezTo>
                    <a:pt x="1993" y="2465"/>
                    <a:pt x="1640" y="2324"/>
                    <a:pt x="1292" y="2324"/>
                  </a:cubicBezTo>
                  <a:cubicBezTo>
                    <a:pt x="636" y="2324"/>
                    <a:pt x="1" y="2828"/>
                    <a:pt x="5" y="3608"/>
                  </a:cubicBezTo>
                  <a:cubicBezTo>
                    <a:pt x="10" y="4383"/>
                    <a:pt x="644" y="4880"/>
                    <a:pt x="1295" y="4880"/>
                  </a:cubicBezTo>
                  <a:cubicBezTo>
                    <a:pt x="1646" y="4880"/>
                    <a:pt x="2002" y="4735"/>
                    <a:pt x="2266" y="4412"/>
                  </a:cubicBezTo>
                  <a:cubicBezTo>
                    <a:pt x="2393" y="4266"/>
                    <a:pt x="2578" y="4183"/>
                    <a:pt x="2770" y="4183"/>
                  </a:cubicBezTo>
                  <a:cubicBezTo>
                    <a:pt x="2778" y="4183"/>
                    <a:pt x="2786" y="4183"/>
                    <a:pt x="2794" y="4183"/>
                  </a:cubicBezTo>
                  <a:lnTo>
                    <a:pt x="3258" y="4183"/>
                  </a:lnTo>
                  <a:cubicBezTo>
                    <a:pt x="3515" y="4183"/>
                    <a:pt x="3723" y="4392"/>
                    <a:pt x="3723" y="4648"/>
                  </a:cubicBezTo>
                  <a:lnTo>
                    <a:pt x="3723" y="6965"/>
                  </a:lnTo>
                  <a:cubicBezTo>
                    <a:pt x="3723" y="7097"/>
                    <a:pt x="3820" y="7201"/>
                    <a:pt x="3952" y="7201"/>
                  </a:cubicBezTo>
                  <a:lnTo>
                    <a:pt x="9986" y="7201"/>
                  </a:lnTo>
                  <a:cubicBezTo>
                    <a:pt x="10500" y="7201"/>
                    <a:pt x="10916" y="6784"/>
                    <a:pt x="10916" y="6271"/>
                  </a:cubicBezTo>
                  <a:lnTo>
                    <a:pt x="10916" y="237"/>
                  </a:lnTo>
                  <a:cubicBezTo>
                    <a:pt x="10916" y="105"/>
                    <a:pt x="10812" y="1"/>
                    <a:pt x="10687" y="1"/>
                  </a:cubicBezTo>
                  <a:lnTo>
                    <a:pt x="8363" y="1"/>
                  </a:lnTo>
                  <a:cubicBezTo>
                    <a:pt x="8107" y="1"/>
                    <a:pt x="7899" y="209"/>
                    <a:pt x="7899" y="466"/>
                  </a:cubicBezTo>
                  <a:lnTo>
                    <a:pt x="7899" y="930"/>
                  </a:lnTo>
                  <a:cubicBezTo>
                    <a:pt x="7892" y="1131"/>
                    <a:pt x="7975" y="1326"/>
                    <a:pt x="8128" y="1457"/>
                  </a:cubicBezTo>
                  <a:cubicBezTo>
                    <a:pt x="9050" y="2214"/>
                    <a:pt x="8516" y="3712"/>
                    <a:pt x="7323" y="3719"/>
                  </a:cubicBezTo>
                  <a:cubicBezTo>
                    <a:pt x="7320" y="3719"/>
                    <a:pt x="7317" y="3719"/>
                    <a:pt x="7315" y="3719"/>
                  </a:cubicBezTo>
                  <a:cubicBezTo>
                    <a:pt x="6127" y="3719"/>
                    <a:pt x="5584" y="2233"/>
                    <a:pt x="6498" y="1464"/>
                  </a:cubicBezTo>
                  <a:cubicBezTo>
                    <a:pt x="6650" y="1333"/>
                    <a:pt x="6740" y="1138"/>
                    <a:pt x="6740" y="937"/>
                  </a:cubicBezTo>
                  <a:lnTo>
                    <a:pt x="6740" y="466"/>
                  </a:lnTo>
                  <a:cubicBezTo>
                    <a:pt x="6740" y="209"/>
                    <a:pt x="6532" y="1"/>
                    <a:pt x="6276" y="1"/>
                  </a:cubicBezTo>
                  <a:close/>
                </a:path>
              </a:pathLst>
            </a:custGeom>
            <a:solidFill>
              <a:srgbClr val="8F9BA9"/>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625" name="Google Shape;1625;p6"/>
            <p:cNvSpPr/>
            <p:nvPr/>
          </p:nvSpPr>
          <p:spPr>
            <a:xfrm>
              <a:off x="6334857" y="2850957"/>
              <a:ext cx="189188" cy="286843"/>
            </a:xfrm>
            <a:custGeom>
              <a:rect b="b" l="l" r="r" t="t"/>
              <a:pathLst>
                <a:path extrusionOk="0" h="10918" w="7201">
                  <a:moveTo>
                    <a:pt x="3586" y="0"/>
                  </a:moveTo>
                  <a:cubicBezTo>
                    <a:pt x="2393" y="7"/>
                    <a:pt x="1859" y="1505"/>
                    <a:pt x="2782" y="2268"/>
                  </a:cubicBezTo>
                  <a:cubicBezTo>
                    <a:pt x="2934" y="2400"/>
                    <a:pt x="3018" y="2594"/>
                    <a:pt x="3018" y="2795"/>
                  </a:cubicBezTo>
                  <a:lnTo>
                    <a:pt x="3018" y="3253"/>
                  </a:lnTo>
                  <a:cubicBezTo>
                    <a:pt x="3018" y="3510"/>
                    <a:pt x="2809" y="3718"/>
                    <a:pt x="2553" y="3718"/>
                  </a:cubicBezTo>
                  <a:lnTo>
                    <a:pt x="229" y="3718"/>
                  </a:lnTo>
                  <a:cubicBezTo>
                    <a:pt x="104" y="3725"/>
                    <a:pt x="0" y="3822"/>
                    <a:pt x="0" y="3954"/>
                  </a:cubicBezTo>
                  <a:lnTo>
                    <a:pt x="0" y="9988"/>
                  </a:lnTo>
                  <a:cubicBezTo>
                    <a:pt x="0" y="10501"/>
                    <a:pt x="416" y="10911"/>
                    <a:pt x="930" y="10918"/>
                  </a:cubicBezTo>
                  <a:lnTo>
                    <a:pt x="6964" y="10918"/>
                  </a:lnTo>
                  <a:cubicBezTo>
                    <a:pt x="7096" y="10918"/>
                    <a:pt x="7200" y="10814"/>
                    <a:pt x="7200" y="10682"/>
                  </a:cubicBezTo>
                  <a:lnTo>
                    <a:pt x="7200" y="8365"/>
                  </a:lnTo>
                  <a:cubicBezTo>
                    <a:pt x="7200" y="8109"/>
                    <a:pt x="6992" y="7900"/>
                    <a:pt x="6735" y="7900"/>
                  </a:cubicBezTo>
                  <a:lnTo>
                    <a:pt x="6264" y="7900"/>
                  </a:lnTo>
                  <a:cubicBezTo>
                    <a:pt x="6256" y="7900"/>
                    <a:pt x="6248" y="7900"/>
                    <a:pt x="6240" y="7900"/>
                  </a:cubicBezTo>
                  <a:cubicBezTo>
                    <a:pt x="6048" y="7900"/>
                    <a:pt x="5870" y="7983"/>
                    <a:pt x="5743" y="8129"/>
                  </a:cubicBezTo>
                  <a:cubicBezTo>
                    <a:pt x="5476" y="8452"/>
                    <a:pt x="5119" y="8597"/>
                    <a:pt x="4767" y="8597"/>
                  </a:cubicBezTo>
                  <a:cubicBezTo>
                    <a:pt x="4114" y="8597"/>
                    <a:pt x="3480" y="8100"/>
                    <a:pt x="3475" y="7325"/>
                  </a:cubicBezTo>
                  <a:cubicBezTo>
                    <a:pt x="3471" y="6545"/>
                    <a:pt x="4106" y="6041"/>
                    <a:pt x="4762" y="6041"/>
                  </a:cubicBezTo>
                  <a:cubicBezTo>
                    <a:pt x="5110" y="6041"/>
                    <a:pt x="5463" y="6182"/>
                    <a:pt x="5730" y="6499"/>
                  </a:cubicBezTo>
                  <a:cubicBezTo>
                    <a:pt x="5861" y="6652"/>
                    <a:pt x="6056" y="6742"/>
                    <a:pt x="6257" y="6742"/>
                  </a:cubicBezTo>
                  <a:lnTo>
                    <a:pt x="6728" y="6742"/>
                  </a:lnTo>
                  <a:cubicBezTo>
                    <a:pt x="6985" y="6742"/>
                    <a:pt x="7193" y="6534"/>
                    <a:pt x="7193" y="6277"/>
                  </a:cubicBezTo>
                  <a:lnTo>
                    <a:pt x="7193" y="3718"/>
                  </a:lnTo>
                  <a:lnTo>
                    <a:pt x="4641" y="3718"/>
                  </a:lnTo>
                  <a:cubicBezTo>
                    <a:pt x="4384" y="3718"/>
                    <a:pt x="4176" y="3510"/>
                    <a:pt x="4176" y="3253"/>
                  </a:cubicBezTo>
                  <a:lnTo>
                    <a:pt x="4176" y="2782"/>
                  </a:lnTo>
                  <a:cubicBezTo>
                    <a:pt x="4176" y="2580"/>
                    <a:pt x="4266" y="2386"/>
                    <a:pt x="4419" y="2254"/>
                  </a:cubicBezTo>
                  <a:cubicBezTo>
                    <a:pt x="5334" y="1491"/>
                    <a:pt x="4786" y="0"/>
                    <a:pt x="3586" y="0"/>
                  </a:cubicBezTo>
                  <a:close/>
                </a:path>
              </a:pathLst>
            </a:custGeom>
            <a:solidFill>
              <a:srgbClr val="5F7D95"/>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grpSp>
      <p:pic>
        <p:nvPicPr>
          <p:cNvPr id="1626" name="Google Shape;1626;p6"/>
          <p:cNvPicPr preferRelativeResize="0"/>
          <p:nvPr/>
        </p:nvPicPr>
        <p:blipFill rotWithShape="1">
          <a:blip r:embed="rId7">
            <a:alphaModFix/>
          </a:blip>
          <a:srcRect b="0" l="0" r="0" t="0"/>
          <a:stretch/>
        </p:blipFill>
        <p:spPr>
          <a:xfrm>
            <a:off x="4070755" y="2579328"/>
            <a:ext cx="1512773" cy="1512773"/>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30" name="Shape 1630"/>
        <p:cNvGrpSpPr/>
        <p:nvPr/>
      </p:nvGrpSpPr>
      <p:grpSpPr>
        <a:xfrm>
          <a:off x="0" y="0"/>
          <a:ext cx="0" cy="0"/>
          <a:chOff x="0" y="0"/>
          <a:chExt cx="0" cy="0"/>
        </a:xfrm>
      </p:grpSpPr>
      <p:sp>
        <p:nvSpPr>
          <p:cNvPr id="1631" name="Google Shape;1631;p7"/>
          <p:cNvSpPr txBox="1"/>
          <p:nvPr>
            <p:ph type="title"/>
          </p:nvPr>
        </p:nvSpPr>
        <p:spPr>
          <a:xfrm>
            <a:off x="960000" y="722233"/>
            <a:ext cx="10281200" cy="763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US"/>
              <a:t>Flagging Missing Data</a:t>
            </a:r>
            <a:endParaRPr/>
          </a:p>
        </p:txBody>
      </p:sp>
      <p:graphicFrame>
        <p:nvGraphicFramePr>
          <p:cNvPr id="1632" name="Google Shape;1632;p7"/>
          <p:cNvGraphicFramePr/>
          <p:nvPr/>
        </p:nvGraphicFramePr>
        <p:xfrm>
          <a:off x="1068386" y="1776297"/>
          <a:ext cx="3000000" cy="3000000"/>
        </p:xfrm>
        <a:graphic>
          <a:graphicData uri="http://schemas.openxmlformats.org/drawingml/2006/table">
            <a:tbl>
              <a:tblPr>
                <a:noFill/>
                <a:tableStyleId>{C151D42E-964B-475E-9BF3-BA9D9C0588C5}</a:tableStyleId>
              </a:tblPr>
              <a:tblGrid>
                <a:gridCol w="1322375"/>
              </a:tblGrid>
              <a:tr h="589275">
                <a:tc>
                  <a:txBody>
                    <a:bodyPr/>
                    <a:lstStyle/>
                    <a:p>
                      <a:pPr indent="0" lvl="0" marL="0" marR="0" rtl="0" algn="ctr">
                        <a:lnSpc>
                          <a:spcPct val="100000"/>
                        </a:lnSpc>
                        <a:spcBef>
                          <a:spcPts val="0"/>
                        </a:spcBef>
                        <a:spcAft>
                          <a:spcPts val="0"/>
                        </a:spcAft>
                        <a:buClr>
                          <a:srgbClr val="000000"/>
                        </a:buClr>
                        <a:buSzPts val="1300"/>
                        <a:buFont typeface="Arial"/>
                        <a:buNone/>
                      </a:pPr>
                      <a:r>
                        <a:rPr b="1" lang="en-US" sz="1300" u="none" cap="none" strike="noStrike">
                          <a:solidFill>
                            <a:schemeClr val="dk1"/>
                          </a:solidFill>
                          <a:latin typeface="Sora"/>
                          <a:ea typeface="Sora"/>
                          <a:cs typeface="Sora"/>
                          <a:sym typeface="Sora"/>
                        </a:rPr>
                        <a:t>Employees</a:t>
                      </a:r>
                      <a:endParaRPr/>
                    </a:p>
                    <a:p>
                      <a:pPr indent="0" lvl="0" marL="0" marR="0" rtl="0" algn="ctr">
                        <a:lnSpc>
                          <a:spcPct val="100000"/>
                        </a:lnSpc>
                        <a:spcBef>
                          <a:spcPts val="0"/>
                        </a:spcBef>
                        <a:spcAft>
                          <a:spcPts val="0"/>
                        </a:spcAft>
                        <a:buClr>
                          <a:srgbClr val="000000"/>
                        </a:buClr>
                        <a:buSzPts val="1300"/>
                        <a:buFont typeface="Arial"/>
                        <a:buNone/>
                      </a:pPr>
                      <a:r>
                        <a:rPr b="1" lang="en-US" sz="1300" u="none" cap="none" strike="noStrike">
                          <a:solidFill>
                            <a:schemeClr val="dk1"/>
                          </a:solidFill>
                          <a:latin typeface="Sora"/>
                          <a:ea typeface="Sora"/>
                          <a:cs typeface="Sora"/>
                          <a:sym typeface="Sora"/>
                        </a:rPr>
                        <a:t>(Single Site)</a:t>
                      </a:r>
                      <a:endParaRPr b="1" sz="1300" u="none" cap="none" strike="noStrike">
                        <a:solidFill>
                          <a:schemeClr val="dk1"/>
                        </a:solidFill>
                        <a:latin typeface="Sora"/>
                        <a:ea typeface="Sora"/>
                        <a:cs typeface="Sora"/>
                        <a:sym typeface="Sora"/>
                      </a:endParaRPr>
                    </a:p>
                  </a:txBody>
                  <a:tcPr marT="91425" marB="91425" marR="121900" marL="1219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1"/>
                    </a:solidFill>
                  </a:tcPr>
                </a:tc>
              </a:tr>
              <a:tr h="488025">
                <a:tc>
                  <a:txBody>
                    <a:bodyPr/>
                    <a:lstStyle/>
                    <a:p>
                      <a:pPr indent="0" lvl="0" marL="0" marR="0" rtl="0" algn="ctr">
                        <a:lnSpc>
                          <a:spcPct val="100000"/>
                        </a:lnSpc>
                        <a:spcBef>
                          <a:spcPts val="0"/>
                        </a:spcBef>
                        <a:spcAft>
                          <a:spcPts val="0"/>
                        </a:spcAft>
                        <a:buClr>
                          <a:srgbClr val="000000"/>
                        </a:buClr>
                        <a:buSzPts val="1300"/>
                        <a:buFont typeface="Arial"/>
                        <a:buNone/>
                      </a:pPr>
                      <a:r>
                        <a:rPr lang="en-US" sz="1300" u="none" cap="none" strike="noStrike">
                          <a:solidFill>
                            <a:schemeClr val="dk1"/>
                          </a:solidFill>
                          <a:latin typeface="Open Sans"/>
                          <a:ea typeface="Open Sans"/>
                          <a:cs typeface="Open Sans"/>
                          <a:sym typeface="Open Sans"/>
                        </a:rPr>
                        <a:t>10</a:t>
                      </a:r>
                      <a:endParaRPr sz="1300" u="none" cap="none" strike="noStrike">
                        <a:solidFill>
                          <a:schemeClr val="dk1"/>
                        </a:solidFill>
                        <a:latin typeface="Open Sans"/>
                        <a:ea typeface="Open Sans"/>
                        <a:cs typeface="Open Sans"/>
                        <a:sym typeface="Open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88025">
                <a:tc>
                  <a:txBody>
                    <a:bodyPr/>
                    <a:lstStyle/>
                    <a:p>
                      <a:pPr indent="0" lvl="0" marL="0" marR="0" rtl="0" algn="ctr">
                        <a:lnSpc>
                          <a:spcPct val="100000"/>
                        </a:lnSpc>
                        <a:spcBef>
                          <a:spcPts val="0"/>
                        </a:spcBef>
                        <a:spcAft>
                          <a:spcPts val="0"/>
                        </a:spcAft>
                        <a:buClr>
                          <a:srgbClr val="000000"/>
                        </a:buClr>
                        <a:buSzPts val="1300"/>
                        <a:buFont typeface="Arial"/>
                        <a:buNone/>
                      </a:pPr>
                      <a:r>
                        <a:rPr lang="en-US" sz="1300" u="none" cap="none" strike="noStrike">
                          <a:solidFill>
                            <a:schemeClr val="dk1"/>
                          </a:solidFill>
                          <a:latin typeface="Open Sans"/>
                          <a:ea typeface="Open Sans"/>
                          <a:cs typeface="Open Sans"/>
                          <a:sym typeface="Open Sans"/>
                        </a:rPr>
                        <a:t>20</a:t>
                      </a:r>
                      <a:endParaRPr sz="1300" u="none" cap="none" strike="noStrike">
                        <a:solidFill>
                          <a:schemeClr val="dk1"/>
                        </a:solidFill>
                        <a:latin typeface="Open Sans"/>
                        <a:ea typeface="Open Sans"/>
                        <a:cs typeface="Open Sans"/>
                        <a:sym typeface="Open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88025">
                <a:tc>
                  <a:txBody>
                    <a:bodyPr/>
                    <a:lstStyle/>
                    <a:p>
                      <a:pPr indent="0" lvl="0" marL="0" marR="0" rtl="0" algn="ctr">
                        <a:lnSpc>
                          <a:spcPct val="100000"/>
                        </a:lnSpc>
                        <a:spcBef>
                          <a:spcPts val="0"/>
                        </a:spcBef>
                        <a:spcAft>
                          <a:spcPts val="0"/>
                        </a:spcAft>
                        <a:buClr>
                          <a:srgbClr val="000000"/>
                        </a:buClr>
                        <a:buSzPts val="1300"/>
                        <a:buFont typeface="Arial"/>
                        <a:buNone/>
                      </a:pPr>
                      <a:r>
                        <a:rPr lang="en-US" sz="1300" u="none" cap="none" strike="noStrike">
                          <a:solidFill>
                            <a:schemeClr val="dk1"/>
                          </a:solidFill>
                          <a:latin typeface="Open Sans"/>
                          <a:ea typeface="Open Sans"/>
                          <a:cs typeface="Open Sans"/>
                          <a:sym typeface="Open Sans"/>
                        </a:rPr>
                        <a:t>…</a:t>
                      </a:r>
                      <a:endParaRPr sz="1300" u="none" cap="none" strike="noStrike">
                        <a:solidFill>
                          <a:schemeClr val="dk1"/>
                        </a:solidFill>
                        <a:latin typeface="Open Sans"/>
                        <a:ea typeface="Open Sans"/>
                        <a:cs typeface="Open Sans"/>
                        <a:sym typeface="Open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88025">
                <a:tc>
                  <a:txBody>
                    <a:bodyPr/>
                    <a:lstStyle/>
                    <a:p>
                      <a:pPr indent="0" lvl="0" marL="0" marR="0" rtl="0" algn="ctr">
                        <a:lnSpc>
                          <a:spcPct val="100000"/>
                        </a:lnSpc>
                        <a:spcBef>
                          <a:spcPts val="0"/>
                        </a:spcBef>
                        <a:spcAft>
                          <a:spcPts val="0"/>
                        </a:spcAft>
                        <a:buClr>
                          <a:srgbClr val="000000"/>
                        </a:buClr>
                        <a:buSzPts val="1300"/>
                        <a:buFont typeface="Arial"/>
                        <a:buNone/>
                      </a:pPr>
                      <a:r>
                        <a:rPr lang="en-US" sz="1300" u="none" cap="none" strike="noStrike">
                          <a:solidFill>
                            <a:schemeClr val="dk1"/>
                          </a:solidFill>
                          <a:latin typeface="Open Sans"/>
                          <a:ea typeface="Open Sans"/>
                          <a:cs typeface="Open Sans"/>
                          <a:sym typeface="Open Sans"/>
                        </a:rPr>
                        <a:t>NA</a:t>
                      </a:r>
                      <a:endParaRPr sz="1300" u="none" cap="none" strike="noStrike">
                        <a:solidFill>
                          <a:schemeClr val="dk1"/>
                        </a:solidFill>
                        <a:latin typeface="Open Sans"/>
                        <a:ea typeface="Open Sans"/>
                        <a:cs typeface="Open Sans"/>
                        <a:sym typeface="Open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88025">
                <a:tc>
                  <a:txBody>
                    <a:bodyPr/>
                    <a:lstStyle/>
                    <a:p>
                      <a:pPr indent="0" lvl="0" marL="0" marR="0" rtl="0" algn="ctr">
                        <a:lnSpc>
                          <a:spcPct val="100000"/>
                        </a:lnSpc>
                        <a:spcBef>
                          <a:spcPts val="0"/>
                        </a:spcBef>
                        <a:spcAft>
                          <a:spcPts val="0"/>
                        </a:spcAft>
                        <a:buClr>
                          <a:srgbClr val="000000"/>
                        </a:buClr>
                        <a:buSzPts val="1300"/>
                        <a:buFont typeface="Arial"/>
                        <a:buNone/>
                      </a:pPr>
                      <a:r>
                        <a:rPr lang="en-US" sz="1300" u="none" cap="none" strike="noStrike">
                          <a:solidFill>
                            <a:schemeClr val="dk1"/>
                          </a:solidFill>
                          <a:latin typeface="Open Sans"/>
                          <a:ea typeface="Open Sans"/>
                          <a:cs typeface="Open Sans"/>
                          <a:sym typeface="Open Sans"/>
                        </a:rPr>
                        <a:t>NA</a:t>
                      </a:r>
                      <a:endParaRPr sz="1300" u="none" cap="none" strike="noStrike">
                        <a:solidFill>
                          <a:schemeClr val="dk1"/>
                        </a:solidFill>
                        <a:latin typeface="Open Sans"/>
                        <a:ea typeface="Open Sans"/>
                        <a:cs typeface="Open Sans"/>
                        <a:sym typeface="Open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88025">
                <a:tc>
                  <a:txBody>
                    <a:bodyPr/>
                    <a:lstStyle/>
                    <a:p>
                      <a:pPr indent="0" lvl="0" marL="0" marR="0" rtl="0" algn="ctr">
                        <a:lnSpc>
                          <a:spcPct val="100000"/>
                        </a:lnSpc>
                        <a:spcBef>
                          <a:spcPts val="0"/>
                        </a:spcBef>
                        <a:spcAft>
                          <a:spcPts val="0"/>
                        </a:spcAft>
                        <a:buClr>
                          <a:srgbClr val="000000"/>
                        </a:buClr>
                        <a:buSzPts val="1300"/>
                        <a:buFont typeface="Arial"/>
                        <a:buNone/>
                      </a:pPr>
                      <a:r>
                        <a:rPr lang="en-US" sz="1300" u="none" cap="none" strike="noStrike">
                          <a:solidFill>
                            <a:schemeClr val="dk1"/>
                          </a:solidFill>
                          <a:latin typeface="Open Sans"/>
                          <a:ea typeface="Open Sans"/>
                          <a:cs typeface="Open Sans"/>
                          <a:sym typeface="Open Sans"/>
                        </a:rPr>
                        <a:t>…</a:t>
                      </a:r>
                      <a:endParaRPr sz="1300" u="none" cap="none" strike="noStrike">
                        <a:solidFill>
                          <a:schemeClr val="dk1"/>
                        </a:solidFill>
                        <a:latin typeface="Open Sans"/>
                        <a:ea typeface="Open Sans"/>
                        <a:cs typeface="Open Sans"/>
                        <a:sym typeface="Open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
        <p:nvSpPr>
          <p:cNvPr id="1633" name="Google Shape;1633;p7"/>
          <p:cNvSpPr/>
          <p:nvPr/>
        </p:nvSpPr>
        <p:spPr>
          <a:xfrm>
            <a:off x="2390750" y="2378765"/>
            <a:ext cx="291549" cy="1457739"/>
          </a:xfrm>
          <a:prstGeom prst="rightBrace">
            <a:avLst>
              <a:gd fmla="val 8333" name="adj1"/>
              <a:gd fmla="val 50000" name="adj2"/>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867" u="none" cap="none" strike="noStrike">
              <a:solidFill>
                <a:schemeClr val="dk1"/>
              </a:solidFill>
              <a:latin typeface="Arial"/>
              <a:ea typeface="Arial"/>
              <a:cs typeface="Arial"/>
              <a:sym typeface="Arial"/>
            </a:endParaRPr>
          </a:p>
        </p:txBody>
      </p:sp>
      <p:sp>
        <p:nvSpPr>
          <p:cNvPr id="1634" name="Google Shape;1634;p7"/>
          <p:cNvSpPr/>
          <p:nvPr/>
        </p:nvSpPr>
        <p:spPr>
          <a:xfrm>
            <a:off x="2390750" y="3836041"/>
            <a:ext cx="291549" cy="1457739"/>
          </a:xfrm>
          <a:prstGeom prst="rightBrace">
            <a:avLst>
              <a:gd fmla="val 8333" name="adj1"/>
              <a:gd fmla="val 50000" name="adj2"/>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867" u="none" cap="none" strike="noStrike">
              <a:solidFill>
                <a:schemeClr val="dk1"/>
              </a:solidFill>
              <a:latin typeface="Arial"/>
              <a:ea typeface="Arial"/>
              <a:cs typeface="Arial"/>
              <a:sym typeface="Arial"/>
            </a:endParaRPr>
          </a:p>
        </p:txBody>
      </p:sp>
      <p:sp>
        <p:nvSpPr>
          <p:cNvPr id="1635" name="Google Shape;1635;p7"/>
          <p:cNvSpPr txBox="1"/>
          <p:nvPr/>
        </p:nvSpPr>
        <p:spPr>
          <a:xfrm>
            <a:off x="2641170" y="2854485"/>
            <a:ext cx="907621" cy="54386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467" u="none" cap="none" strike="noStrike">
                <a:solidFill>
                  <a:srgbClr val="000000"/>
                </a:solidFill>
                <a:latin typeface="Open Sans"/>
                <a:ea typeface="Open Sans"/>
                <a:cs typeface="Open Sans"/>
                <a:sym typeface="Open Sans"/>
              </a:rPr>
              <a:t>58%</a:t>
            </a:r>
            <a:endParaRPr/>
          </a:p>
          <a:p>
            <a:pPr indent="0" lvl="0" marL="0" marR="0" rtl="0" algn="l">
              <a:lnSpc>
                <a:spcPct val="100000"/>
              </a:lnSpc>
              <a:spcBef>
                <a:spcPts val="0"/>
              </a:spcBef>
              <a:spcAft>
                <a:spcPts val="0"/>
              </a:spcAft>
              <a:buNone/>
            </a:pPr>
            <a:r>
              <a:rPr b="1" i="0" lang="en-US" sz="1467" u="none" cap="none" strike="noStrike">
                <a:solidFill>
                  <a:srgbClr val="000000"/>
                </a:solidFill>
                <a:latin typeface="Open Sans"/>
                <a:ea typeface="Open Sans"/>
                <a:cs typeface="Open Sans"/>
                <a:sym typeface="Open Sans"/>
              </a:rPr>
              <a:t>Present</a:t>
            </a:r>
            <a:endParaRPr/>
          </a:p>
        </p:txBody>
      </p:sp>
      <p:sp>
        <p:nvSpPr>
          <p:cNvPr id="1636" name="Google Shape;1636;p7"/>
          <p:cNvSpPr txBox="1"/>
          <p:nvPr/>
        </p:nvSpPr>
        <p:spPr>
          <a:xfrm>
            <a:off x="2651857" y="4312223"/>
            <a:ext cx="893193" cy="54386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467" u="none" cap="none" strike="noStrike">
                <a:solidFill>
                  <a:srgbClr val="000000"/>
                </a:solidFill>
                <a:latin typeface="Open Sans"/>
                <a:ea typeface="Open Sans"/>
                <a:cs typeface="Open Sans"/>
                <a:sym typeface="Open Sans"/>
              </a:rPr>
              <a:t>43%</a:t>
            </a:r>
            <a:endParaRPr/>
          </a:p>
          <a:p>
            <a:pPr indent="0" lvl="0" marL="0" marR="0" rtl="0" algn="l">
              <a:lnSpc>
                <a:spcPct val="100000"/>
              </a:lnSpc>
              <a:spcBef>
                <a:spcPts val="0"/>
              </a:spcBef>
              <a:spcAft>
                <a:spcPts val="0"/>
              </a:spcAft>
              <a:buNone/>
            </a:pPr>
            <a:r>
              <a:rPr b="1" i="0" lang="en-US" sz="1467" u="none" cap="none" strike="noStrike">
                <a:solidFill>
                  <a:srgbClr val="000000"/>
                </a:solidFill>
                <a:latin typeface="Open Sans"/>
                <a:ea typeface="Open Sans"/>
                <a:cs typeface="Open Sans"/>
                <a:sym typeface="Open Sans"/>
              </a:rPr>
              <a:t>Missing</a:t>
            </a:r>
            <a:endParaRPr/>
          </a:p>
        </p:txBody>
      </p:sp>
      <p:pic>
        <p:nvPicPr>
          <p:cNvPr id="1637" name="Google Shape;1637;p7"/>
          <p:cNvPicPr preferRelativeResize="0"/>
          <p:nvPr/>
        </p:nvPicPr>
        <p:blipFill rotWithShape="1">
          <a:blip r:embed="rId3">
            <a:alphaModFix/>
          </a:blip>
          <a:srcRect b="0" l="0" r="0" t="0"/>
          <a:stretch/>
        </p:blipFill>
        <p:spPr>
          <a:xfrm>
            <a:off x="5661928" y="1776298"/>
            <a:ext cx="5579272" cy="3611925"/>
          </a:xfrm>
          <a:prstGeom prst="rect">
            <a:avLst/>
          </a:prstGeom>
          <a:noFill/>
          <a:ln>
            <a:noFill/>
          </a:ln>
        </p:spPr>
      </p:pic>
      <p:graphicFrame>
        <p:nvGraphicFramePr>
          <p:cNvPr id="1638" name="Google Shape;1638;p7"/>
          <p:cNvGraphicFramePr/>
          <p:nvPr/>
        </p:nvGraphicFramePr>
        <p:xfrm>
          <a:off x="3626559" y="1776297"/>
          <a:ext cx="3000000" cy="3000000"/>
        </p:xfrm>
        <a:graphic>
          <a:graphicData uri="http://schemas.openxmlformats.org/drawingml/2006/table">
            <a:tbl>
              <a:tblPr>
                <a:noFill/>
                <a:tableStyleId>{C151D42E-964B-475E-9BF3-BA9D9C0588C5}</a:tableStyleId>
              </a:tblPr>
              <a:tblGrid>
                <a:gridCol w="1581025"/>
              </a:tblGrid>
              <a:tr h="589275">
                <a:tc>
                  <a:txBody>
                    <a:bodyPr/>
                    <a:lstStyle/>
                    <a:p>
                      <a:pPr indent="0" lvl="0" marL="0" marR="0" rtl="0" algn="ctr">
                        <a:lnSpc>
                          <a:spcPct val="100000"/>
                        </a:lnSpc>
                        <a:spcBef>
                          <a:spcPts val="0"/>
                        </a:spcBef>
                        <a:spcAft>
                          <a:spcPts val="0"/>
                        </a:spcAft>
                        <a:buClr>
                          <a:srgbClr val="000000"/>
                        </a:buClr>
                        <a:buSzPts val="1300"/>
                        <a:buFont typeface="Arial"/>
                        <a:buNone/>
                      </a:pPr>
                      <a:r>
                        <a:rPr b="1" lang="en-US" sz="1300" u="none" cap="none" strike="noStrike">
                          <a:solidFill>
                            <a:schemeClr val="dk1"/>
                          </a:solidFill>
                          <a:latin typeface="Sora"/>
                          <a:ea typeface="Sora"/>
                          <a:cs typeface="Sora"/>
                          <a:sym typeface="Sora"/>
                        </a:rPr>
                        <a:t>missing_single_employees</a:t>
                      </a:r>
                      <a:endParaRPr b="1" sz="1300" u="none" cap="none" strike="noStrike">
                        <a:solidFill>
                          <a:schemeClr val="dk1"/>
                        </a:solidFill>
                        <a:latin typeface="Sora"/>
                        <a:ea typeface="Sora"/>
                        <a:cs typeface="Sora"/>
                        <a:sym typeface="Sora"/>
                      </a:endParaRPr>
                    </a:p>
                  </a:txBody>
                  <a:tcPr marT="91425" marB="91425" marR="121900" marL="1219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1"/>
                    </a:solidFill>
                  </a:tcPr>
                </a:tc>
              </a:tr>
              <a:tr h="488025">
                <a:tc>
                  <a:txBody>
                    <a:bodyPr/>
                    <a:lstStyle/>
                    <a:p>
                      <a:pPr indent="0" lvl="0" marL="0" marR="0" rtl="0" algn="ctr">
                        <a:lnSpc>
                          <a:spcPct val="100000"/>
                        </a:lnSpc>
                        <a:spcBef>
                          <a:spcPts val="0"/>
                        </a:spcBef>
                        <a:spcAft>
                          <a:spcPts val="0"/>
                        </a:spcAft>
                        <a:buClr>
                          <a:srgbClr val="000000"/>
                        </a:buClr>
                        <a:buSzPts val="1300"/>
                        <a:buFont typeface="Arial"/>
                        <a:buNone/>
                      </a:pPr>
                      <a:r>
                        <a:rPr lang="en-US" sz="1300" u="none" cap="none" strike="noStrike">
                          <a:solidFill>
                            <a:schemeClr val="dk1"/>
                          </a:solidFill>
                          <a:latin typeface="Open Sans"/>
                          <a:ea typeface="Open Sans"/>
                          <a:cs typeface="Open Sans"/>
                          <a:sym typeface="Open Sans"/>
                        </a:rPr>
                        <a:t>0</a:t>
                      </a:r>
                      <a:endParaRPr sz="1300" u="none" cap="none" strike="noStrike">
                        <a:solidFill>
                          <a:schemeClr val="dk1"/>
                        </a:solidFill>
                        <a:latin typeface="Open Sans"/>
                        <a:ea typeface="Open Sans"/>
                        <a:cs typeface="Open Sans"/>
                        <a:sym typeface="Open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88025">
                <a:tc>
                  <a:txBody>
                    <a:bodyPr/>
                    <a:lstStyle/>
                    <a:p>
                      <a:pPr indent="0" lvl="0" marL="0" marR="0" rtl="0" algn="ctr">
                        <a:lnSpc>
                          <a:spcPct val="100000"/>
                        </a:lnSpc>
                        <a:spcBef>
                          <a:spcPts val="0"/>
                        </a:spcBef>
                        <a:spcAft>
                          <a:spcPts val="0"/>
                        </a:spcAft>
                        <a:buClr>
                          <a:srgbClr val="000000"/>
                        </a:buClr>
                        <a:buSzPts val="1300"/>
                        <a:buFont typeface="Arial"/>
                        <a:buNone/>
                      </a:pPr>
                      <a:r>
                        <a:rPr lang="en-US" sz="1300" u="none" cap="none" strike="noStrike">
                          <a:solidFill>
                            <a:schemeClr val="dk1"/>
                          </a:solidFill>
                          <a:latin typeface="Open Sans"/>
                          <a:ea typeface="Open Sans"/>
                          <a:cs typeface="Open Sans"/>
                          <a:sym typeface="Open Sans"/>
                        </a:rPr>
                        <a:t>0</a:t>
                      </a:r>
                      <a:endParaRPr sz="1300" u="none" cap="none" strike="noStrike">
                        <a:solidFill>
                          <a:schemeClr val="dk1"/>
                        </a:solidFill>
                        <a:latin typeface="Open Sans"/>
                        <a:ea typeface="Open Sans"/>
                        <a:cs typeface="Open Sans"/>
                        <a:sym typeface="Open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88025">
                <a:tc>
                  <a:txBody>
                    <a:bodyPr/>
                    <a:lstStyle/>
                    <a:p>
                      <a:pPr indent="0" lvl="0" marL="0" marR="0" rtl="0" algn="ctr">
                        <a:lnSpc>
                          <a:spcPct val="100000"/>
                        </a:lnSpc>
                        <a:spcBef>
                          <a:spcPts val="0"/>
                        </a:spcBef>
                        <a:spcAft>
                          <a:spcPts val="0"/>
                        </a:spcAft>
                        <a:buClr>
                          <a:srgbClr val="000000"/>
                        </a:buClr>
                        <a:buSzPts val="1300"/>
                        <a:buFont typeface="Arial"/>
                        <a:buNone/>
                      </a:pPr>
                      <a:r>
                        <a:rPr lang="en-US" sz="1300" u="none" cap="none" strike="noStrike">
                          <a:solidFill>
                            <a:schemeClr val="dk1"/>
                          </a:solidFill>
                          <a:latin typeface="Open Sans"/>
                          <a:ea typeface="Open Sans"/>
                          <a:cs typeface="Open Sans"/>
                          <a:sym typeface="Open Sans"/>
                        </a:rPr>
                        <a:t>…</a:t>
                      </a:r>
                      <a:endParaRPr sz="1300" u="none" cap="none" strike="noStrike">
                        <a:solidFill>
                          <a:schemeClr val="dk1"/>
                        </a:solidFill>
                        <a:latin typeface="Open Sans"/>
                        <a:ea typeface="Open Sans"/>
                        <a:cs typeface="Open Sans"/>
                        <a:sym typeface="Open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88025">
                <a:tc>
                  <a:txBody>
                    <a:bodyPr/>
                    <a:lstStyle/>
                    <a:p>
                      <a:pPr indent="0" lvl="0" marL="0" marR="0" rtl="0" algn="ctr">
                        <a:lnSpc>
                          <a:spcPct val="100000"/>
                        </a:lnSpc>
                        <a:spcBef>
                          <a:spcPts val="0"/>
                        </a:spcBef>
                        <a:spcAft>
                          <a:spcPts val="0"/>
                        </a:spcAft>
                        <a:buClr>
                          <a:srgbClr val="000000"/>
                        </a:buClr>
                        <a:buSzPts val="1300"/>
                        <a:buFont typeface="Arial"/>
                        <a:buNone/>
                      </a:pPr>
                      <a:r>
                        <a:rPr lang="en-US" sz="1300" u="none" cap="none" strike="noStrike">
                          <a:solidFill>
                            <a:schemeClr val="dk1"/>
                          </a:solidFill>
                          <a:latin typeface="Open Sans"/>
                          <a:ea typeface="Open Sans"/>
                          <a:cs typeface="Open Sans"/>
                          <a:sym typeface="Open Sans"/>
                        </a:rPr>
                        <a:t>1</a:t>
                      </a:r>
                      <a:endParaRPr sz="1300" u="none" cap="none" strike="noStrike">
                        <a:solidFill>
                          <a:schemeClr val="dk1"/>
                        </a:solidFill>
                        <a:latin typeface="Open Sans"/>
                        <a:ea typeface="Open Sans"/>
                        <a:cs typeface="Open Sans"/>
                        <a:sym typeface="Open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88025">
                <a:tc>
                  <a:txBody>
                    <a:bodyPr/>
                    <a:lstStyle/>
                    <a:p>
                      <a:pPr indent="0" lvl="0" marL="0" marR="0" rtl="0" algn="ctr">
                        <a:lnSpc>
                          <a:spcPct val="100000"/>
                        </a:lnSpc>
                        <a:spcBef>
                          <a:spcPts val="0"/>
                        </a:spcBef>
                        <a:spcAft>
                          <a:spcPts val="0"/>
                        </a:spcAft>
                        <a:buClr>
                          <a:srgbClr val="000000"/>
                        </a:buClr>
                        <a:buSzPts val="1300"/>
                        <a:buFont typeface="Arial"/>
                        <a:buNone/>
                      </a:pPr>
                      <a:r>
                        <a:rPr lang="en-US" sz="1300" u="none" cap="none" strike="noStrike">
                          <a:solidFill>
                            <a:schemeClr val="dk1"/>
                          </a:solidFill>
                          <a:latin typeface="Open Sans"/>
                          <a:ea typeface="Open Sans"/>
                          <a:cs typeface="Open Sans"/>
                          <a:sym typeface="Open Sans"/>
                        </a:rPr>
                        <a:t>1</a:t>
                      </a:r>
                      <a:endParaRPr sz="1300" u="none" cap="none" strike="noStrike">
                        <a:solidFill>
                          <a:schemeClr val="dk1"/>
                        </a:solidFill>
                        <a:latin typeface="Open Sans"/>
                        <a:ea typeface="Open Sans"/>
                        <a:cs typeface="Open Sans"/>
                        <a:sym typeface="Open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88025">
                <a:tc>
                  <a:txBody>
                    <a:bodyPr/>
                    <a:lstStyle/>
                    <a:p>
                      <a:pPr indent="0" lvl="0" marL="0" marR="0" rtl="0" algn="ctr">
                        <a:lnSpc>
                          <a:spcPct val="100000"/>
                        </a:lnSpc>
                        <a:spcBef>
                          <a:spcPts val="0"/>
                        </a:spcBef>
                        <a:spcAft>
                          <a:spcPts val="0"/>
                        </a:spcAft>
                        <a:buClr>
                          <a:srgbClr val="000000"/>
                        </a:buClr>
                        <a:buSzPts val="1300"/>
                        <a:buFont typeface="Arial"/>
                        <a:buNone/>
                      </a:pPr>
                      <a:r>
                        <a:rPr lang="en-US" sz="1300" u="none" cap="none" strike="noStrike">
                          <a:solidFill>
                            <a:schemeClr val="dk1"/>
                          </a:solidFill>
                          <a:latin typeface="Open Sans"/>
                          <a:ea typeface="Open Sans"/>
                          <a:cs typeface="Open Sans"/>
                          <a:sym typeface="Open Sans"/>
                        </a:rPr>
                        <a:t>…</a:t>
                      </a:r>
                      <a:endParaRPr sz="1300" u="none" cap="none" strike="noStrike">
                        <a:solidFill>
                          <a:schemeClr val="dk1"/>
                        </a:solidFill>
                        <a:latin typeface="Open Sans"/>
                        <a:ea typeface="Open Sans"/>
                        <a:cs typeface="Open Sans"/>
                        <a:sym typeface="Open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
        <p:nvSpPr>
          <p:cNvPr id="1639" name="Google Shape;1639;p7"/>
          <p:cNvSpPr txBox="1"/>
          <p:nvPr/>
        </p:nvSpPr>
        <p:spPr>
          <a:xfrm>
            <a:off x="2817997" y="3535040"/>
            <a:ext cx="426903"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400" u="none" cap="none" strike="noStrike">
                <a:solidFill>
                  <a:schemeClr val="dk1"/>
                </a:solidFill>
                <a:latin typeface="Open Sans"/>
                <a:ea typeface="Open Sans"/>
                <a:cs typeface="Open Sans"/>
                <a:sym typeface="Open Sans"/>
              </a:rPr>
              <a:t>→</a:t>
            </a:r>
            <a:endParaRPr b="1" i="0" sz="2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32"/>
                                        </p:tgtEl>
                                        <p:attrNameLst>
                                          <p:attrName>style.visibility</p:attrName>
                                        </p:attrNameLst>
                                      </p:cBhvr>
                                      <p:to>
                                        <p:strVal val="visible"/>
                                      </p:to>
                                    </p:set>
                                    <p:animEffect filter="fade" transition="in">
                                      <p:cBhvr>
                                        <p:cTn dur="500"/>
                                        <p:tgtEl>
                                          <p:spTgt spid="1632"/>
                                        </p:tgtEl>
                                      </p:cBhvr>
                                    </p:animEffect>
                                  </p:childTnLst>
                                </p:cTn>
                              </p:par>
                              <p:par>
                                <p:cTn fill="hold" nodeType="withEffect" presetClass="entr" presetID="10" presetSubtype="0">
                                  <p:stCondLst>
                                    <p:cond delay="0"/>
                                  </p:stCondLst>
                                  <p:childTnLst>
                                    <p:set>
                                      <p:cBhvr>
                                        <p:cTn dur="1" fill="hold">
                                          <p:stCondLst>
                                            <p:cond delay="0"/>
                                          </p:stCondLst>
                                        </p:cTn>
                                        <p:tgtEl>
                                          <p:spTgt spid="1633"/>
                                        </p:tgtEl>
                                        <p:attrNameLst>
                                          <p:attrName>style.visibility</p:attrName>
                                        </p:attrNameLst>
                                      </p:cBhvr>
                                      <p:to>
                                        <p:strVal val="visible"/>
                                      </p:to>
                                    </p:set>
                                    <p:animEffect filter="fade" transition="in">
                                      <p:cBhvr>
                                        <p:cTn dur="500"/>
                                        <p:tgtEl>
                                          <p:spTgt spid="1633"/>
                                        </p:tgtEl>
                                      </p:cBhvr>
                                    </p:animEffect>
                                  </p:childTnLst>
                                </p:cTn>
                              </p:par>
                              <p:par>
                                <p:cTn fill="hold" nodeType="withEffect" presetClass="entr" presetID="10" presetSubtype="0">
                                  <p:stCondLst>
                                    <p:cond delay="0"/>
                                  </p:stCondLst>
                                  <p:childTnLst>
                                    <p:set>
                                      <p:cBhvr>
                                        <p:cTn dur="1" fill="hold">
                                          <p:stCondLst>
                                            <p:cond delay="0"/>
                                          </p:stCondLst>
                                        </p:cTn>
                                        <p:tgtEl>
                                          <p:spTgt spid="1634"/>
                                        </p:tgtEl>
                                        <p:attrNameLst>
                                          <p:attrName>style.visibility</p:attrName>
                                        </p:attrNameLst>
                                      </p:cBhvr>
                                      <p:to>
                                        <p:strVal val="visible"/>
                                      </p:to>
                                    </p:set>
                                    <p:animEffect filter="fade" transition="in">
                                      <p:cBhvr>
                                        <p:cTn dur="500"/>
                                        <p:tgtEl>
                                          <p:spTgt spid="1634"/>
                                        </p:tgtEl>
                                      </p:cBhvr>
                                    </p:animEffect>
                                  </p:childTnLst>
                                </p:cTn>
                              </p:par>
                              <p:par>
                                <p:cTn fill="hold" nodeType="withEffect" presetClass="entr" presetID="10" presetSubtype="0">
                                  <p:stCondLst>
                                    <p:cond delay="0"/>
                                  </p:stCondLst>
                                  <p:childTnLst>
                                    <p:set>
                                      <p:cBhvr>
                                        <p:cTn dur="1" fill="hold">
                                          <p:stCondLst>
                                            <p:cond delay="0"/>
                                          </p:stCondLst>
                                        </p:cTn>
                                        <p:tgtEl>
                                          <p:spTgt spid="1635"/>
                                        </p:tgtEl>
                                        <p:attrNameLst>
                                          <p:attrName>style.visibility</p:attrName>
                                        </p:attrNameLst>
                                      </p:cBhvr>
                                      <p:to>
                                        <p:strVal val="visible"/>
                                      </p:to>
                                    </p:set>
                                    <p:animEffect filter="fade" transition="in">
                                      <p:cBhvr>
                                        <p:cTn dur="500"/>
                                        <p:tgtEl>
                                          <p:spTgt spid="1635"/>
                                        </p:tgtEl>
                                      </p:cBhvr>
                                    </p:animEffect>
                                  </p:childTnLst>
                                </p:cTn>
                              </p:par>
                              <p:par>
                                <p:cTn fill="hold" nodeType="withEffect" presetClass="entr" presetID="10" presetSubtype="0">
                                  <p:stCondLst>
                                    <p:cond delay="0"/>
                                  </p:stCondLst>
                                  <p:childTnLst>
                                    <p:set>
                                      <p:cBhvr>
                                        <p:cTn dur="1" fill="hold">
                                          <p:stCondLst>
                                            <p:cond delay="0"/>
                                          </p:stCondLst>
                                        </p:cTn>
                                        <p:tgtEl>
                                          <p:spTgt spid="1636"/>
                                        </p:tgtEl>
                                        <p:attrNameLst>
                                          <p:attrName>style.visibility</p:attrName>
                                        </p:attrNameLst>
                                      </p:cBhvr>
                                      <p:to>
                                        <p:strVal val="visible"/>
                                      </p:to>
                                    </p:set>
                                    <p:animEffect filter="fade" transition="in">
                                      <p:cBhvr>
                                        <p:cTn dur="500"/>
                                        <p:tgtEl>
                                          <p:spTgt spid="163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39"/>
                                        </p:tgtEl>
                                        <p:attrNameLst>
                                          <p:attrName>style.visibility</p:attrName>
                                        </p:attrNameLst>
                                      </p:cBhvr>
                                      <p:to>
                                        <p:strVal val="visible"/>
                                      </p:to>
                                    </p:set>
                                    <p:animEffect filter="fade" transition="in">
                                      <p:cBhvr>
                                        <p:cTn dur="500"/>
                                        <p:tgtEl>
                                          <p:spTgt spid="1639"/>
                                        </p:tgtEl>
                                      </p:cBhvr>
                                    </p:animEffect>
                                  </p:childTnLst>
                                </p:cTn>
                              </p:par>
                              <p:par>
                                <p:cTn fill="hold" nodeType="withEffect" presetClass="entr" presetID="10" presetSubtype="0">
                                  <p:stCondLst>
                                    <p:cond delay="0"/>
                                  </p:stCondLst>
                                  <p:childTnLst>
                                    <p:set>
                                      <p:cBhvr>
                                        <p:cTn dur="1" fill="hold">
                                          <p:stCondLst>
                                            <p:cond delay="0"/>
                                          </p:stCondLst>
                                        </p:cTn>
                                        <p:tgtEl>
                                          <p:spTgt spid="1638"/>
                                        </p:tgtEl>
                                        <p:attrNameLst>
                                          <p:attrName>style.visibility</p:attrName>
                                        </p:attrNameLst>
                                      </p:cBhvr>
                                      <p:to>
                                        <p:strVal val="visible"/>
                                      </p:to>
                                    </p:set>
                                    <p:animEffect filter="fade" transition="in">
                                      <p:cBhvr>
                                        <p:cTn dur="500"/>
                                        <p:tgtEl>
                                          <p:spTgt spid="163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37"/>
                                        </p:tgtEl>
                                        <p:attrNameLst>
                                          <p:attrName>style.visibility</p:attrName>
                                        </p:attrNameLst>
                                      </p:cBhvr>
                                      <p:to>
                                        <p:strVal val="visible"/>
                                      </p:to>
                                    </p:set>
                                    <p:animEffect filter="fade" transition="in">
                                      <p:cBhvr>
                                        <p:cTn dur="500"/>
                                        <p:tgtEl>
                                          <p:spTgt spid="163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43" name="Shape 1643"/>
        <p:cNvGrpSpPr/>
        <p:nvPr/>
      </p:nvGrpSpPr>
      <p:grpSpPr>
        <a:xfrm>
          <a:off x="0" y="0"/>
          <a:ext cx="0" cy="0"/>
          <a:chOff x="0" y="0"/>
          <a:chExt cx="0" cy="0"/>
        </a:xfrm>
      </p:grpSpPr>
      <p:sp>
        <p:nvSpPr>
          <p:cNvPr id="1644" name="Google Shape;1644;p8"/>
          <p:cNvSpPr txBox="1"/>
          <p:nvPr>
            <p:ph type="title"/>
          </p:nvPr>
        </p:nvSpPr>
        <p:spPr>
          <a:xfrm>
            <a:off x="960000" y="722233"/>
            <a:ext cx="10281200" cy="763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US"/>
              <a:t>Flagging Partial Duplicates</a:t>
            </a:r>
            <a:endParaRPr/>
          </a:p>
        </p:txBody>
      </p:sp>
      <p:graphicFrame>
        <p:nvGraphicFramePr>
          <p:cNvPr id="1645" name="Google Shape;1645;p8"/>
          <p:cNvGraphicFramePr/>
          <p:nvPr/>
        </p:nvGraphicFramePr>
        <p:xfrm>
          <a:off x="893731" y="1774046"/>
          <a:ext cx="3000000" cy="3000000"/>
        </p:xfrm>
        <a:graphic>
          <a:graphicData uri="http://schemas.openxmlformats.org/drawingml/2006/table">
            <a:tbl>
              <a:tblPr>
                <a:noFill/>
                <a:tableStyleId>{C151D42E-964B-475E-9BF3-BA9D9C0588C5}</a:tableStyleId>
              </a:tblPr>
              <a:tblGrid>
                <a:gridCol w="1262725"/>
                <a:gridCol w="1219200"/>
                <a:gridCol w="1265575"/>
                <a:gridCol w="1057200"/>
              </a:tblGrid>
              <a:tr h="589275">
                <a:tc>
                  <a:txBody>
                    <a:bodyPr/>
                    <a:lstStyle/>
                    <a:p>
                      <a:pPr indent="0" lvl="0" marL="0" marR="0" rtl="0" algn="ctr">
                        <a:lnSpc>
                          <a:spcPct val="100000"/>
                        </a:lnSpc>
                        <a:spcBef>
                          <a:spcPts val="0"/>
                        </a:spcBef>
                        <a:spcAft>
                          <a:spcPts val="0"/>
                        </a:spcAft>
                        <a:buClr>
                          <a:srgbClr val="000000"/>
                        </a:buClr>
                        <a:buSzPts val="1300"/>
                        <a:buFont typeface="Arial"/>
                        <a:buNone/>
                      </a:pPr>
                      <a:r>
                        <a:rPr b="1" lang="en-US" sz="1300" u="none" cap="none" strike="noStrike">
                          <a:solidFill>
                            <a:schemeClr val="dk1"/>
                          </a:solidFill>
                          <a:latin typeface="Sora"/>
                          <a:ea typeface="Sora"/>
                          <a:cs typeface="Sora"/>
                          <a:sym typeface="Sora"/>
                        </a:rPr>
                        <a:t>Employees</a:t>
                      </a:r>
                      <a:endParaRPr/>
                    </a:p>
                    <a:p>
                      <a:pPr indent="0" lvl="0" marL="0" marR="0" rtl="0" algn="ctr">
                        <a:lnSpc>
                          <a:spcPct val="100000"/>
                        </a:lnSpc>
                        <a:spcBef>
                          <a:spcPts val="0"/>
                        </a:spcBef>
                        <a:spcAft>
                          <a:spcPts val="0"/>
                        </a:spcAft>
                        <a:buClr>
                          <a:srgbClr val="000000"/>
                        </a:buClr>
                        <a:buSzPts val="1300"/>
                        <a:buFont typeface="Arial"/>
                        <a:buNone/>
                      </a:pPr>
                      <a:r>
                        <a:rPr b="1" lang="en-US" sz="1300" u="none" cap="none" strike="noStrike">
                          <a:solidFill>
                            <a:schemeClr val="dk1"/>
                          </a:solidFill>
                          <a:latin typeface="Sora"/>
                          <a:ea typeface="Sora"/>
                          <a:cs typeface="Sora"/>
                          <a:sym typeface="Sora"/>
                        </a:rPr>
                        <a:t>(Domestic)</a:t>
                      </a:r>
                      <a:endParaRPr b="1" sz="1300" u="none" cap="none" strike="noStrike">
                        <a:solidFill>
                          <a:schemeClr val="dk1"/>
                        </a:solidFill>
                        <a:latin typeface="Sora"/>
                        <a:ea typeface="Sora"/>
                        <a:cs typeface="Sora"/>
                        <a:sym typeface="Sora"/>
                      </a:endParaRPr>
                    </a:p>
                  </a:txBody>
                  <a:tcPr marT="91425" marB="91425" marR="121900" marL="1219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1"/>
                    </a:solidFill>
                  </a:tcPr>
                </a:tc>
                <a:tc>
                  <a:txBody>
                    <a:bodyPr/>
                    <a:lstStyle/>
                    <a:p>
                      <a:pPr indent="0" lvl="0" marL="0" marR="0" rtl="0" algn="ctr">
                        <a:lnSpc>
                          <a:spcPct val="100000"/>
                        </a:lnSpc>
                        <a:spcBef>
                          <a:spcPts val="0"/>
                        </a:spcBef>
                        <a:spcAft>
                          <a:spcPts val="0"/>
                        </a:spcAft>
                        <a:buClr>
                          <a:srgbClr val="000000"/>
                        </a:buClr>
                        <a:buSzPts val="1300"/>
                        <a:buFont typeface="Arial"/>
                        <a:buNone/>
                      </a:pPr>
                      <a:r>
                        <a:rPr b="1" lang="en-US" sz="1300" u="none" cap="none" strike="noStrike">
                          <a:solidFill>
                            <a:schemeClr val="dk1"/>
                          </a:solidFill>
                          <a:latin typeface="Sora"/>
                          <a:ea typeface="Sora"/>
                          <a:cs typeface="Sora"/>
                          <a:sym typeface="Sora"/>
                        </a:rPr>
                        <a:t>Employees</a:t>
                      </a:r>
                      <a:endParaRPr/>
                    </a:p>
                    <a:p>
                      <a:pPr indent="0" lvl="0" marL="0" marR="0" rtl="0" algn="ctr">
                        <a:lnSpc>
                          <a:spcPct val="100000"/>
                        </a:lnSpc>
                        <a:spcBef>
                          <a:spcPts val="0"/>
                        </a:spcBef>
                        <a:spcAft>
                          <a:spcPts val="0"/>
                        </a:spcAft>
                        <a:buClr>
                          <a:srgbClr val="000000"/>
                        </a:buClr>
                        <a:buSzPts val="1300"/>
                        <a:buFont typeface="Arial"/>
                        <a:buNone/>
                      </a:pPr>
                      <a:r>
                        <a:rPr b="1" lang="en-US" sz="1300" u="none" cap="none" strike="noStrike">
                          <a:solidFill>
                            <a:schemeClr val="dk1"/>
                          </a:solidFill>
                          <a:latin typeface="Sora"/>
                          <a:ea typeface="Sora"/>
                          <a:cs typeface="Sora"/>
                          <a:sym typeface="Sora"/>
                        </a:rPr>
                        <a:t>(Global)</a:t>
                      </a:r>
                      <a:endParaRPr/>
                    </a:p>
                  </a:txBody>
                  <a:tcPr marT="91425" marB="91425" marR="121900" marL="1219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1"/>
                    </a:solidFill>
                  </a:tcPr>
                </a:tc>
                <a:tc>
                  <a:txBody>
                    <a:bodyPr/>
                    <a:lstStyle/>
                    <a:p>
                      <a:pPr indent="0" lvl="0" marL="0" marR="0" rtl="0" algn="ctr">
                        <a:lnSpc>
                          <a:spcPct val="100000"/>
                        </a:lnSpc>
                        <a:spcBef>
                          <a:spcPts val="0"/>
                        </a:spcBef>
                        <a:spcAft>
                          <a:spcPts val="0"/>
                        </a:spcAft>
                        <a:buClr>
                          <a:srgbClr val="000000"/>
                        </a:buClr>
                        <a:buSzPts val="1100"/>
                        <a:buFont typeface="Arial"/>
                        <a:buNone/>
                      </a:pPr>
                      <a:r>
                        <a:rPr b="1" lang="en-US" sz="1300" u="none" cap="none" strike="noStrike">
                          <a:solidFill>
                            <a:schemeClr val="dk1"/>
                          </a:solidFill>
                          <a:latin typeface="Sora"/>
                          <a:ea typeface="Sora"/>
                          <a:cs typeface="Sora"/>
                          <a:sym typeface="Sora"/>
                        </a:rPr>
                        <a:t>Sales</a:t>
                      </a:r>
                      <a:endParaRPr/>
                    </a:p>
                    <a:p>
                      <a:pPr indent="0" lvl="0" marL="0" marR="0" rtl="0" algn="ctr">
                        <a:lnSpc>
                          <a:spcPct val="100000"/>
                        </a:lnSpc>
                        <a:spcBef>
                          <a:spcPts val="0"/>
                        </a:spcBef>
                        <a:spcAft>
                          <a:spcPts val="0"/>
                        </a:spcAft>
                        <a:buClr>
                          <a:srgbClr val="000000"/>
                        </a:buClr>
                        <a:buSzPts val="1100"/>
                        <a:buFont typeface="Arial"/>
                        <a:buNone/>
                      </a:pPr>
                      <a:r>
                        <a:rPr b="1" lang="en-US" sz="1300" u="none" cap="none" strike="noStrike">
                          <a:solidFill>
                            <a:schemeClr val="dk1"/>
                          </a:solidFill>
                          <a:latin typeface="Sora"/>
                          <a:ea typeface="Sora"/>
                          <a:cs typeface="Sora"/>
                          <a:sym typeface="Sora"/>
                        </a:rPr>
                        <a:t>(Domestic)</a:t>
                      </a:r>
                      <a:endParaRPr b="1" sz="1300" u="none" cap="none" strike="noStrike">
                        <a:solidFill>
                          <a:schemeClr val="dk1"/>
                        </a:solidFill>
                        <a:latin typeface="Sora"/>
                        <a:ea typeface="Sora"/>
                        <a:cs typeface="Sora"/>
                        <a:sym typeface="Sora"/>
                      </a:endParaRPr>
                    </a:p>
                  </a:txBody>
                  <a:tcPr marT="91425" marB="91425" marR="121900" marL="1219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1"/>
                    </a:solidFill>
                  </a:tcPr>
                </a:tc>
                <a:tc>
                  <a:txBody>
                    <a:bodyPr/>
                    <a:lstStyle/>
                    <a:p>
                      <a:pPr indent="0" lvl="0" marL="0" marR="0" rtl="0" algn="ctr">
                        <a:lnSpc>
                          <a:spcPct val="100000"/>
                        </a:lnSpc>
                        <a:spcBef>
                          <a:spcPts val="0"/>
                        </a:spcBef>
                        <a:spcAft>
                          <a:spcPts val="0"/>
                        </a:spcAft>
                        <a:buClr>
                          <a:srgbClr val="000000"/>
                        </a:buClr>
                        <a:buSzPts val="1100"/>
                        <a:buFont typeface="Arial"/>
                        <a:buNone/>
                      </a:pPr>
                      <a:r>
                        <a:rPr b="1" lang="en-US" sz="1300" u="none" cap="none" strike="noStrike">
                          <a:solidFill>
                            <a:schemeClr val="dk1"/>
                          </a:solidFill>
                          <a:latin typeface="Sora"/>
                          <a:ea typeface="Sora"/>
                          <a:cs typeface="Sora"/>
                          <a:sym typeface="Sora"/>
                        </a:rPr>
                        <a:t>Sales</a:t>
                      </a:r>
                      <a:endParaRPr/>
                    </a:p>
                    <a:p>
                      <a:pPr indent="0" lvl="0" marL="0" marR="0" rtl="0" algn="ctr">
                        <a:lnSpc>
                          <a:spcPct val="100000"/>
                        </a:lnSpc>
                        <a:spcBef>
                          <a:spcPts val="0"/>
                        </a:spcBef>
                        <a:spcAft>
                          <a:spcPts val="0"/>
                        </a:spcAft>
                        <a:buClr>
                          <a:srgbClr val="000000"/>
                        </a:buClr>
                        <a:buSzPts val="1100"/>
                        <a:buFont typeface="Arial"/>
                        <a:buNone/>
                      </a:pPr>
                      <a:r>
                        <a:rPr b="1" lang="en-US" sz="1300" u="none" cap="none" strike="noStrike">
                          <a:solidFill>
                            <a:schemeClr val="dk1"/>
                          </a:solidFill>
                          <a:latin typeface="Sora"/>
                          <a:ea typeface="Sora"/>
                          <a:cs typeface="Sora"/>
                          <a:sym typeface="Sora"/>
                        </a:rPr>
                        <a:t>(Global)</a:t>
                      </a:r>
                      <a:endParaRPr/>
                    </a:p>
                  </a:txBody>
                  <a:tcPr marT="91425" marB="91425" marR="121900" marL="1219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1"/>
                    </a:solidFill>
                  </a:tcPr>
                </a:tc>
              </a:tr>
              <a:tr h="422050">
                <a:tc>
                  <a:txBody>
                    <a:bodyPr/>
                    <a:lstStyle/>
                    <a:p>
                      <a:pPr indent="0" lvl="0" marL="0" marR="0" rtl="0" algn="ctr">
                        <a:lnSpc>
                          <a:spcPct val="100000"/>
                        </a:lnSpc>
                        <a:spcBef>
                          <a:spcPts val="0"/>
                        </a:spcBef>
                        <a:spcAft>
                          <a:spcPts val="0"/>
                        </a:spcAft>
                        <a:buClr>
                          <a:srgbClr val="000000"/>
                        </a:buClr>
                        <a:buSzPts val="1300"/>
                        <a:buFont typeface="Arial"/>
                        <a:buNone/>
                      </a:pPr>
                      <a:r>
                        <a:rPr lang="en-US" sz="1300" u="none" cap="none" strike="noStrike">
                          <a:solidFill>
                            <a:schemeClr val="dk1"/>
                          </a:solidFill>
                          <a:latin typeface="Open Sans"/>
                          <a:ea typeface="Open Sans"/>
                          <a:cs typeface="Open Sans"/>
                          <a:sym typeface="Open Sans"/>
                        </a:rPr>
                        <a:t>100</a:t>
                      </a:r>
                      <a:endParaRPr sz="1300" u="none" cap="none" strike="noStrike">
                        <a:solidFill>
                          <a:schemeClr val="dk1"/>
                        </a:solidFill>
                        <a:latin typeface="Open Sans"/>
                        <a:ea typeface="Open Sans"/>
                        <a:cs typeface="Open Sans"/>
                        <a:sym typeface="Open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300"/>
                        <a:buFont typeface="Arial"/>
                        <a:buNone/>
                      </a:pPr>
                      <a:r>
                        <a:rPr lang="en-US" sz="1300" u="none" cap="none" strike="noStrike">
                          <a:solidFill>
                            <a:schemeClr val="dk1"/>
                          </a:solidFill>
                          <a:latin typeface="Open Sans"/>
                          <a:ea typeface="Open Sans"/>
                          <a:cs typeface="Open Sans"/>
                          <a:sym typeface="Open Sans"/>
                        </a:rPr>
                        <a:t>100</a:t>
                      </a:r>
                      <a:endParaRPr sz="1300" u="none" cap="none" strike="noStrike">
                        <a:solidFill>
                          <a:schemeClr val="dk1"/>
                        </a:solidFill>
                        <a:latin typeface="Open Sans"/>
                        <a:ea typeface="Open Sans"/>
                        <a:cs typeface="Open Sans"/>
                        <a:sym typeface="Open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300"/>
                        <a:buFont typeface="Arial"/>
                        <a:buNone/>
                      </a:pPr>
                      <a:r>
                        <a:rPr lang="en-US" sz="1300" u="none" cap="none" strike="noStrike">
                          <a:solidFill>
                            <a:schemeClr val="dk1"/>
                          </a:solidFill>
                          <a:latin typeface="Open Sans"/>
                          <a:ea typeface="Open Sans"/>
                          <a:cs typeface="Open Sans"/>
                          <a:sym typeface="Open Sans"/>
                        </a:rPr>
                        <a:t>$50,000</a:t>
                      </a:r>
                      <a:endParaRPr sz="1300" u="none" cap="none" strike="noStrike">
                        <a:solidFill>
                          <a:schemeClr val="dk1"/>
                        </a:solidFill>
                        <a:latin typeface="Open Sans"/>
                        <a:ea typeface="Open Sans"/>
                        <a:cs typeface="Open Sans"/>
                        <a:sym typeface="Open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300"/>
                        <a:buFont typeface="Arial"/>
                        <a:buNone/>
                      </a:pPr>
                      <a:r>
                        <a:rPr lang="en-US" sz="1300" u="none" cap="none" strike="noStrike">
                          <a:solidFill>
                            <a:schemeClr val="dk1"/>
                          </a:solidFill>
                          <a:latin typeface="Open Sans"/>
                          <a:ea typeface="Open Sans"/>
                          <a:cs typeface="Open Sans"/>
                          <a:sym typeface="Open Sans"/>
                        </a:rPr>
                        <a:t>$50,000</a:t>
                      </a:r>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04200">
                <a:tc>
                  <a:txBody>
                    <a:bodyPr/>
                    <a:lstStyle/>
                    <a:p>
                      <a:pPr indent="0" lvl="0" marL="0" marR="0" rtl="0" algn="ctr">
                        <a:lnSpc>
                          <a:spcPct val="100000"/>
                        </a:lnSpc>
                        <a:spcBef>
                          <a:spcPts val="0"/>
                        </a:spcBef>
                        <a:spcAft>
                          <a:spcPts val="0"/>
                        </a:spcAft>
                        <a:buClr>
                          <a:srgbClr val="000000"/>
                        </a:buClr>
                        <a:buSzPts val="1300"/>
                        <a:buFont typeface="Arial"/>
                        <a:buNone/>
                      </a:pPr>
                      <a:r>
                        <a:rPr lang="en-US" sz="1300" u="none" cap="none" strike="noStrike">
                          <a:solidFill>
                            <a:schemeClr val="dk1"/>
                          </a:solidFill>
                          <a:latin typeface="Open Sans"/>
                          <a:ea typeface="Open Sans"/>
                          <a:cs typeface="Open Sans"/>
                          <a:sym typeface="Open Sans"/>
                        </a:rPr>
                        <a:t>200</a:t>
                      </a:r>
                      <a:endParaRPr sz="1300" u="none" cap="none" strike="noStrike">
                        <a:solidFill>
                          <a:schemeClr val="dk1"/>
                        </a:solidFill>
                        <a:latin typeface="Open Sans"/>
                        <a:ea typeface="Open Sans"/>
                        <a:cs typeface="Open Sans"/>
                        <a:sym typeface="Open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300"/>
                        <a:buFont typeface="Arial"/>
                        <a:buNone/>
                      </a:pPr>
                      <a:r>
                        <a:rPr lang="en-US" sz="1300" u="none" cap="none" strike="noStrike">
                          <a:solidFill>
                            <a:schemeClr val="dk1"/>
                          </a:solidFill>
                          <a:latin typeface="Open Sans"/>
                          <a:ea typeface="Open Sans"/>
                          <a:cs typeface="Open Sans"/>
                          <a:sym typeface="Open Sans"/>
                        </a:rPr>
                        <a:t>200</a:t>
                      </a:r>
                      <a:endParaRPr sz="1300" u="none" cap="none" strike="noStrike">
                        <a:solidFill>
                          <a:schemeClr val="dk1"/>
                        </a:solidFill>
                        <a:latin typeface="Open Sans"/>
                        <a:ea typeface="Open Sans"/>
                        <a:cs typeface="Open Sans"/>
                        <a:sym typeface="Open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300"/>
                        <a:buFont typeface="Arial"/>
                        <a:buNone/>
                      </a:pPr>
                      <a:r>
                        <a:rPr lang="en-US" sz="1300" u="none" cap="none" strike="noStrike">
                          <a:solidFill>
                            <a:schemeClr val="dk1"/>
                          </a:solidFill>
                          <a:latin typeface="Open Sans"/>
                          <a:ea typeface="Open Sans"/>
                          <a:cs typeface="Open Sans"/>
                          <a:sym typeface="Open Sans"/>
                        </a:rPr>
                        <a:t>$80,000</a:t>
                      </a:r>
                      <a:endParaRPr sz="1300" u="none" cap="none" strike="noStrike">
                        <a:solidFill>
                          <a:schemeClr val="dk1"/>
                        </a:solidFill>
                        <a:latin typeface="Open Sans"/>
                        <a:ea typeface="Open Sans"/>
                        <a:cs typeface="Open Sans"/>
                        <a:sym typeface="Open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300"/>
                        <a:buFont typeface="Arial"/>
                        <a:buNone/>
                      </a:pPr>
                      <a:r>
                        <a:rPr lang="en-US" sz="1300" u="none" cap="none" strike="noStrike">
                          <a:solidFill>
                            <a:schemeClr val="dk1"/>
                          </a:solidFill>
                          <a:latin typeface="Open Sans"/>
                          <a:ea typeface="Open Sans"/>
                          <a:cs typeface="Open Sans"/>
                          <a:sym typeface="Open Sans"/>
                        </a:rPr>
                        <a:t>$80,000</a:t>
                      </a:r>
                      <a:endParaRPr sz="1300" u="none" cap="none" strike="noStrike">
                        <a:solidFill>
                          <a:schemeClr val="dk1"/>
                        </a:solidFill>
                        <a:latin typeface="Open Sans"/>
                        <a:ea typeface="Open Sans"/>
                        <a:cs typeface="Open Sans"/>
                        <a:sym typeface="Open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97575">
                <a:tc>
                  <a:txBody>
                    <a:bodyPr/>
                    <a:lstStyle/>
                    <a:p>
                      <a:pPr indent="0" lvl="0" marL="0" marR="0" rtl="0" algn="ctr">
                        <a:lnSpc>
                          <a:spcPct val="100000"/>
                        </a:lnSpc>
                        <a:spcBef>
                          <a:spcPts val="0"/>
                        </a:spcBef>
                        <a:spcAft>
                          <a:spcPts val="0"/>
                        </a:spcAft>
                        <a:buClr>
                          <a:srgbClr val="000000"/>
                        </a:buClr>
                        <a:buSzPts val="1300"/>
                        <a:buFont typeface="Arial"/>
                        <a:buNone/>
                      </a:pPr>
                      <a:r>
                        <a:rPr lang="en-US" sz="1300" u="none" cap="none" strike="noStrike">
                          <a:solidFill>
                            <a:schemeClr val="dk1"/>
                          </a:solidFill>
                          <a:latin typeface="Open Sans"/>
                          <a:ea typeface="Open Sans"/>
                          <a:cs typeface="Open Sans"/>
                          <a:sym typeface="Open Sans"/>
                        </a:rPr>
                        <a:t>50</a:t>
                      </a:r>
                      <a:endParaRPr sz="1300" u="none" cap="none" strike="noStrike">
                        <a:solidFill>
                          <a:schemeClr val="dk1"/>
                        </a:solidFill>
                        <a:latin typeface="Open Sans"/>
                        <a:ea typeface="Open Sans"/>
                        <a:cs typeface="Open Sans"/>
                        <a:sym typeface="Open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300"/>
                        <a:buFont typeface="Arial"/>
                        <a:buNone/>
                      </a:pPr>
                      <a:r>
                        <a:rPr lang="en-US" sz="1300" u="none" cap="none" strike="noStrike">
                          <a:solidFill>
                            <a:schemeClr val="dk1"/>
                          </a:solidFill>
                          <a:latin typeface="Open Sans"/>
                          <a:ea typeface="Open Sans"/>
                          <a:cs typeface="Open Sans"/>
                          <a:sym typeface="Open Sans"/>
                        </a:rPr>
                        <a:t>50</a:t>
                      </a:r>
                      <a:endParaRPr sz="1300" u="none" cap="none" strike="noStrike">
                        <a:solidFill>
                          <a:schemeClr val="dk1"/>
                        </a:solidFill>
                        <a:latin typeface="Open Sans"/>
                        <a:ea typeface="Open Sans"/>
                        <a:cs typeface="Open Sans"/>
                        <a:sym typeface="Open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300"/>
                        <a:buFont typeface="Arial"/>
                        <a:buNone/>
                      </a:pPr>
                      <a:r>
                        <a:rPr lang="en-US" sz="1300" u="none" cap="none" strike="noStrike">
                          <a:solidFill>
                            <a:schemeClr val="dk1"/>
                          </a:solidFill>
                          <a:latin typeface="Open Sans"/>
                          <a:ea typeface="Open Sans"/>
                          <a:cs typeface="Open Sans"/>
                          <a:sym typeface="Open Sans"/>
                        </a:rPr>
                        <a:t>$100,000</a:t>
                      </a:r>
                      <a:endParaRPr sz="1300" u="none" cap="none" strike="noStrike">
                        <a:solidFill>
                          <a:schemeClr val="dk1"/>
                        </a:solidFill>
                        <a:latin typeface="Open Sans"/>
                        <a:ea typeface="Open Sans"/>
                        <a:cs typeface="Open Sans"/>
                        <a:sym typeface="Open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300"/>
                        <a:buFont typeface="Arial"/>
                        <a:buNone/>
                      </a:pPr>
                      <a:r>
                        <a:rPr lang="en-US" sz="1300" u="none" cap="none" strike="noStrike">
                          <a:solidFill>
                            <a:schemeClr val="dk1"/>
                          </a:solidFill>
                          <a:latin typeface="Open Sans"/>
                          <a:ea typeface="Open Sans"/>
                          <a:cs typeface="Open Sans"/>
                          <a:sym typeface="Open Sans"/>
                        </a:rPr>
                        <a:t>$100,000</a:t>
                      </a:r>
                      <a:endParaRPr sz="1300" u="none" cap="none" strike="noStrike">
                        <a:solidFill>
                          <a:schemeClr val="dk1"/>
                        </a:solidFill>
                        <a:latin typeface="Open Sans"/>
                        <a:ea typeface="Open Sans"/>
                        <a:cs typeface="Open Sans"/>
                        <a:sym typeface="Open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57200">
                <a:tc>
                  <a:txBody>
                    <a:bodyPr/>
                    <a:lstStyle/>
                    <a:p>
                      <a:pPr indent="0" lvl="0" marL="0" marR="0" rtl="0" algn="ctr">
                        <a:lnSpc>
                          <a:spcPct val="100000"/>
                        </a:lnSpc>
                        <a:spcBef>
                          <a:spcPts val="0"/>
                        </a:spcBef>
                        <a:spcAft>
                          <a:spcPts val="0"/>
                        </a:spcAft>
                        <a:buClr>
                          <a:srgbClr val="000000"/>
                        </a:buClr>
                        <a:buSzPts val="1300"/>
                        <a:buFont typeface="Arial"/>
                        <a:buNone/>
                      </a:pPr>
                      <a:r>
                        <a:rPr lang="en-US" sz="1300" u="none" cap="none" strike="noStrike">
                          <a:solidFill>
                            <a:schemeClr val="dk1"/>
                          </a:solidFill>
                          <a:latin typeface="Open Sans"/>
                          <a:ea typeface="Open Sans"/>
                          <a:cs typeface="Open Sans"/>
                          <a:sym typeface="Open Sans"/>
                        </a:rPr>
                        <a:t>…</a:t>
                      </a:r>
                      <a:endParaRPr sz="1300" u="none" cap="none" strike="noStrike">
                        <a:solidFill>
                          <a:schemeClr val="dk1"/>
                        </a:solidFill>
                        <a:latin typeface="Open Sans"/>
                        <a:ea typeface="Open Sans"/>
                        <a:cs typeface="Open Sans"/>
                        <a:sym typeface="Open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300"/>
                        <a:buFont typeface="Arial"/>
                        <a:buNone/>
                      </a:pPr>
                      <a:r>
                        <a:rPr lang="en-US" sz="1300" u="none" cap="none" strike="noStrike">
                          <a:solidFill>
                            <a:schemeClr val="dk1"/>
                          </a:solidFill>
                          <a:latin typeface="Open Sans"/>
                          <a:ea typeface="Open Sans"/>
                          <a:cs typeface="Open Sans"/>
                          <a:sym typeface="Open Sans"/>
                        </a:rPr>
                        <a:t>…</a:t>
                      </a:r>
                      <a:endParaRPr sz="1300" u="none" cap="none" strike="noStrike">
                        <a:solidFill>
                          <a:schemeClr val="dk1"/>
                        </a:solidFill>
                        <a:latin typeface="Open Sans"/>
                        <a:ea typeface="Open Sans"/>
                        <a:cs typeface="Open Sans"/>
                        <a:sym typeface="Open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300"/>
                        <a:buFont typeface="Arial"/>
                        <a:buNone/>
                      </a:pPr>
                      <a:r>
                        <a:rPr lang="en-US" sz="1300" u="none" cap="none" strike="noStrike">
                          <a:solidFill>
                            <a:schemeClr val="dk1"/>
                          </a:solidFill>
                          <a:latin typeface="Open Sans"/>
                          <a:ea typeface="Open Sans"/>
                          <a:cs typeface="Open Sans"/>
                          <a:sym typeface="Open Sans"/>
                        </a:rPr>
                        <a:t>…</a:t>
                      </a:r>
                      <a:endParaRPr sz="1300" u="none" cap="none" strike="noStrike">
                        <a:solidFill>
                          <a:schemeClr val="dk1"/>
                        </a:solidFill>
                        <a:latin typeface="Open Sans"/>
                        <a:ea typeface="Open Sans"/>
                        <a:cs typeface="Open Sans"/>
                        <a:sym typeface="Open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300"/>
                        <a:buFont typeface="Arial"/>
                        <a:buNone/>
                      </a:pPr>
                      <a:r>
                        <a:rPr lang="en-US" sz="1300" u="none" cap="none" strike="noStrike">
                          <a:solidFill>
                            <a:schemeClr val="dk1"/>
                          </a:solidFill>
                          <a:latin typeface="Open Sans"/>
                          <a:ea typeface="Open Sans"/>
                          <a:cs typeface="Open Sans"/>
                          <a:sym typeface="Open Sans"/>
                        </a:rPr>
                        <a:t>…</a:t>
                      </a:r>
                      <a:endParaRPr sz="1300" u="none" cap="none" strike="noStrike">
                        <a:solidFill>
                          <a:schemeClr val="dk1"/>
                        </a:solidFill>
                        <a:latin typeface="Open Sans"/>
                        <a:ea typeface="Open Sans"/>
                        <a:cs typeface="Open Sans"/>
                        <a:sym typeface="Open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83700">
                <a:tc>
                  <a:txBody>
                    <a:bodyPr/>
                    <a:lstStyle/>
                    <a:p>
                      <a:pPr indent="0" lvl="0" marL="0" marR="0" rtl="0" algn="ctr">
                        <a:lnSpc>
                          <a:spcPct val="100000"/>
                        </a:lnSpc>
                        <a:spcBef>
                          <a:spcPts val="0"/>
                        </a:spcBef>
                        <a:spcAft>
                          <a:spcPts val="0"/>
                        </a:spcAft>
                        <a:buClr>
                          <a:srgbClr val="000000"/>
                        </a:buClr>
                        <a:buSzPts val="1300"/>
                        <a:buFont typeface="Arial"/>
                        <a:buNone/>
                      </a:pPr>
                      <a:r>
                        <a:rPr lang="en-US" sz="1300" u="none" cap="none" strike="noStrike">
                          <a:solidFill>
                            <a:schemeClr val="dk1"/>
                          </a:solidFill>
                          <a:latin typeface="Open Sans"/>
                          <a:ea typeface="Open Sans"/>
                          <a:cs typeface="Open Sans"/>
                          <a:sym typeface="Open Sans"/>
                        </a:rPr>
                        <a:t>10</a:t>
                      </a:r>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300"/>
                        <a:buFont typeface="Arial"/>
                        <a:buNone/>
                      </a:pPr>
                      <a:r>
                        <a:rPr lang="en-US" sz="1300" u="none" cap="none" strike="noStrike">
                          <a:solidFill>
                            <a:schemeClr val="dk1"/>
                          </a:solidFill>
                          <a:latin typeface="Open Sans"/>
                          <a:ea typeface="Open Sans"/>
                          <a:cs typeface="Open Sans"/>
                          <a:sym typeface="Open Sans"/>
                        </a:rPr>
                        <a:t>50</a:t>
                      </a:r>
                      <a:endParaRPr sz="1300" u="none" cap="none" strike="noStrike">
                        <a:solidFill>
                          <a:schemeClr val="dk1"/>
                        </a:solidFill>
                        <a:latin typeface="Open Sans"/>
                        <a:ea typeface="Open Sans"/>
                        <a:cs typeface="Open Sans"/>
                        <a:sym typeface="Open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300"/>
                        <a:buFont typeface="Arial"/>
                        <a:buNone/>
                      </a:pPr>
                      <a:r>
                        <a:rPr lang="en-US" sz="1300" u="none" cap="none" strike="noStrike">
                          <a:solidFill>
                            <a:schemeClr val="dk1"/>
                          </a:solidFill>
                          <a:latin typeface="Open Sans"/>
                          <a:ea typeface="Open Sans"/>
                          <a:cs typeface="Open Sans"/>
                          <a:sym typeface="Open Sans"/>
                        </a:rPr>
                        <a:t>$28,000</a:t>
                      </a:r>
                      <a:endParaRPr sz="1300" u="none" cap="none" strike="noStrike">
                        <a:solidFill>
                          <a:schemeClr val="dk1"/>
                        </a:solidFill>
                        <a:latin typeface="Open Sans"/>
                        <a:ea typeface="Open Sans"/>
                        <a:cs typeface="Open Sans"/>
                        <a:sym typeface="Open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300"/>
                        <a:buFont typeface="Arial"/>
                        <a:buNone/>
                      </a:pPr>
                      <a:r>
                        <a:rPr lang="en-US" sz="1300" u="none" cap="none" strike="noStrike">
                          <a:solidFill>
                            <a:schemeClr val="dk1"/>
                          </a:solidFill>
                          <a:latin typeface="Open Sans"/>
                          <a:ea typeface="Open Sans"/>
                          <a:cs typeface="Open Sans"/>
                          <a:sym typeface="Open Sans"/>
                        </a:rPr>
                        <a:t>$34,250</a:t>
                      </a:r>
                      <a:endParaRPr sz="1300" u="none" cap="none" strike="noStrike">
                        <a:solidFill>
                          <a:schemeClr val="dk1"/>
                        </a:solidFill>
                        <a:latin typeface="Open Sans"/>
                        <a:ea typeface="Open Sans"/>
                        <a:cs typeface="Open Sans"/>
                        <a:sym typeface="Open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57200">
                <a:tc>
                  <a:txBody>
                    <a:bodyPr/>
                    <a:lstStyle/>
                    <a:p>
                      <a:pPr indent="0" lvl="0" marL="0" marR="0" rtl="0" algn="ctr">
                        <a:lnSpc>
                          <a:spcPct val="100000"/>
                        </a:lnSpc>
                        <a:spcBef>
                          <a:spcPts val="0"/>
                        </a:spcBef>
                        <a:spcAft>
                          <a:spcPts val="0"/>
                        </a:spcAft>
                        <a:buClr>
                          <a:srgbClr val="000000"/>
                        </a:buClr>
                        <a:buSzPts val="1300"/>
                        <a:buFont typeface="Arial"/>
                        <a:buNone/>
                      </a:pPr>
                      <a:r>
                        <a:rPr lang="en-US" sz="1300" u="none" cap="none" strike="noStrike">
                          <a:solidFill>
                            <a:schemeClr val="dk1"/>
                          </a:solidFill>
                          <a:latin typeface="Open Sans"/>
                          <a:ea typeface="Open Sans"/>
                          <a:cs typeface="Open Sans"/>
                          <a:sym typeface="Open Sans"/>
                        </a:rPr>
                        <a:t>6</a:t>
                      </a:r>
                      <a:endParaRPr sz="1300" u="none" cap="none" strike="noStrike">
                        <a:solidFill>
                          <a:schemeClr val="dk1"/>
                        </a:solidFill>
                        <a:latin typeface="Open Sans"/>
                        <a:ea typeface="Open Sans"/>
                        <a:cs typeface="Open Sans"/>
                        <a:sym typeface="Open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300"/>
                        <a:buFont typeface="Arial"/>
                        <a:buNone/>
                      </a:pPr>
                      <a:r>
                        <a:rPr lang="en-US" sz="1300" u="none" cap="none" strike="noStrike">
                          <a:solidFill>
                            <a:schemeClr val="dk1"/>
                          </a:solidFill>
                          <a:latin typeface="Open Sans"/>
                          <a:ea typeface="Open Sans"/>
                          <a:cs typeface="Open Sans"/>
                          <a:sym typeface="Open Sans"/>
                        </a:rPr>
                        <a:t>3</a:t>
                      </a:r>
                      <a:endParaRPr sz="1300" u="none" cap="none" strike="noStrike">
                        <a:solidFill>
                          <a:schemeClr val="dk1"/>
                        </a:solidFill>
                        <a:latin typeface="Open Sans"/>
                        <a:ea typeface="Open Sans"/>
                        <a:cs typeface="Open Sans"/>
                        <a:sym typeface="Open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300"/>
                        <a:buFont typeface="Arial"/>
                        <a:buNone/>
                      </a:pPr>
                      <a:r>
                        <a:rPr lang="en-US" sz="1300" u="none" cap="none" strike="noStrike">
                          <a:solidFill>
                            <a:schemeClr val="dk1"/>
                          </a:solidFill>
                          <a:latin typeface="Open Sans"/>
                          <a:ea typeface="Open Sans"/>
                          <a:cs typeface="Open Sans"/>
                          <a:sym typeface="Open Sans"/>
                        </a:rPr>
                        <a:t>$15,000</a:t>
                      </a:r>
                      <a:endParaRPr sz="1300" u="none" cap="none" strike="noStrike">
                        <a:solidFill>
                          <a:schemeClr val="dk1"/>
                        </a:solidFill>
                        <a:latin typeface="Open Sans"/>
                        <a:ea typeface="Open Sans"/>
                        <a:cs typeface="Open Sans"/>
                        <a:sym typeface="Open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300"/>
                        <a:buFont typeface="Arial"/>
                        <a:buNone/>
                      </a:pPr>
                      <a:r>
                        <a:rPr lang="en-US" sz="1300" u="none" cap="none" strike="noStrike">
                          <a:solidFill>
                            <a:schemeClr val="dk1"/>
                          </a:solidFill>
                          <a:latin typeface="Open Sans"/>
                          <a:ea typeface="Open Sans"/>
                          <a:cs typeface="Open Sans"/>
                          <a:sym typeface="Open Sans"/>
                        </a:rPr>
                        <a:t>$50,000</a:t>
                      </a:r>
                      <a:endParaRPr sz="1300" u="none" cap="none" strike="noStrike">
                        <a:solidFill>
                          <a:schemeClr val="dk1"/>
                        </a:solidFill>
                        <a:latin typeface="Open Sans"/>
                        <a:ea typeface="Open Sans"/>
                        <a:cs typeface="Open Sans"/>
                        <a:sym typeface="Open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17450">
                <a:tc>
                  <a:txBody>
                    <a:bodyPr/>
                    <a:lstStyle/>
                    <a:p>
                      <a:pPr indent="0" lvl="0" marL="0" marR="0" rtl="0" algn="ctr">
                        <a:lnSpc>
                          <a:spcPct val="100000"/>
                        </a:lnSpc>
                        <a:spcBef>
                          <a:spcPts val="0"/>
                        </a:spcBef>
                        <a:spcAft>
                          <a:spcPts val="0"/>
                        </a:spcAft>
                        <a:buClr>
                          <a:srgbClr val="000000"/>
                        </a:buClr>
                        <a:buSzPts val="1300"/>
                        <a:buFont typeface="Arial"/>
                        <a:buNone/>
                      </a:pPr>
                      <a:r>
                        <a:rPr lang="en-US" sz="1300" u="none" cap="none" strike="noStrike">
                          <a:solidFill>
                            <a:schemeClr val="dk1"/>
                          </a:solidFill>
                          <a:latin typeface="Open Sans"/>
                          <a:ea typeface="Open Sans"/>
                          <a:cs typeface="Open Sans"/>
                          <a:sym typeface="Open Sans"/>
                        </a:rPr>
                        <a:t>17</a:t>
                      </a:r>
                      <a:endParaRPr sz="1300" u="none" cap="none" strike="noStrike">
                        <a:solidFill>
                          <a:schemeClr val="dk1"/>
                        </a:solidFill>
                        <a:latin typeface="Open Sans"/>
                        <a:ea typeface="Open Sans"/>
                        <a:cs typeface="Open Sans"/>
                        <a:sym typeface="Open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300"/>
                        <a:buFont typeface="Arial"/>
                        <a:buNone/>
                      </a:pPr>
                      <a:r>
                        <a:rPr lang="en-US" sz="1300" u="none" cap="none" strike="noStrike">
                          <a:solidFill>
                            <a:schemeClr val="dk1"/>
                          </a:solidFill>
                          <a:latin typeface="Open Sans"/>
                          <a:ea typeface="Open Sans"/>
                          <a:cs typeface="Open Sans"/>
                          <a:sym typeface="Open Sans"/>
                        </a:rPr>
                        <a:t>42</a:t>
                      </a:r>
                      <a:endParaRPr sz="1300" u="none" cap="none" strike="noStrike">
                        <a:solidFill>
                          <a:schemeClr val="dk1"/>
                        </a:solidFill>
                        <a:latin typeface="Open Sans"/>
                        <a:ea typeface="Open Sans"/>
                        <a:cs typeface="Open Sans"/>
                        <a:sym typeface="Open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300"/>
                        <a:buFont typeface="Arial"/>
                        <a:buNone/>
                      </a:pPr>
                      <a:r>
                        <a:rPr lang="en-US" sz="1300" u="none" cap="none" strike="noStrike">
                          <a:solidFill>
                            <a:schemeClr val="dk1"/>
                          </a:solidFill>
                          <a:latin typeface="Open Sans"/>
                          <a:ea typeface="Open Sans"/>
                          <a:cs typeface="Open Sans"/>
                          <a:sym typeface="Open Sans"/>
                        </a:rPr>
                        <a:t>$200,000</a:t>
                      </a:r>
                      <a:endParaRPr sz="1300" u="none" cap="none" strike="noStrike">
                        <a:solidFill>
                          <a:schemeClr val="dk1"/>
                        </a:solidFill>
                        <a:latin typeface="Open Sans"/>
                        <a:ea typeface="Open Sans"/>
                        <a:cs typeface="Open Sans"/>
                        <a:sym typeface="Open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300"/>
                        <a:buFont typeface="Arial"/>
                        <a:buNone/>
                      </a:pPr>
                      <a:r>
                        <a:rPr lang="en-US" sz="1300" u="none" cap="none" strike="noStrike">
                          <a:solidFill>
                            <a:schemeClr val="dk1"/>
                          </a:solidFill>
                          <a:latin typeface="Open Sans"/>
                          <a:ea typeface="Open Sans"/>
                          <a:cs typeface="Open Sans"/>
                          <a:sym typeface="Open Sans"/>
                        </a:rPr>
                        <a:t>$27,250</a:t>
                      </a:r>
                      <a:endParaRPr sz="1300" u="none" cap="none" strike="noStrike">
                        <a:solidFill>
                          <a:schemeClr val="dk1"/>
                        </a:solidFill>
                        <a:latin typeface="Open Sans"/>
                        <a:ea typeface="Open Sans"/>
                        <a:cs typeface="Open Sans"/>
                        <a:sym typeface="Open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17450">
                <a:tc>
                  <a:txBody>
                    <a:bodyPr/>
                    <a:lstStyle/>
                    <a:p>
                      <a:pPr indent="0" lvl="0" marL="0" marR="0" rtl="0" algn="ctr">
                        <a:lnSpc>
                          <a:spcPct val="100000"/>
                        </a:lnSpc>
                        <a:spcBef>
                          <a:spcPts val="0"/>
                        </a:spcBef>
                        <a:spcAft>
                          <a:spcPts val="0"/>
                        </a:spcAft>
                        <a:buClr>
                          <a:srgbClr val="000000"/>
                        </a:buClr>
                        <a:buSzPts val="1300"/>
                        <a:buFont typeface="Arial"/>
                        <a:buNone/>
                      </a:pPr>
                      <a:r>
                        <a:rPr lang="en-US" sz="1300" u="none" cap="none" strike="noStrike">
                          <a:solidFill>
                            <a:schemeClr val="dk1"/>
                          </a:solidFill>
                          <a:latin typeface="Open Sans"/>
                          <a:ea typeface="Open Sans"/>
                          <a:cs typeface="Open Sans"/>
                          <a:sym typeface="Open Sans"/>
                        </a:rPr>
                        <a:t>…</a:t>
                      </a:r>
                      <a:endParaRPr sz="1300" u="none" cap="none" strike="noStrike">
                        <a:solidFill>
                          <a:schemeClr val="dk1"/>
                        </a:solidFill>
                        <a:latin typeface="Open Sans"/>
                        <a:ea typeface="Open Sans"/>
                        <a:cs typeface="Open Sans"/>
                        <a:sym typeface="Open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300"/>
                        <a:buFont typeface="Arial"/>
                        <a:buNone/>
                      </a:pPr>
                      <a:r>
                        <a:rPr lang="en-US" sz="1300" u="none" cap="none" strike="noStrike">
                          <a:solidFill>
                            <a:schemeClr val="dk1"/>
                          </a:solidFill>
                          <a:latin typeface="Open Sans"/>
                          <a:ea typeface="Open Sans"/>
                          <a:cs typeface="Open Sans"/>
                          <a:sym typeface="Open Sans"/>
                        </a:rPr>
                        <a:t>…</a:t>
                      </a:r>
                      <a:endParaRPr sz="1300" u="none" cap="none" strike="noStrike">
                        <a:solidFill>
                          <a:schemeClr val="dk1"/>
                        </a:solidFill>
                        <a:latin typeface="Open Sans"/>
                        <a:ea typeface="Open Sans"/>
                        <a:cs typeface="Open Sans"/>
                        <a:sym typeface="Open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300"/>
                        <a:buFont typeface="Arial"/>
                        <a:buNone/>
                      </a:pPr>
                      <a:r>
                        <a:rPr lang="en-US" sz="1300" u="none" cap="none" strike="noStrike">
                          <a:solidFill>
                            <a:schemeClr val="dk1"/>
                          </a:solidFill>
                          <a:latin typeface="Open Sans"/>
                          <a:ea typeface="Open Sans"/>
                          <a:cs typeface="Open Sans"/>
                          <a:sym typeface="Open Sans"/>
                        </a:rPr>
                        <a:t>…</a:t>
                      </a:r>
                      <a:endParaRPr sz="1300" u="none" cap="none" strike="noStrike">
                        <a:solidFill>
                          <a:schemeClr val="dk1"/>
                        </a:solidFill>
                        <a:latin typeface="Open Sans"/>
                        <a:ea typeface="Open Sans"/>
                        <a:cs typeface="Open Sans"/>
                        <a:sym typeface="Open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300"/>
                        <a:buFont typeface="Arial"/>
                        <a:buNone/>
                      </a:pPr>
                      <a:r>
                        <a:rPr lang="en-US" sz="1300" u="none" cap="none" strike="noStrike">
                          <a:solidFill>
                            <a:schemeClr val="dk1"/>
                          </a:solidFill>
                          <a:latin typeface="Open Sans"/>
                          <a:ea typeface="Open Sans"/>
                          <a:cs typeface="Open Sans"/>
                          <a:sym typeface="Open Sans"/>
                        </a:rPr>
                        <a:t>…</a:t>
                      </a:r>
                      <a:endParaRPr sz="1300" u="none" cap="none" strike="noStrike">
                        <a:solidFill>
                          <a:schemeClr val="dk1"/>
                        </a:solidFill>
                        <a:latin typeface="Open Sans"/>
                        <a:ea typeface="Open Sans"/>
                        <a:cs typeface="Open Sans"/>
                        <a:sym typeface="Open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
        <p:nvSpPr>
          <p:cNvPr id="1646" name="Google Shape;1646;p8"/>
          <p:cNvSpPr/>
          <p:nvPr/>
        </p:nvSpPr>
        <p:spPr>
          <a:xfrm>
            <a:off x="5718694" y="2385392"/>
            <a:ext cx="291549" cy="1657337"/>
          </a:xfrm>
          <a:prstGeom prst="rightBrace">
            <a:avLst>
              <a:gd fmla="val 8333" name="adj1"/>
              <a:gd fmla="val 50000" name="adj2"/>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867" u="none" cap="none" strike="noStrike">
              <a:solidFill>
                <a:schemeClr val="dk1"/>
              </a:solidFill>
              <a:latin typeface="Arial"/>
              <a:ea typeface="Arial"/>
              <a:cs typeface="Arial"/>
              <a:sym typeface="Arial"/>
            </a:endParaRPr>
          </a:p>
        </p:txBody>
      </p:sp>
      <p:sp>
        <p:nvSpPr>
          <p:cNvPr id="1647" name="Google Shape;1647;p8"/>
          <p:cNvSpPr txBox="1"/>
          <p:nvPr/>
        </p:nvSpPr>
        <p:spPr>
          <a:xfrm>
            <a:off x="6010243" y="3044782"/>
            <a:ext cx="1265581"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400" u="none" cap="none" strike="noStrike">
                <a:solidFill>
                  <a:srgbClr val="000000"/>
                </a:solidFill>
                <a:latin typeface="Open Sans"/>
                <a:ea typeface="Open Sans"/>
                <a:cs typeface="Open Sans"/>
                <a:sym typeface="Open Sans"/>
              </a:rPr>
              <a:t>67%</a:t>
            </a:r>
            <a:endParaRPr/>
          </a:p>
        </p:txBody>
      </p:sp>
      <p:sp>
        <p:nvSpPr>
          <p:cNvPr id="1648" name="Google Shape;1648;p8"/>
          <p:cNvSpPr/>
          <p:nvPr/>
        </p:nvSpPr>
        <p:spPr>
          <a:xfrm>
            <a:off x="5734688" y="4069443"/>
            <a:ext cx="291549" cy="1763725"/>
          </a:xfrm>
          <a:prstGeom prst="rightBrace">
            <a:avLst>
              <a:gd fmla="val 8333" name="adj1"/>
              <a:gd fmla="val 50000" name="adj2"/>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867" u="none" cap="none" strike="noStrike">
              <a:solidFill>
                <a:schemeClr val="dk1"/>
              </a:solidFill>
              <a:latin typeface="Arial"/>
              <a:ea typeface="Arial"/>
              <a:cs typeface="Arial"/>
              <a:sym typeface="Arial"/>
            </a:endParaRPr>
          </a:p>
        </p:txBody>
      </p:sp>
      <p:sp>
        <p:nvSpPr>
          <p:cNvPr id="1649" name="Google Shape;1649;p8"/>
          <p:cNvSpPr txBox="1"/>
          <p:nvPr/>
        </p:nvSpPr>
        <p:spPr>
          <a:xfrm>
            <a:off x="6062491" y="4787158"/>
            <a:ext cx="643848" cy="2974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333" u="none" cap="none" strike="noStrike">
                <a:solidFill>
                  <a:srgbClr val="000000"/>
                </a:solidFill>
                <a:latin typeface="Open Sans"/>
                <a:ea typeface="Open Sans"/>
                <a:cs typeface="Open Sans"/>
                <a:sym typeface="Open Sans"/>
              </a:rPr>
              <a:t>33%</a:t>
            </a:r>
            <a:endParaRPr/>
          </a:p>
        </p:txBody>
      </p:sp>
      <p:pic>
        <p:nvPicPr>
          <p:cNvPr id="1650" name="Google Shape;1650;p8"/>
          <p:cNvPicPr preferRelativeResize="0"/>
          <p:nvPr/>
        </p:nvPicPr>
        <p:blipFill rotWithShape="1">
          <a:blip r:embed="rId3">
            <a:alphaModFix/>
          </a:blip>
          <a:srcRect b="0" l="0" r="0" t="0"/>
          <a:stretch/>
        </p:blipFill>
        <p:spPr>
          <a:xfrm>
            <a:off x="7102048" y="1840305"/>
            <a:ext cx="4281952" cy="3680867"/>
          </a:xfrm>
          <a:prstGeom prst="rect">
            <a:avLst/>
          </a:prstGeom>
          <a:noFill/>
          <a:ln>
            <a:noFill/>
          </a:ln>
        </p:spPr>
      </p:pic>
      <p:cxnSp>
        <p:nvCxnSpPr>
          <p:cNvPr id="1651" name="Google Shape;1651;p8"/>
          <p:cNvCxnSpPr/>
          <p:nvPr/>
        </p:nvCxnSpPr>
        <p:spPr>
          <a:xfrm>
            <a:off x="6053031" y="4083119"/>
            <a:ext cx="874261" cy="0"/>
          </a:xfrm>
          <a:prstGeom prst="straightConnector1">
            <a:avLst/>
          </a:prstGeom>
          <a:noFill/>
          <a:ln cap="flat" cmpd="sng" w="9525">
            <a:solidFill>
              <a:schemeClr val="dk1"/>
            </a:solidFill>
            <a:prstDash val="solid"/>
            <a:round/>
            <a:headEnd len="sm" w="sm" type="none"/>
            <a:tailEnd len="med" w="med" type="triangle"/>
          </a:ln>
        </p:spPr>
      </p:cxnSp>
      <p:sp>
        <p:nvSpPr>
          <p:cNvPr id="1652" name="Google Shape;1652;p8"/>
          <p:cNvSpPr txBox="1"/>
          <p:nvPr/>
        </p:nvSpPr>
        <p:spPr>
          <a:xfrm>
            <a:off x="5956954" y="3738541"/>
            <a:ext cx="1265581"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400" u="none" cap="none" strike="noStrike">
                <a:solidFill>
                  <a:srgbClr val="000000"/>
                </a:solidFill>
                <a:latin typeface="Open Sans"/>
                <a:ea typeface="Open Sans"/>
                <a:cs typeface="Open Sans"/>
                <a:sym typeface="Open Sans"/>
              </a:rPr>
              <a:t>Flagging</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45"/>
                                        </p:tgtEl>
                                        <p:attrNameLst>
                                          <p:attrName>style.visibility</p:attrName>
                                        </p:attrNameLst>
                                      </p:cBhvr>
                                      <p:to>
                                        <p:strVal val="visible"/>
                                      </p:to>
                                    </p:set>
                                    <p:animEffect filter="fade" transition="in">
                                      <p:cBhvr>
                                        <p:cTn dur="500"/>
                                        <p:tgtEl>
                                          <p:spTgt spid="1645"/>
                                        </p:tgtEl>
                                      </p:cBhvr>
                                    </p:animEffect>
                                  </p:childTnLst>
                                </p:cTn>
                              </p:par>
                              <p:par>
                                <p:cTn fill="hold" nodeType="withEffect" presetClass="entr" presetID="10" presetSubtype="0">
                                  <p:stCondLst>
                                    <p:cond delay="0"/>
                                  </p:stCondLst>
                                  <p:childTnLst>
                                    <p:set>
                                      <p:cBhvr>
                                        <p:cTn dur="1" fill="hold">
                                          <p:stCondLst>
                                            <p:cond delay="0"/>
                                          </p:stCondLst>
                                        </p:cTn>
                                        <p:tgtEl>
                                          <p:spTgt spid="1646"/>
                                        </p:tgtEl>
                                        <p:attrNameLst>
                                          <p:attrName>style.visibility</p:attrName>
                                        </p:attrNameLst>
                                      </p:cBhvr>
                                      <p:to>
                                        <p:strVal val="visible"/>
                                      </p:to>
                                    </p:set>
                                    <p:animEffect filter="fade" transition="in">
                                      <p:cBhvr>
                                        <p:cTn dur="500"/>
                                        <p:tgtEl>
                                          <p:spTgt spid="1646"/>
                                        </p:tgtEl>
                                      </p:cBhvr>
                                    </p:animEffect>
                                  </p:childTnLst>
                                </p:cTn>
                              </p:par>
                              <p:par>
                                <p:cTn fill="hold" nodeType="withEffect" presetClass="entr" presetID="10" presetSubtype="0">
                                  <p:stCondLst>
                                    <p:cond delay="0"/>
                                  </p:stCondLst>
                                  <p:childTnLst>
                                    <p:set>
                                      <p:cBhvr>
                                        <p:cTn dur="1" fill="hold">
                                          <p:stCondLst>
                                            <p:cond delay="0"/>
                                          </p:stCondLst>
                                        </p:cTn>
                                        <p:tgtEl>
                                          <p:spTgt spid="1647"/>
                                        </p:tgtEl>
                                        <p:attrNameLst>
                                          <p:attrName>style.visibility</p:attrName>
                                        </p:attrNameLst>
                                      </p:cBhvr>
                                      <p:to>
                                        <p:strVal val="visible"/>
                                      </p:to>
                                    </p:set>
                                    <p:animEffect filter="fade" transition="in">
                                      <p:cBhvr>
                                        <p:cTn dur="500"/>
                                        <p:tgtEl>
                                          <p:spTgt spid="1647"/>
                                        </p:tgtEl>
                                      </p:cBhvr>
                                    </p:animEffect>
                                  </p:childTnLst>
                                </p:cTn>
                              </p:par>
                              <p:par>
                                <p:cTn fill="hold" nodeType="withEffect" presetClass="entr" presetID="10" presetSubtype="0">
                                  <p:stCondLst>
                                    <p:cond delay="0"/>
                                  </p:stCondLst>
                                  <p:childTnLst>
                                    <p:set>
                                      <p:cBhvr>
                                        <p:cTn dur="1" fill="hold">
                                          <p:stCondLst>
                                            <p:cond delay="0"/>
                                          </p:stCondLst>
                                        </p:cTn>
                                        <p:tgtEl>
                                          <p:spTgt spid="1648"/>
                                        </p:tgtEl>
                                        <p:attrNameLst>
                                          <p:attrName>style.visibility</p:attrName>
                                        </p:attrNameLst>
                                      </p:cBhvr>
                                      <p:to>
                                        <p:strVal val="visible"/>
                                      </p:to>
                                    </p:set>
                                    <p:animEffect filter="fade" transition="in">
                                      <p:cBhvr>
                                        <p:cTn dur="500"/>
                                        <p:tgtEl>
                                          <p:spTgt spid="1648"/>
                                        </p:tgtEl>
                                      </p:cBhvr>
                                    </p:animEffect>
                                  </p:childTnLst>
                                </p:cTn>
                              </p:par>
                              <p:par>
                                <p:cTn fill="hold" nodeType="withEffect" presetClass="entr" presetID="10" presetSubtype="0">
                                  <p:stCondLst>
                                    <p:cond delay="0"/>
                                  </p:stCondLst>
                                  <p:childTnLst>
                                    <p:set>
                                      <p:cBhvr>
                                        <p:cTn dur="1" fill="hold">
                                          <p:stCondLst>
                                            <p:cond delay="0"/>
                                          </p:stCondLst>
                                        </p:cTn>
                                        <p:tgtEl>
                                          <p:spTgt spid="1649"/>
                                        </p:tgtEl>
                                        <p:attrNameLst>
                                          <p:attrName>style.visibility</p:attrName>
                                        </p:attrNameLst>
                                      </p:cBhvr>
                                      <p:to>
                                        <p:strVal val="visible"/>
                                      </p:to>
                                    </p:set>
                                    <p:animEffect filter="fade" transition="in">
                                      <p:cBhvr>
                                        <p:cTn dur="500"/>
                                        <p:tgtEl>
                                          <p:spTgt spid="164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52"/>
                                        </p:tgtEl>
                                        <p:attrNameLst>
                                          <p:attrName>style.visibility</p:attrName>
                                        </p:attrNameLst>
                                      </p:cBhvr>
                                      <p:to>
                                        <p:strVal val="visible"/>
                                      </p:to>
                                    </p:set>
                                    <p:animEffect filter="fade" transition="in">
                                      <p:cBhvr>
                                        <p:cTn dur="500"/>
                                        <p:tgtEl>
                                          <p:spTgt spid="1652"/>
                                        </p:tgtEl>
                                      </p:cBhvr>
                                    </p:animEffect>
                                  </p:childTnLst>
                                </p:cTn>
                              </p:par>
                              <p:par>
                                <p:cTn fill="hold" nodeType="withEffect" presetClass="entr" presetID="10" presetSubtype="0">
                                  <p:stCondLst>
                                    <p:cond delay="0"/>
                                  </p:stCondLst>
                                  <p:childTnLst>
                                    <p:set>
                                      <p:cBhvr>
                                        <p:cTn dur="1" fill="hold">
                                          <p:stCondLst>
                                            <p:cond delay="0"/>
                                          </p:stCondLst>
                                        </p:cTn>
                                        <p:tgtEl>
                                          <p:spTgt spid="1651"/>
                                        </p:tgtEl>
                                        <p:attrNameLst>
                                          <p:attrName>style.visibility</p:attrName>
                                        </p:attrNameLst>
                                      </p:cBhvr>
                                      <p:to>
                                        <p:strVal val="visible"/>
                                      </p:to>
                                    </p:set>
                                    <p:animEffect filter="fade" transition="in">
                                      <p:cBhvr>
                                        <p:cTn dur="500"/>
                                        <p:tgtEl>
                                          <p:spTgt spid="1651"/>
                                        </p:tgtEl>
                                      </p:cBhvr>
                                    </p:animEffect>
                                  </p:childTnLst>
                                </p:cTn>
                              </p:par>
                              <p:par>
                                <p:cTn fill="hold" nodeType="withEffect" presetClass="entr" presetID="10" presetSubtype="0">
                                  <p:stCondLst>
                                    <p:cond delay="0"/>
                                  </p:stCondLst>
                                  <p:childTnLst>
                                    <p:set>
                                      <p:cBhvr>
                                        <p:cTn dur="1" fill="hold">
                                          <p:stCondLst>
                                            <p:cond delay="0"/>
                                          </p:stCondLst>
                                        </p:cTn>
                                        <p:tgtEl>
                                          <p:spTgt spid="1650"/>
                                        </p:tgtEl>
                                        <p:attrNameLst>
                                          <p:attrName>style.visibility</p:attrName>
                                        </p:attrNameLst>
                                      </p:cBhvr>
                                      <p:to>
                                        <p:strVal val="visible"/>
                                      </p:to>
                                    </p:set>
                                    <p:animEffect filter="fade" transition="in">
                                      <p:cBhvr>
                                        <p:cTn dur="500"/>
                                        <p:tgtEl>
                                          <p:spTgt spid="165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56" name="Shape 1656"/>
        <p:cNvGrpSpPr/>
        <p:nvPr/>
      </p:nvGrpSpPr>
      <p:grpSpPr>
        <a:xfrm>
          <a:off x="0" y="0"/>
          <a:ext cx="0" cy="0"/>
          <a:chOff x="0" y="0"/>
          <a:chExt cx="0" cy="0"/>
        </a:xfrm>
      </p:grpSpPr>
      <p:sp>
        <p:nvSpPr>
          <p:cNvPr id="1657" name="Google Shape;1657;p9"/>
          <p:cNvSpPr txBox="1"/>
          <p:nvPr>
            <p:ph type="title"/>
          </p:nvPr>
        </p:nvSpPr>
        <p:spPr>
          <a:xfrm>
            <a:off x="5494431" y="2667840"/>
            <a:ext cx="5733600" cy="2215445"/>
          </a:xfrm>
          <a:prstGeom prst="rect">
            <a:avLst/>
          </a:prstGeom>
          <a:noFill/>
          <a:ln>
            <a:noFill/>
          </a:ln>
        </p:spPr>
        <p:txBody>
          <a:bodyPr anchorCtr="0" anchor="t" bIns="121900" lIns="121900" spcFirstLastPara="1" rIns="121900" wrap="square" tIns="121900">
            <a:noAutofit/>
          </a:bodyPr>
          <a:lstStyle/>
          <a:p>
            <a:pPr indent="0" lvl="0" marL="0" rtl="0" algn="l">
              <a:lnSpc>
                <a:spcPct val="100000"/>
              </a:lnSpc>
              <a:spcBef>
                <a:spcPts val="0"/>
              </a:spcBef>
              <a:spcAft>
                <a:spcPts val="0"/>
              </a:spcAft>
              <a:buSzPts val="3600"/>
              <a:buNone/>
            </a:pPr>
            <a:r>
              <a:rPr lang="en-US"/>
              <a:t>3. Feature Engineering</a:t>
            </a:r>
            <a:endParaRPr/>
          </a:p>
        </p:txBody>
      </p:sp>
      <p:grpSp>
        <p:nvGrpSpPr>
          <p:cNvPr id="1658" name="Google Shape;1658;p9"/>
          <p:cNvGrpSpPr/>
          <p:nvPr/>
        </p:nvGrpSpPr>
        <p:grpSpPr>
          <a:xfrm>
            <a:off x="950983" y="1625534"/>
            <a:ext cx="3940494" cy="3284220"/>
            <a:chOff x="1136562" y="1210000"/>
            <a:chExt cx="2955371" cy="2463165"/>
          </a:xfrm>
        </p:grpSpPr>
        <p:sp>
          <p:nvSpPr>
            <p:cNvPr id="1659" name="Google Shape;1659;p9"/>
            <p:cNvSpPr/>
            <p:nvPr/>
          </p:nvSpPr>
          <p:spPr>
            <a:xfrm>
              <a:off x="1242583" y="1775187"/>
              <a:ext cx="115169" cy="115739"/>
            </a:xfrm>
            <a:custGeom>
              <a:rect b="b" l="l" r="r" t="t"/>
              <a:pathLst>
                <a:path extrusionOk="0" h="2033" w="2023">
                  <a:moveTo>
                    <a:pt x="1011" y="186"/>
                  </a:moveTo>
                  <a:lnTo>
                    <a:pt x="1299" y="706"/>
                  </a:lnTo>
                  <a:cubicBezTo>
                    <a:pt x="1299" y="715"/>
                    <a:pt x="1308" y="724"/>
                    <a:pt x="1318" y="734"/>
                  </a:cubicBezTo>
                  <a:lnTo>
                    <a:pt x="1846" y="1021"/>
                  </a:lnTo>
                  <a:lnTo>
                    <a:pt x="1318" y="1309"/>
                  </a:lnTo>
                  <a:cubicBezTo>
                    <a:pt x="1308" y="1309"/>
                    <a:pt x="1299" y="1318"/>
                    <a:pt x="1299" y="1327"/>
                  </a:cubicBezTo>
                  <a:lnTo>
                    <a:pt x="1011" y="1856"/>
                  </a:lnTo>
                  <a:lnTo>
                    <a:pt x="724" y="1327"/>
                  </a:lnTo>
                  <a:cubicBezTo>
                    <a:pt x="715" y="1318"/>
                    <a:pt x="705" y="1309"/>
                    <a:pt x="696" y="1299"/>
                  </a:cubicBezTo>
                  <a:lnTo>
                    <a:pt x="177" y="1021"/>
                  </a:lnTo>
                  <a:lnTo>
                    <a:pt x="696" y="734"/>
                  </a:lnTo>
                  <a:cubicBezTo>
                    <a:pt x="705" y="724"/>
                    <a:pt x="715" y="715"/>
                    <a:pt x="724" y="706"/>
                  </a:cubicBezTo>
                  <a:lnTo>
                    <a:pt x="1011" y="186"/>
                  </a:lnTo>
                  <a:close/>
                  <a:moveTo>
                    <a:pt x="1011" y="1"/>
                  </a:moveTo>
                  <a:cubicBezTo>
                    <a:pt x="993" y="1"/>
                    <a:pt x="974" y="19"/>
                    <a:pt x="956" y="38"/>
                  </a:cubicBezTo>
                  <a:lnTo>
                    <a:pt x="631" y="641"/>
                  </a:lnTo>
                  <a:lnTo>
                    <a:pt x="28" y="965"/>
                  </a:lnTo>
                  <a:cubicBezTo>
                    <a:pt x="10" y="975"/>
                    <a:pt x="0" y="993"/>
                    <a:pt x="0" y="1012"/>
                  </a:cubicBezTo>
                  <a:cubicBezTo>
                    <a:pt x="0" y="1040"/>
                    <a:pt x="10" y="1058"/>
                    <a:pt x="28" y="1068"/>
                  </a:cubicBezTo>
                  <a:lnTo>
                    <a:pt x="631" y="1401"/>
                  </a:lnTo>
                  <a:lnTo>
                    <a:pt x="956" y="2004"/>
                  </a:lnTo>
                  <a:cubicBezTo>
                    <a:pt x="965" y="2023"/>
                    <a:pt x="984" y="2032"/>
                    <a:pt x="1011" y="2032"/>
                  </a:cubicBezTo>
                  <a:cubicBezTo>
                    <a:pt x="1030" y="2032"/>
                    <a:pt x="1049" y="2023"/>
                    <a:pt x="1058" y="2004"/>
                  </a:cubicBezTo>
                  <a:lnTo>
                    <a:pt x="1392" y="1401"/>
                  </a:lnTo>
                  <a:lnTo>
                    <a:pt x="1995" y="1068"/>
                  </a:lnTo>
                  <a:cubicBezTo>
                    <a:pt x="2013" y="1058"/>
                    <a:pt x="2023" y="1040"/>
                    <a:pt x="2023" y="1021"/>
                  </a:cubicBezTo>
                  <a:cubicBezTo>
                    <a:pt x="2023" y="1003"/>
                    <a:pt x="2013" y="984"/>
                    <a:pt x="1995" y="965"/>
                  </a:cubicBezTo>
                  <a:lnTo>
                    <a:pt x="1392" y="641"/>
                  </a:lnTo>
                  <a:lnTo>
                    <a:pt x="1067" y="38"/>
                  </a:lnTo>
                  <a:cubicBezTo>
                    <a:pt x="1049" y="19"/>
                    <a:pt x="1030" y="1"/>
                    <a:pt x="1011" y="1"/>
                  </a:cubicBezTo>
                  <a:close/>
                </a:path>
              </a:pathLst>
            </a:custGeom>
            <a:solidFill>
              <a:schemeClr val="l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660" name="Google Shape;1660;p9"/>
            <p:cNvSpPr/>
            <p:nvPr/>
          </p:nvSpPr>
          <p:spPr>
            <a:xfrm>
              <a:off x="3894385" y="2105680"/>
              <a:ext cx="67690" cy="67633"/>
            </a:xfrm>
            <a:custGeom>
              <a:rect b="b" l="l" r="r" t="t"/>
              <a:pathLst>
                <a:path extrusionOk="0" h="1188" w="1189">
                  <a:moveTo>
                    <a:pt x="594" y="177"/>
                  </a:moveTo>
                  <a:lnTo>
                    <a:pt x="734" y="436"/>
                  </a:lnTo>
                  <a:cubicBezTo>
                    <a:pt x="743" y="446"/>
                    <a:pt x="752" y="455"/>
                    <a:pt x="761" y="455"/>
                  </a:cubicBezTo>
                  <a:lnTo>
                    <a:pt x="1012" y="594"/>
                  </a:lnTo>
                  <a:lnTo>
                    <a:pt x="752" y="733"/>
                  </a:lnTo>
                  <a:cubicBezTo>
                    <a:pt x="743" y="743"/>
                    <a:pt x="743" y="752"/>
                    <a:pt x="734" y="761"/>
                  </a:cubicBezTo>
                  <a:lnTo>
                    <a:pt x="594" y="1012"/>
                  </a:lnTo>
                  <a:lnTo>
                    <a:pt x="455" y="761"/>
                  </a:lnTo>
                  <a:cubicBezTo>
                    <a:pt x="446" y="752"/>
                    <a:pt x="437" y="743"/>
                    <a:pt x="427" y="733"/>
                  </a:cubicBezTo>
                  <a:lnTo>
                    <a:pt x="177" y="594"/>
                  </a:lnTo>
                  <a:lnTo>
                    <a:pt x="437" y="455"/>
                  </a:lnTo>
                  <a:cubicBezTo>
                    <a:pt x="446" y="446"/>
                    <a:pt x="446" y="446"/>
                    <a:pt x="455" y="436"/>
                  </a:cubicBezTo>
                  <a:lnTo>
                    <a:pt x="594" y="177"/>
                  </a:lnTo>
                  <a:close/>
                  <a:moveTo>
                    <a:pt x="594" y="0"/>
                  </a:moveTo>
                  <a:cubicBezTo>
                    <a:pt x="576" y="0"/>
                    <a:pt x="557" y="10"/>
                    <a:pt x="548" y="28"/>
                  </a:cubicBezTo>
                  <a:lnTo>
                    <a:pt x="362" y="362"/>
                  </a:lnTo>
                  <a:lnTo>
                    <a:pt x="29" y="548"/>
                  </a:lnTo>
                  <a:cubicBezTo>
                    <a:pt x="10" y="557"/>
                    <a:pt x="1" y="576"/>
                    <a:pt x="1" y="594"/>
                  </a:cubicBezTo>
                  <a:cubicBezTo>
                    <a:pt x="1" y="613"/>
                    <a:pt x="10" y="631"/>
                    <a:pt x="29" y="640"/>
                  </a:cubicBezTo>
                  <a:lnTo>
                    <a:pt x="362" y="826"/>
                  </a:lnTo>
                  <a:lnTo>
                    <a:pt x="539" y="1160"/>
                  </a:lnTo>
                  <a:cubicBezTo>
                    <a:pt x="548" y="1179"/>
                    <a:pt x="576" y="1188"/>
                    <a:pt x="594" y="1188"/>
                  </a:cubicBezTo>
                  <a:cubicBezTo>
                    <a:pt x="613" y="1188"/>
                    <a:pt x="632" y="1179"/>
                    <a:pt x="641" y="1160"/>
                  </a:cubicBezTo>
                  <a:lnTo>
                    <a:pt x="826" y="826"/>
                  </a:lnTo>
                  <a:lnTo>
                    <a:pt x="1160" y="650"/>
                  </a:lnTo>
                  <a:cubicBezTo>
                    <a:pt x="1179" y="640"/>
                    <a:pt x="1188" y="622"/>
                    <a:pt x="1188" y="594"/>
                  </a:cubicBezTo>
                  <a:cubicBezTo>
                    <a:pt x="1188" y="576"/>
                    <a:pt x="1179" y="557"/>
                    <a:pt x="1160" y="548"/>
                  </a:cubicBezTo>
                  <a:lnTo>
                    <a:pt x="826" y="362"/>
                  </a:lnTo>
                  <a:lnTo>
                    <a:pt x="650" y="28"/>
                  </a:lnTo>
                  <a:cubicBezTo>
                    <a:pt x="641" y="10"/>
                    <a:pt x="613" y="0"/>
                    <a:pt x="594" y="0"/>
                  </a:cubicBezTo>
                  <a:close/>
                </a:path>
              </a:pathLst>
            </a:custGeom>
            <a:solidFill>
              <a:schemeClr val="l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661" name="Google Shape;1661;p9"/>
            <p:cNvSpPr/>
            <p:nvPr/>
          </p:nvSpPr>
          <p:spPr>
            <a:xfrm>
              <a:off x="1136562" y="2953790"/>
              <a:ext cx="119382" cy="119439"/>
            </a:xfrm>
            <a:custGeom>
              <a:rect b="b" l="l" r="r" t="t"/>
              <a:pathLst>
                <a:path extrusionOk="0" h="2098" w="2097">
                  <a:moveTo>
                    <a:pt x="1048" y="177"/>
                  </a:moveTo>
                  <a:lnTo>
                    <a:pt x="1345" y="724"/>
                  </a:lnTo>
                  <a:cubicBezTo>
                    <a:pt x="1354" y="733"/>
                    <a:pt x="1364" y="743"/>
                    <a:pt x="1373" y="752"/>
                  </a:cubicBezTo>
                  <a:lnTo>
                    <a:pt x="1911" y="1049"/>
                  </a:lnTo>
                  <a:lnTo>
                    <a:pt x="1364" y="1346"/>
                  </a:lnTo>
                  <a:cubicBezTo>
                    <a:pt x="1354" y="1355"/>
                    <a:pt x="1345" y="1364"/>
                    <a:pt x="1345" y="1374"/>
                  </a:cubicBezTo>
                  <a:lnTo>
                    <a:pt x="1048" y="1912"/>
                  </a:lnTo>
                  <a:lnTo>
                    <a:pt x="752" y="1364"/>
                  </a:lnTo>
                  <a:cubicBezTo>
                    <a:pt x="742" y="1355"/>
                    <a:pt x="733" y="1355"/>
                    <a:pt x="724" y="1346"/>
                  </a:cubicBezTo>
                  <a:lnTo>
                    <a:pt x="176" y="1049"/>
                  </a:lnTo>
                  <a:lnTo>
                    <a:pt x="724" y="752"/>
                  </a:lnTo>
                  <a:cubicBezTo>
                    <a:pt x="733" y="743"/>
                    <a:pt x="742" y="733"/>
                    <a:pt x="752" y="724"/>
                  </a:cubicBezTo>
                  <a:lnTo>
                    <a:pt x="1048" y="177"/>
                  </a:lnTo>
                  <a:close/>
                  <a:moveTo>
                    <a:pt x="1048" y="1"/>
                  </a:moveTo>
                  <a:cubicBezTo>
                    <a:pt x="1030" y="1"/>
                    <a:pt x="1011" y="10"/>
                    <a:pt x="1002" y="28"/>
                  </a:cubicBezTo>
                  <a:lnTo>
                    <a:pt x="659" y="650"/>
                  </a:lnTo>
                  <a:lnTo>
                    <a:pt x="28" y="993"/>
                  </a:lnTo>
                  <a:cubicBezTo>
                    <a:pt x="9" y="1002"/>
                    <a:pt x="0" y="1021"/>
                    <a:pt x="0" y="1040"/>
                  </a:cubicBezTo>
                  <a:cubicBezTo>
                    <a:pt x="0" y="1067"/>
                    <a:pt x="9" y="1086"/>
                    <a:pt x="28" y="1095"/>
                  </a:cubicBezTo>
                  <a:lnTo>
                    <a:pt x="649" y="1438"/>
                  </a:lnTo>
                  <a:lnTo>
                    <a:pt x="993" y="2060"/>
                  </a:lnTo>
                  <a:cubicBezTo>
                    <a:pt x="1002" y="2079"/>
                    <a:pt x="1021" y="2097"/>
                    <a:pt x="1039" y="2097"/>
                  </a:cubicBezTo>
                  <a:cubicBezTo>
                    <a:pt x="1067" y="2097"/>
                    <a:pt x="1085" y="2079"/>
                    <a:pt x="1095" y="2060"/>
                  </a:cubicBezTo>
                  <a:lnTo>
                    <a:pt x="1438" y="1438"/>
                  </a:lnTo>
                  <a:lnTo>
                    <a:pt x="2060" y="1095"/>
                  </a:lnTo>
                  <a:cubicBezTo>
                    <a:pt x="2078" y="1086"/>
                    <a:pt x="2097" y="1067"/>
                    <a:pt x="2097" y="1049"/>
                  </a:cubicBezTo>
                  <a:cubicBezTo>
                    <a:pt x="2097" y="1030"/>
                    <a:pt x="2078" y="1012"/>
                    <a:pt x="2060" y="993"/>
                  </a:cubicBezTo>
                  <a:lnTo>
                    <a:pt x="1438" y="659"/>
                  </a:lnTo>
                  <a:lnTo>
                    <a:pt x="1104" y="28"/>
                  </a:lnTo>
                  <a:cubicBezTo>
                    <a:pt x="1085" y="10"/>
                    <a:pt x="1067" y="1"/>
                    <a:pt x="1048" y="1"/>
                  </a:cubicBezTo>
                  <a:close/>
                </a:path>
              </a:pathLst>
            </a:custGeom>
            <a:solidFill>
              <a:schemeClr val="l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662" name="Google Shape;1662;p9"/>
            <p:cNvSpPr/>
            <p:nvPr/>
          </p:nvSpPr>
          <p:spPr>
            <a:xfrm>
              <a:off x="3973063" y="3183813"/>
              <a:ext cx="118870" cy="118870"/>
            </a:xfrm>
            <a:custGeom>
              <a:rect b="b" l="l" r="r" t="t"/>
              <a:pathLst>
                <a:path extrusionOk="0" h="2088" w="2088">
                  <a:moveTo>
                    <a:pt x="1048" y="176"/>
                  </a:moveTo>
                  <a:lnTo>
                    <a:pt x="1345" y="724"/>
                  </a:lnTo>
                  <a:cubicBezTo>
                    <a:pt x="1345" y="733"/>
                    <a:pt x="1355" y="742"/>
                    <a:pt x="1364" y="742"/>
                  </a:cubicBezTo>
                  <a:lnTo>
                    <a:pt x="1911" y="1049"/>
                  </a:lnTo>
                  <a:lnTo>
                    <a:pt x="1364" y="1345"/>
                  </a:lnTo>
                  <a:cubicBezTo>
                    <a:pt x="1355" y="1345"/>
                    <a:pt x="1345" y="1355"/>
                    <a:pt x="1336" y="1364"/>
                  </a:cubicBezTo>
                  <a:lnTo>
                    <a:pt x="1039" y="1911"/>
                  </a:lnTo>
                  <a:lnTo>
                    <a:pt x="742" y="1364"/>
                  </a:lnTo>
                  <a:cubicBezTo>
                    <a:pt x="742" y="1355"/>
                    <a:pt x="733" y="1345"/>
                    <a:pt x="724" y="1345"/>
                  </a:cubicBezTo>
                  <a:lnTo>
                    <a:pt x="176" y="1039"/>
                  </a:lnTo>
                  <a:lnTo>
                    <a:pt x="724" y="742"/>
                  </a:lnTo>
                  <a:cubicBezTo>
                    <a:pt x="733" y="742"/>
                    <a:pt x="742" y="733"/>
                    <a:pt x="742" y="724"/>
                  </a:cubicBezTo>
                  <a:lnTo>
                    <a:pt x="1048" y="176"/>
                  </a:lnTo>
                  <a:close/>
                  <a:moveTo>
                    <a:pt x="1048" y="0"/>
                  </a:moveTo>
                  <a:cubicBezTo>
                    <a:pt x="1030" y="0"/>
                    <a:pt x="1011" y="10"/>
                    <a:pt x="993" y="28"/>
                  </a:cubicBezTo>
                  <a:lnTo>
                    <a:pt x="650" y="650"/>
                  </a:lnTo>
                  <a:lnTo>
                    <a:pt x="28" y="993"/>
                  </a:lnTo>
                  <a:cubicBezTo>
                    <a:pt x="9" y="1002"/>
                    <a:pt x="0" y="1021"/>
                    <a:pt x="0" y="1039"/>
                  </a:cubicBezTo>
                  <a:cubicBezTo>
                    <a:pt x="0" y="1058"/>
                    <a:pt x="9" y="1076"/>
                    <a:pt x="28" y="1095"/>
                  </a:cubicBezTo>
                  <a:lnTo>
                    <a:pt x="650" y="1438"/>
                  </a:lnTo>
                  <a:lnTo>
                    <a:pt x="993" y="2060"/>
                  </a:lnTo>
                  <a:cubicBezTo>
                    <a:pt x="1002" y="2078"/>
                    <a:pt x="1021" y="2087"/>
                    <a:pt x="1039" y="2087"/>
                  </a:cubicBezTo>
                  <a:cubicBezTo>
                    <a:pt x="1067" y="2087"/>
                    <a:pt x="1086" y="2078"/>
                    <a:pt x="1095" y="2060"/>
                  </a:cubicBezTo>
                  <a:lnTo>
                    <a:pt x="1438" y="1438"/>
                  </a:lnTo>
                  <a:lnTo>
                    <a:pt x="2060" y="1095"/>
                  </a:lnTo>
                  <a:cubicBezTo>
                    <a:pt x="2078" y="1086"/>
                    <a:pt x="2087" y="1067"/>
                    <a:pt x="2087" y="1049"/>
                  </a:cubicBezTo>
                  <a:cubicBezTo>
                    <a:pt x="2087" y="1021"/>
                    <a:pt x="2078" y="1002"/>
                    <a:pt x="2060" y="993"/>
                  </a:cubicBezTo>
                  <a:lnTo>
                    <a:pt x="1438" y="650"/>
                  </a:lnTo>
                  <a:lnTo>
                    <a:pt x="1095" y="28"/>
                  </a:lnTo>
                  <a:cubicBezTo>
                    <a:pt x="1086" y="10"/>
                    <a:pt x="1067" y="0"/>
                    <a:pt x="1048" y="0"/>
                  </a:cubicBezTo>
                  <a:close/>
                </a:path>
              </a:pathLst>
            </a:custGeom>
            <a:solidFill>
              <a:schemeClr val="l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663" name="Google Shape;1663;p9"/>
            <p:cNvSpPr/>
            <p:nvPr/>
          </p:nvSpPr>
          <p:spPr>
            <a:xfrm>
              <a:off x="3676213" y="1303478"/>
              <a:ext cx="6945" cy="42811"/>
            </a:xfrm>
            <a:custGeom>
              <a:rect b="b" l="l" r="r" t="t"/>
              <a:pathLst>
                <a:path extrusionOk="0" h="752" w="122">
                  <a:moveTo>
                    <a:pt x="66" y="0"/>
                  </a:moveTo>
                  <a:cubicBezTo>
                    <a:pt x="29" y="0"/>
                    <a:pt x="1" y="19"/>
                    <a:pt x="1" y="56"/>
                  </a:cubicBezTo>
                  <a:lnTo>
                    <a:pt x="1" y="696"/>
                  </a:lnTo>
                  <a:cubicBezTo>
                    <a:pt x="1" y="733"/>
                    <a:pt x="29" y="752"/>
                    <a:pt x="66" y="752"/>
                  </a:cubicBezTo>
                  <a:cubicBezTo>
                    <a:pt x="93" y="752"/>
                    <a:pt x="121" y="724"/>
                    <a:pt x="121" y="696"/>
                  </a:cubicBezTo>
                  <a:lnTo>
                    <a:pt x="121" y="56"/>
                  </a:lnTo>
                  <a:cubicBezTo>
                    <a:pt x="121" y="19"/>
                    <a:pt x="93" y="0"/>
                    <a:pt x="66" y="0"/>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664" name="Google Shape;1664;p9"/>
            <p:cNvSpPr/>
            <p:nvPr/>
          </p:nvSpPr>
          <p:spPr>
            <a:xfrm>
              <a:off x="3676213" y="1396955"/>
              <a:ext cx="6945" cy="43381"/>
            </a:xfrm>
            <a:custGeom>
              <a:rect b="b" l="l" r="r" t="t"/>
              <a:pathLst>
                <a:path extrusionOk="0" h="762" w="122">
                  <a:moveTo>
                    <a:pt x="66" y="0"/>
                  </a:moveTo>
                  <a:cubicBezTo>
                    <a:pt x="29" y="0"/>
                    <a:pt x="1" y="28"/>
                    <a:pt x="1" y="56"/>
                  </a:cubicBezTo>
                  <a:lnTo>
                    <a:pt x="1" y="696"/>
                  </a:lnTo>
                  <a:cubicBezTo>
                    <a:pt x="1" y="733"/>
                    <a:pt x="29" y="761"/>
                    <a:pt x="66" y="761"/>
                  </a:cubicBezTo>
                  <a:cubicBezTo>
                    <a:pt x="93" y="761"/>
                    <a:pt x="121" y="733"/>
                    <a:pt x="121" y="696"/>
                  </a:cubicBezTo>
                  <a:lnTo>
                    <a:pt x="121" y="56"/>
                  </a:lnTo>
                  <a:cubicBezTo>
                    <a:pt x="121" y="28"/>
                    <a:pt x="93" y="0"/>
                    <a:pt x="66" y="0"/>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665" name="Google Shape;1665;p9"/>
            <p:cNvSpPr/>
            <p:nvPr/>
          </p:nvSpPr>
          <p:spPr>
            <a:xfrm>
              <a:off x="3705247" y="1368434"/>
              <a:ext cx="42868" cy="6376"/>
            </a:xfrm>
            <a:custGeom>
              <a:rect b="b" l="l" r="r" t="t"/>
              <a:pathLst>
                <a:path extrusionOk="0" h="112" w="753">
                  <a:moveTo>
                    <a:pt x="57" y="0"/>
                  </a:moveTo>
                  <a:cubicBezTo>
                    <a:pt x="19" y="0"/>
                    <a:pt x="1" y="28"/>
                    <a:pt x="1" y="56"/>
                  </a:cubicBezTo>
                  <a:cubicBezTo>
                    <a:pt x="1" y="93"/>
                    <a:pt x="19" y="112"/>
                    <a:pt x="57" y="112"/>
                  </a:cubicBezTo>
                  <a:lnTo>
                    <a:pt x="697" y="112"/>
                  </a:lnTo>
                  <a:cubicBezTo>
                    <a:pt x="724" y="112"/>
                    <a:pt x="752" y="93"/>
                    <a:pt x="752" y="56"/>
                  </a:cubicBezTo>
                  <a:cubicBezTo>
                    <a:pt x="752" y="28"/>
                    <a:pt x="734" y="0"/>
                    <a:pt x="697" y="0"/>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666" name="Google Shape;1666;p9"/>
            <p:cNvSpPr/>
            <p:nvPr/>
          </p:nvSpPr>
          <p:spPr>
            <a:xfrm>
              <a:off x="3611257" y="1368434"/>
              <a:ext cx="43381" cy="6376"/>
            </a:xfrm>
            <a:custGeom>
              <a:rect b="b" l="l" r="r" t="t"/>
              <a:pathLst>
                <a:path extrusionOk="0" h="112" w="762">
                  <a:moveTo>
                    <a:pt x="56" y="0"/>
                  </a:moveTo>
                  <a:cubicBezTo>
                    <a:pt x="28" y="0"/>
                    <a:pt x="1" y="28"/>
                    <a:pt x="1" y="56"/>
                  </a:cubicBezTo>
                  <a:cubicBezTo>
                    <a:pt x="1" y="93"/>
                    <a:pt x="28" y="112"/>
                    <a:pt x="56" y="112"/>
                  </a:cubicBezTo>
                  <a:lnTo>
                    <a:pt x="706" y="112"/>
                  </a:lnTo>
                  <a:cubicBezTo>
                    <a:pt x="734" y="112"/>
                    <a:pt x="761" y="93"/>
                    <a:pt x="761" y="56"/>
                  </a:cubicBezTo>
                  <a:cubicBezTo>
                    <a:pt x="761" y="28"/>
                    <a:pt x="734" y="0"/>
                    <a:pt x="706" y="0"/>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667" name="Google Shape;1667;p9"/>
            <p:cNvSpPr/>
            <p:nvPr/>
          </p:nvSpPr>
          <p:spPr>
            <a:xfrm>
              <a:off x="3633459" y="1391661"/>
              <a:ext cx="25903" cy="25960"/>
            </a:xfrm>
            <a:custGeom>
              <a:rect b="b" l="l" r="r" t="t"/>
              <a:pathLst>
                <a:path extrusionOk="0" h="456" w="455">
                  <a:moveTo>
                    <a:pt x="0" y="455"/>
                  </a:moveTo>
                  <a:lnTo>
                    <a:pt x="455" y="1"/>
                  </a:lnTo>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668" name="Google Shape;1668;p9"/>
            <p:cNvSpPr/>
            <p:nvPr/>
          </p:nvSpPr>
          <p:spPr>
            <a:xfrm>
              <a:off x="3630271" y="1388757"/>
              <a:ext cx="32792" cy="32564"/>
            </a:xfrm>
            <a:custGeom>
              <a:rect b="b" l="l" r="r" t="t"/>
              <a:pathLst>
                <a:path extrusionOk="0" h="572" w="576">
                  <a:moveTo>
                    <a:pt x="512" y="1"/>
                  </a:moveTo>
                  <a:cubicBezTo>
                    <a:pt x="497" y="1"/>
                    <a:pt x="483" y="5"/>
                    <a:pt x="474" y="14"/>
                  </a:cubicBezTo>
                  <a:lnTo>
                    <a:pt x="19" y="469"/>
                  </a:lnTo>
                  <a:cubicBezTo>
                    <a:pt x="1" y="488"/>
                    <a:pt x="1" y="525"/>
                    <a:pt x="19" y="553"/>
                  </a:cubicBezTo>
                  <a:cubicBezTo>
                    <a:pt x="28" y="562"/>
                    <a:pt x="47" y="571"/>
                    <a:pt x="56" y="571"/>
                  </a:cubicBezTo>
                  <a:cubicBezTo>
                    <a:pt x="75" y="571"/>
                    <a:pt x="93" y="562"/>
                    <a:pt x="103" y="553"/>
                  </a:cubicBezTo>
                  <a:lnTo>
                    <a:pt x="557" y="98"/>
                  </a:lnTo>
                  <a:cubicBezTo>
                    <a:pt x="576" y="70"/>
                    <a:pt x="576" y="33"/>
                    <a:pt x="557" y="14"/>
                  </a:cubicBezTo>
                  <a:cubicBezTo>
                    <a:pt x="543" y="5"/>
                    <a:pt x="527" y="1"/>
                    <a:pt x="512" y="1"/>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669" name="Google Shape;1669;p9"/>
            <p:cNvSpPr/>
            <p:nvPr/>
          </p:nvSpPr>
          <p:spPr>
            <a:xfrm>
              <a:off x="3700009" y="1325623"/>
              <a:ext cx="25903" cy="25960"/>
            </a:xfrm>
            <a:custGeom>
              <a:rect b="b" l="l" r="r" t="t"/>
              <a:pathLst>
                <a:path extrusionOk="0" h="456" w="455">
                  <a:moveTo>
                    <a:pt x="0" y="456"/>
                  </a:moveTo>
                  <a:lnTo>
                    <a:pt x="455" y="1"/>
                  </a:lnTo>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670" name="Google Shape;1670;p9"/>
            <p:cNvSpPr/>
            <p:nvPr/>
          </p:nvSpPr>
          <p:spPr>
            <a:xfrm>
              <a:off x="3696309" y="1322378"/>
              <a:ext cx="33304" cy="32393"/>
            </a:xfrm>
            <a:custGeom>
              <a:rect b="b" l="l" r="r" t="t"/>
              <a:pathLst>
                <a:path extrusionOk="0" h="569" w="585">
                  <a:moveTo>
                    <a:pt x="519" y="0"/>
                  </a:moveTo>
                  <a:cubicBezTo>
                    <a:pt x="503" y="0"/>
                    <a:pt x="487" y="7"/>
                    <a:pt x="473" y="21"/>
                  </a:cubicBezTo>
                  <a:lnTo>
                    <a:pt x="28" y="466"/>
                  </a:lnTo>
                  <a:cubicBezTo>
                    <a:pt x="0" y="494"/>
                    <a:pt x="0" y="531"/>
                    <a:pt x="28" y="550"/>
                  </a:cubicBezTo>
                  <a:cubicBezTo>
                    <a:pt x="37" y="568"/>
                    <a:pt x="47" y="568"/>
                    <a:pt x="65" y="568"/>
                  </a:cubicBezTo>
                  <a:cubicBezTo>
                    <a:pt x="84" y="568"/>
                    <a:pt x="93" y="568"/>
                    <a:pt x="112" y="550"/>
                  </a:cubicBezTo>
                  <a:lnTo>
                    <a:pt x="557" y="95"/>
                  </a:lnTo>
                  <a:cubicBezTo>
                    <a:pt x="585" y="77"/>
                    <a:pt x="585" y="39"/>
                    <a:pt x="557" y="21"/>
                  </a:cubicBezTo>
                  <a:cubicBezTo>
                    <a:pt x="548" y="7"/>
                    <a:pt x="534" y="0"/>
                    <a:pt x="519" y="0"/>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671" name="Google Shape;1671;p9"/>
            <p:cNvSpPr/>
            <p:nvPr/>
          </p:nvSpPr>
          <p:spPr>
            <a:xfrm>
              <a:off x="3633459" y="1325623"/>
              <a:ext cx="25903" cy="25960"/>
            </a:xfrm>
            <a:custGeom>
              <a:rect b="b" l="l" r="r" t="t"/>
              <a:pathLst>
                <a:path extrusionOk="0" h="456" w="455">
                  <a:moveTo>
                    <a:pt x="0" y="1"/>
                  </a:moveTo>
                  <a:lnTo>
                    <a:pt x="455" y="456"/>
                  </a:lnTo>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672" name="Google Shape;1672;p9"/>
            <p:cNvSpPr/>
            <p:nvPr/>
          </p:nvSpPr>
          <p:spPr>
            <a:xfrm>
              <a:off x="3630271" y="1322378"/>
              <a:ext cx="32792" cy="32393"/>
            </a:xfrm>
            <a:custGeom>
              <a:rect b="b" l="l" r="r" t="t"/>
              <a:pathLst>
                <a:path extrusionOk="0" h="569" w="576">
                  <a:moveTo>
                    <a:pt x="61" y="0"/>
                  </a:moveTo>
                  <a:cubicBezTo>
                    <a:pt x="47" y="0"/>
                    <a:pt x="33" y="7"/>
                    <a:pt x="19" y="21"/>
                  </a:cubicBezTo>
                  <a:cubicBezTo>
                    <a:pt x="1" y="39"/>
                    <a:pt x="1" y="77"/>
                    <a:pt x="19" y="95"/>
                  </a:cubicBezTo>
                  <a:lnTo>
                    <a:pt x="474" y="550"/>
                  </a:lnTo>
                  <a:cubicBezTo>
                    <a:pt x="483" y="568"/>
                    <a:pt x="502" y="568"/>
                    <a:pt x="511" y="568"/>
                  </a:cubicBezTo>
                  <a:cubicBezTo>
                    <a:pt x="529" y="568"/>
                    <a:pt x="548" y="568"/>
                    <a:pt x="557" y="550"/>
                  </a:cubicBezTo>
                  <a:cubicBezTo>
                    <a:pt x="576" y="531"/>
                    <a:pt x="576" y="494"/>
                    <a:pt x="557" y="466"/>
                  </a:cubicBezTo>
                  <a:lnTo>
                    <a:pt x="103" y="21"/>
                  </a:lnTo>
                  <a:cubicBezTo>
                    <a:pt x="89" y="7"/>
                    <a:pt x="75" y="0"/>
                    <a:pt x="61" y="0"/>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673" name="Google Shape;1673;p9"/>
            <p:cNvSpPr/>
            <p:nvPr/>
          </p:nvSpPr>
          <p:spPr>
            <a:xfrm>
              <a:off x="3700009" y="1391661"/>
              <a:ext cx="25903" cy="25960"/>
            </a:xfrm>
            <a:custGeom>
              <a:rect b="b" l="l" r="r" t="t"/>
              <a:pathLst>
                <a:path extrusionOk="0" h="456" w="455">
                  <a:moveTo>
                    <a:pt x="0" y="1"/>
                  </a:moveTo>
                  <a:lnTo>
                    <a:pt x="455" y="455"/>
                  </a:lnTo>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674" name="Google Shape;1674;p9"/>
            <p:cNvSpPr/>
            <p:nvPr/>
          </p:nvSpPr>
          <p:spPr>
            <a:xfrm>
              <a:off x="3696309" y="1388757"/>
              <a:ext cx="33304" cy="32564"/>
            </a:xfrm>
            <a:custGeom>
              <a:rect b="b" l="l" r="r" t="t"/>
              <a:pathLst>
                <a:path extrusionOk="0" h="572" w="585">
                  <a:moveTo>
                    <a:pt x="66" y="1"/>
                  </a:moveTo>
                  <a:cubicBezTo>
                    <a:pt x="51" y="1"/>
                    <a:pt x="37" y="5"/>
                    <a:pt x="28" y="14"/>
                  </a:cubicBezTo>
                  <a:cubicBezTo>
                    <a:pt x="0" y="42"/>
                    <a:pt x="0" y="70"/>
                    <a:pt x="28" y="98"/>
                  </a:cubicBezTo>
                  <a:lnTo>
                    <a:pt x="483" y="553"/>
                  </a:lnTo>
                  <a:cubicBezTo>
                    <a:pt x="492" y="562"/>
                    <a:pt x="501" y="571"/>
                    <a:pt x="520" y="571"/>
                  </a:cubicBezTo>
                  <a:cubicBezTo>
                    <a:pt x="529" y="571"/>
                    <a:pt x="548" y="562"/>
                    <a:pt x="557" y="553"/>
                  </a:cubicBezTo>
                  <a:cubicBezTo>
                    <a:pt x="585" y="525"/>
                    <a:pt x="585" y="488"/>
                    <a:pt x="557" y="469"/>
                  </a:cubicBezTo>
                  <a:lnTo>
                    <a:pt x="112" y="14"/>
                  </a:lnTo>
                  <a:cubicBezTo>
                    <a:pt x="98" y="5"/>
                    <a:pt x="81" y="1"/>
                    <a:pt x="66" y="1"/>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675" name="Google Shape;1675;p9"/>
            <p:cNvSpPr/>
            <p:nvPr/>
          </p:nvSpPr>
          <p:spPr>
            <a:xfrm>
              <a:off x="4016308" y="1558007"/>
              <a:ext cx="51294" cy="51294"/>
            </a:xfrm>
            <a:custGeom>
              <a:rect b="b" l="l" r="r" t="t"/>
              <a:pathLst>
                <a:path extrusionOk="0" h="901" w="901">
                  <a:moveTo>
                    <a:pt x="455" y="121"/>
                  </a:moveTo>
                  <a:cubicBezTo>
                    <a:pt x="641" y="121"/>
                    <a:pt x="789" y="270"/>
                    <a:pt x="789" y="455"/>
                  </a:cubicBezTo>
                  <a:cubicBezTo>
                    <a:pt x="789" y="641"/>
                    <a:pt x="641" y="789"/>
                    <a:pt x="455" y="789"/>
                  </a:cubicBezTo>
                  <a:cubicBezTo>
                    <a:pt x="270" y="789"/>
                    <a:pt x="121" y="641"/>
                    <a:pt x="121" y="455"/>
                  </a:cubicBezTo>
                  <a:cubicBezTo>
                    <a:pt x="121" y="270"/>
                    <a:pt x="270" y="121"/>
                    <a:pt x="455" y="121"/>
                  </a:cubicBezTo>
                  <a:close/>
                  <a:moveTo>
                    <a:pt x="455" y="1"/>
                  </a:moveTo>
                  <a:cubicBezTo>
                    <a:pt x="205" y="1"/>
                    <a:pt x="1" y="205"/>
                    <a:pt x="1" y="455"/>
                  </a:cubicBezTo>
                  <a:cubicBezTo>
                    <a:pt x="1" y="706"/>
                    <a:pt x="205" y="901"/>
                    <a:pt x="455" y="901"/>
                  </a:cubicBezTo>
                  <a:cubicBezTo>
                    <a:pt x="697" y="901"/>
                    <a:pt x="901" y="706"/>
                    <a:pt x="901" y="455"/>
                  </a:cubicBezTo>
                  <a:cubicBezTo>
                    <a:pt x="901" y="205"/>
                    <a:pt x="697" y="1"/>
                    <a:pt x="455" y="1"/>
                  </a:cubicBezTo>
                  <a:close/>
                </a:path>
              </a:pathLst>
            </a:cu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676" name="Google Shape;1676;p9"/>
            <p:cNvSpPr/>
            <p:nvPr/>
          </p:nvSpPr>
          <p:spPr>
            <a:xfrm>
              <a:off x="1400299" y="2123105"/>
              <a:ext cx="32792" cy="32792"/>
            </a:xfrm>
            <a:custGeom>
              <a:rect b="b" l="l" r="r" t="t"/>
              <a:pathLst>
                <a:path extrusionOk="0" h="576" w="576">
                  <a:moveTo>
                    <a:pt x="288" y="111"/>
                  </a:moveTo>
                  <a:cubicBezTo>
                    <a:pt x="381" y="111"/>
                    <a:pt x="455" y="186"/>
                    <a:pt x="455" y="288"/>
                  </a:cubicBezTo>
                  <a:cubicBezTo>
                    <a:pt x="455" y="381"/>
                    <a:pt x="381" y="455"/>
                    <a:pt x="288" y="455"/>
                  </a:cubicBezTo>
                  <a:cubicBezTo>
                    <a:pt x="186" y="455"/>
                    <a:pt x="112" y="381"/>
                    <a:pt x="112" y="288"/>
                  </a:cubicBezTo>
                  <a:cubicBezTo>
                    <a:pt x="112" y="186"/>
                    <a:pt x="195" y="111"/>
                    <a:pt x="288" y="111"/>
                  </a:cubicBezTo>
                  <a:close/>
                  <a:moveTo>
                    <a:pt x="288" y="0"/>
                  </a:moveTo>
                  <a:cubicBezTo>
                    <a:pt x="130" y="0"/>
                    <a:pt x="0" y="121"/>
                    <a:pt x="0" y="288"/>
                  </a:cubicBezTo>
                  <a:cubicBezTo>
                    <a:pt x="0" y="445"/>
                    <a:pt x="130" y="575"/>
                    <a:pt x="288" y="575"/>
                  </a:cubicBezTo>
                  <a:cubicBezTo>
                    <a:pt x="446" y="575"/>
                    <a:pt x="576" y="445"/>
                    <a:pt x="576" y="288"/>
                  </a:cubicBezTo>
                  <a:cubicBezTo>
                    <a:pt x="576" y="121"/>
                    <a:pt x="446" y="0"/>
                    <a:pt x="288" y="0"/>
                  </a:cubicBezTo>
                  <a:close/>
                </a:path>
              </a:pathLst>
            </a:cu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677" name="Google Shape;1677;p9"/>
            <p:cNvSpPr/>
            <p:nvPr/>
          </p:nvSpPr>
          <p:spPr>
            <a:xfrm>
              <a:off x="2298923" y="1210000"/>
              <a:ext cx="32792" cy="32792"/>
            </a:xfrm>
            <a:custGeom>
              <a:rect b="b" l="l" r="r" t="t"/>
              <a:pathLst>
                <a:path extrusionOk="0" h="576" w="576">
                  <a:moveTo>
                    <a:pt x="288" y="121"/>
                  </a:moveTo>
                  <a:cubicBezTo>
                    <a:pt x="380" y="121"/>
                    <a:pt x="455" y="195"/>
                    <a:pt x="455" y="297"/>
                  </a:cubicBezTo>
                  <a:cubicBezTo>
                    <a:pt x="455" y="390"/>
                    <a:pt x="380" y="464"/>
                    <a:pt x="288" y="464"/>
                  </a:cubicBezTo>
                  <a:cubicBezTo>
                    <a:pt x="186" y="464"/>
                    <a:pt x="111" y="390"/>
                    <a:pt x="111" y="297"/>
                  </a:cubicBezTo>
                  <a:cubicBezTo>
                    <a:pt x="111" y="195"/>
                    <a:pt x="195" y="121"/>
                    <a:pt x="288" y="121"/>
                  </a:cubicBezTo>
                  <a:close/>
                  <a:moveTo>
                    <a:pt x="288" y="0"/>
                  </a:moveTo>
                  <a:cubicBezTo>
                    <a:pt x="130" y="0"/>
                    <a:pt x="0" y="130"/>
                    <a:pt x="0" y="288"/>
                  </a:cubicBezTo>
                  <a:cubicBezTo>
                    <a:pt x="0" y="455"/>
                    <a:pt x="130" y="576"/>
                    <a:pt x="288" y="576"/>
                  </a:cubicBezTo>
                  <a:cubicBezTo>
                    <a:pt x="445" y="576"/>
                    <a:pt x="575" y="455"/>
                    <a:pt x="575" y="288"/>
                  </a:cubicBezTo>
                  <a:cubicBezTo>
                    <a:pt x="575" y="130"/>
                    <a:pt x="445" y="0"/>
                    <a:pt x="288" y="0"/>
                  </a:cubicBezTo>
                  <a:close/>
                </a:path>
              </a:pathLst>
            </a:cu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678" name="Google Shape;1678;p9"/>
            <p:cNvSpPr/>
            <p:nvPr/>
          </p:nvSpPr>
          <p:spPr>
            <a:xfrm>
              <a:off x="2283609" y="1637253"/>
              <a:ext cx="584671" cy="391621"/>
            </a:xfrm>
            <a:custGeom>
              <a:rect b="b" l="l" r="r" t="t"/>
              <a:pathLst>
                <a:path extrusionOk="0" h="6879" w="10270">
                  <a:moveTo>
                    <a:pt x="9963" y="0"/>
                  </a:moveTo>
                  <a:lnTo>
                    <a:pt x="7607" y="1113"/>
                  </a:lnTo>
                  <a:lnTo>
                    <a:pt x="8600" y="1596"/>
                  </a:lnTo>
                  <a:lnTo>
                    <a:pt x="8321" y="2041"/>
                  </a:lnTo>
                  <a:lnTo>
                    <a:pt x="7505" y="3377"/>
                  </a:lnTo>
                  <a:cubicBezTo>
                    <a:pt x="6958" y="4267"/>
                    <a:pt x="6410" y="5158"/>
                    <a:pt x="5872" y="6058"/>
                  </a:cubicBezTo>
                  <a:lnTo>
                    <a:pt x="5826" y="6132"/>
                  </a:lnTo>
                  <a:lnTo>
                    <a:pt x="5390" y="5622"/>
                  </a:lnTo>
                  <a:lnTo>
                    <a:pt x="4360" y="4407"/>
                  </a:lnTo>
                  <a:lnTo>
                    <a:pt x="3330" y="3191"/>
                  </a:lnTo>
                  <a:lnTo>
                    <a:pt x="2811" y="2579"/>
                  </a:lnTo>
                  <a:lnTo>
                    <a:pt x="2551" y="2273"/>
                  </a:lnTo>
                  <a:lnTo>
                    <a:pt x="2523" y="2236"/>
                  </a:lnTo>
                  <a:lnTo>
                    <a:pt x="2505" y="2217"/>
                  </a:lnTo>
                  <a:lnTo>
                    <a:pt x="2486" y="2199"/>
                  </a:lnTo>
                  <a:lnTo>
                    <a:pt x="2468" y="2180"/>
                  </a:lnTo>
                  <a:cubicBezTo>
                    <a:pt x="2412" y="2115"/>
                    <a:pt x="2328" y="2069"/>
                    <a:pt x="2245" y="2041"/>
                  </a:cubicBezTo>
                  <a:cubicBezTo>
                    <a:pt x="2168" y="2013"/>
                    <a:pt x="2085" y="1998"/>
                    <a:pt x="2003" y="1998"/>
                  </a:cubicBezTo>
                  <a:cubicBezTo>
                    <a:pt x="1897" y="1998"/>
                    <a:pt x="1792" y="2022"/>
                    <a:pt x="1698" y="2069"/>
                  </a:cubicBezTo>
                  <a:cubicBezTo>
                    <a:pt x="1623" y="2106"/>
                    <a:pt x="1549" y="2162"/>
                    <a:pt x="1494" y="2227"/>
                  </a:cubicBezTo>
                  <a:cubicBezTo>
                    <a:pt x="1484" y="2245"/>
                    <a:pt x="1466" y="2264"/>
                    <a:pt x="1456" y="2282"/>
                  </a:cubicBezTo>
                  <a:lnTo>
                    <a:pt x="1447" y="2301"/>
                  </a:lnTo>
                  <a:lnTo>
                    <a:pt x="1438" y="2310"/>
                  </a:lnTo>
                  <a:lnTo>
                    <a:pt x="1419" y="2356"/>
                  </a:lnTo>
                  <a:lnTo>
                    <a:pt x="1317" y="2523"/>
                  </a:lnTo>
                  <a:lnTo>
                    <a:pt x="1132" y="2867"/>
                  </a:lnTo>
                  <a:lnTo>
                    <a:pt x="761" y="3553"/>
                  </a:lnTo>
                  <a:lnTo>
                    <a:pt x="0" y="4917"/>
                  </a:lnTo>
                  <a:lnTo>
                    <a:pt x="668" y="5195"/>
                  </a:lnTo>
                  <a:lnTo>
                    <a:pt x="1429" y="3831"/>
                  </a:lnTo>
                  <a:lnTo>
                    <a:pt x="1809" y="3145"/>
                  </a:lnTo>
                  <a:lnTo>
                    <a:pt x="1995" y="2811"/>
                  </a:lnTo>
                  <a:lnTo>
                    <a:pt x="2022" y="2755"/>
                  </a:lnTo>
                  <a:lnTo>
                    <a:pt x="2199" y="2969"/>
                  </a:lnTo>
                  <a:lnTo>
                    <a:pt x="2718" y="3572"/>
                  </a:lnTo>
                  <a:lnTo>
                    <a:pt x="3748" y="4787"/>
                  </a:lnTo>
                  <a:lnTo>
                    <a:pt x="4778" y="6002"/>
                  </a:lnTo>
                  <a:lnTo>
                    <a:pt x="5297" y="6614"/>
                  </a:lnTo>
                  <a:lnTo>
                    <a:pt x="5325" y="6652"/>
                  </a:lnTo>
                  <a:lnTo>
                    <a:pt x="5343" y="6670"/>
                  </a:lnTo>
                  <a:lnTo>
                    <a:pt x="5362" y="6689"/>
                  </a:lnTo>
                  <a:cubicBezTo>
                    <a:pt x="5381" y="6707"/>
                    <a:pt x="5390" y="6717"/>
                    <a:pt x="5408" y="6735"/>
                  </a:cubicBezTo>
                  <a:cubicBezTo>
                    <a:pt x="5473" y="6781"/>
                    <a:pt x="5557" y="6828"/>
                    <a:pt x="5640" y="6846"/>
                  </a:cubicBezTo>
                  <a:cubicBezTo>
                    <a:pt x="5708" y="6868"/>
                    <a:pt x="5778" y="6878"/>
                    <a:pt x="5848" y="6878"/>
                  </a:cubicBezTo>
                  <a:cubicBezTo>
                    <a:pt x="5961" y="6878"/>
                    <a:pt x="6072" y="6851"/>
                    <a:pt x="6169" y="6800"/>
                  </a:cubicBezTo>
                  <a:cubicBezTo>
                    <a:pt x="6243" y="6754"/>
                    <a:pt x="6317" y="6698"/>
                    <a:pt x="6364" y="6633"/>
                  </a:cubicBezTo>
                  <a:cubicBezTo>
                    <a:pt x="6373" y="6614"/>
                    <a:pt x="6392" y="6596"/>
                    <a:pt x="6401" y="6587"/>
                  </a:cubicBezTo>
                  <a:lnTo>
                    <a:pt x="6410" y="6559"/>
                  </a:lnTo>
                  <a:lnTo>
                    <a:pt x="6438" y="6522"/>
                  </a:lnTo>
                  <a:lnTo>
                    <a:pt x="6540" y="6355"/>
                  </a:lnTo>
                  <a:cubicBezTo>
                    <a:pt x="7078" y="5455"/>
                    <a:pt x="7607" y="4564"/>
                    <a:pt x="8145" y="3664"/>
                  </a:cubicBezTo>
                  <a:lnTo>
                    <a:pt x="8952" y="2319"/>
                  </a:lnTo>
                  <a:lnTo>
                    <a:pt x="9203" y="1902"/>
                  </a:lnTo>
                  <a:lnTo>
                    <a:pt x="10269" y="2486"/>
                  </a:lnTo>
                  <a:lnTo>
                    <a:pt x="9963" y="0"/>
                  </a:ln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679" name="Google Shape;1679;p9"/>
            <p:cNvSpPr/>
            <p:nvPr/>
          </p:nvSpPr>
          <p:spPr>
            <a:xfrm>
              <a:off x="2280933" y="1632471"/>
              <a:ext cx="591560" cy="399876"/>
            </a:xfrm>
            <a:custGeom>
              <a:rect b="b" l="l" r="r" t="t"/>
              <a:pathLst>
                <a:path extrusionOk="0" h="7024" w="10391">
                  <a:moveTo>
                    <a:pt x="10057" y="1"/>
                  </a:moveTo>
                  <a:lnTo>
                    <a:pt x="7515" y="1197"/>
                  </a:lnTo>
                  <a:lnTo>
                    <a:pt x="8563" y="1698"/>
                  </a:lnTo>
                  <a:lnTo>
                    <a:pt x="7506" y="3433"/>
                  </a:lnTo>
                  <a:cubicBezTo>
                    <a:pt x="7339" y="3702"/>
                    <a:pt x="7172" y="3971"/>
                    <a:pt x="7005" y="4240"/>
                  </a:cubicBezTo>
                  <a:cubicBezTo>
                    <a:pt x="6633" y="4852"/>
                    <a:pt x="6244" y="5483"/>
                    <a:pt x="5873" y="6105"/>
                  </a:cubicBezTo>
                  <a:lnTo>
                    <a:pt x="5864" y="6123"/>
                  </a:lnTo>
                  <a:lnTo>
                    <a:pt x="2645" y="2320"/>
                  </a:lnTo>
                  <a:lnTo>
                    <a:pt x="2561" y="2218"/>
                  </a:lnTo>
                  <a:cubicBezTo>
                    <a:pt x="2487" y="2153"/>
                    <a:pt x="2403" y="2097"/>
                    <a:pt x="2311" y="2069"/>
                  </a:cubicBezTo>
                  <a:cubicBezTo>
                    <a:pt x="2227" y="2038"/>
                    <a:pt x="2141" y="2023"/>
                    <a:pt x="2055" y="2023"/>
                  </a:cubicBezTo>
                  <a:cubicBezTo>
                    <a:pt x="1940" y="2023"/>
                    <a:pt x="1827" y="2049"/>
                    <a:pt x="1726" y="2097"/>
                  </a:cubicBezTo>
                  <a:cubicBezTo>
                    <a:pt x="1633" y="2144"/>
                    <a:pt x="1550" y="2209"/>
                    <a:pt x="1494" y="2274"/>
                  </a:cubicBezTo>
                  <a:cubicBezTo>
                    <a:pt x="1485" y="2292"/>
                    <a:pt x="1476" y="2311"/>
                    <a:pt x="1457" y="2338"/>
                  </a:cubicBezTo>
                  <a:lnTo>
                    <a:pt x="1" y="4973"/>
                  </a:lnTo>
                  <a:lnTo>
                    <a:pt x="103" y="5029"/>
                  </a:lnTo>
                  <a:lnTo>
                    <a:pt x="1513" y="2468"/>
                  </a:lnTo>
                  <a:lnTo>
                    <a:pt x="1559" y="2385"/>
                  </a:lnTo>
                  <a:cubicBezTo>
                    <a:pt x="1568" y="2376"/>
                    <a:pt x="1578" y="2366"/>
                    <a:pt x="1587" y="2348"/>
                  </a:cubicBezTo>
                  <a:cubicBezTo>
                    <a:pt x="1633" y="2292"/>
                    <a:pt x="1698" y="2236"/>
                    <a:pt x="1773" y="2199"/>
                  </a:cubicBezTo>
                  <a:cubicBezTo>
                    <a:pt x="1857" y="2157"/>
                    <a:pt x="1954" y="2136"/>
                    <a:pt x="2053" y="2136"/>
                  </a:cubicBezTo>
                  <a:cubicBezTo>
                    <a:pt x="2127" y="2136"/>
                    <a:pt x="2202" y="2148"/>
                    <a:pt x="2273" y="2171"/>
                  </a:cubicBezTo>
                  <a:cubicBezTo>
                    <a:pt x="2348" y="2199"/>
                    <a:pt x="2422" y="2246"/>
                    <a:pt x="2478" y="2301"/>
                  </a:cubicBezTo>
                  <a:lnTo>
                    <a:pt x="5882" y="6318"/>
                  </a:lnTo>
                  <a:lnTo>
                    <a:pt x="5966" y="6170"/>
                  </a:lnTo>
                  <a:cubicBezTo>
                    <a:pt x="6346" y="5548"/>
                    <a:pt x="6726" y="4917"/>
                    <a:pt x="7107" y="4305"/>
                  </a:cubicBezTo>
                  <a:cubicBezTo>
                    <a:pt x="7274" y="4036"/>
                    <a:pt x="7431" y="3767"/>
                    <a:pt x="7598" y="3489"/>
                  </a:cubicBezTo>
                  <a:lnTo>
                    <a:pt x="8730" y="1652"/>
                  </a:lnTo>
                  <a:lnTo>
                    <a:pt x="7784" y="1197"/>
                  </a:lnTo>
                  <a:lnTo>
                    <a:pt x="9964" y="177"/>
                  </a:lnTo>
                  <a:lnTo>
                    <a:pt x="10242" y="2468"/>
                  </a:lnTo>
                  <a:lnTo>
                    <a:pt x="9222" y="1912"/>
                  </a:lnTo>
                  <a:lnTo>
                    <a:pt x="8146" y="3721"/>
                  </a:lnTo>
                  <a:lnTo>
                    <a:pt x="7654" y="4537"/>
                  </a:lnTo>
                  <a:cubicBezTo>
                    <a:pt x="7292" y="5149"/>
                    <a:pt x="6912" y="5789"/>
                    <a:pt x="6531" y="6411"/>
                  </a:cubicBezTo>
                  <a:lnTo>
                    <a:pt x="6392" y="6634"/>
                  </a:lnTo>
                  <a:cubicBezTo>
                    <a:pt x="6383" y="6652"/>
                    <a:pt x="6374" y="6671"/>
                    <a:pt x="6364" y="6680"/>
                  </a:cubicBezTo>
                  <a:cubicBezTo>
                    <a:pt x="6318" y="6745"/>
                    <a:pt x="6253" y="6791"/>
                    <a:pt x="6188" y="6828"/>
                  </a:cubicBezTo>
                  <a:cubicBezTo>
                    <a:pt x="6100" y="6875"/>
                    <a:pt x="5997" y="6900"/>
                    <a:pt x="5891" y="6900"/>
                  </a:cubicBezTo>
                  <a:cubicBezTo>
                    <a:pt x="5830" y="6900"/>
                    <a:pt x="5767" y="6892"/>
                    <a:pt x="5706" y="6875"/>
                  </a:cubicBezTo>
                  <a:cubicBezTo>
                    <a:pt x="5632" y="6856"/>
                    <a:pt x="5557" y="6819"/>
                    <a:pt x="5492" y="6773"/>
                  </a:cubicBezTo>
                  <a:cubicBezTo>
                    <a:pt x="5483" y="6754"/>
                    <a:pt x="5465" y="6745"/>
                    <a:pt x="5455" y="6736"/>
                  </a:cubicBezTo>
                  <a:lnTo>
                    <a:pt x="2060" y="2737"/>
                  </a:lnTo>
                  <a:lnTo>
                    <a:pt x="659" y="5251"/>
                  </a:lnTo>
                  <a:lnTo>
                    <a:pt x="761" y="5307"/>
                  </a:lnTo>
                  <a:lnTo>
                    <a:pt x="2079" y="2941"/>
                  </a:lnTo>
                  <a:lnTo>
                    <a:pt x="5298" y="6736"/>
                  </a:lnTo>
                  <a:lnTo>
                    <a:pt x="5372" y="6819"/>
                  </a:lnTo>
                  <a:cubicBezTo>
                    <a:pt x="5390" y="6828"/>
                    <a:pt x="5400" y="6847"/>
                    <a:pt x="5418" y="6865"/>
                  </a:cubicBezTo>
                  <a:cubicBezTo>
                    <a:pt x="5492" y="6921"/>
                    <a:pt x="5585" y="6967"/>
                    <a:pt x="5678" y="6995"/>
                  </a:cubicBezTo>
                  <a:cubicBezTo>
                    <a:pt x="5743" y="7014"/>
                    <a:pt x="5817" y="7023"/>
                    <a:pt x="5882" y="7023"/>
                  </a:cubicBezTo>
                  <a:cubicBezTo>
                    <a:pt x="6012" y="7023"/>
                    <a:pt x="6133" y="6995"/>
                    <a:pt x="6244" y="6930"/>
                  </a:cubicBezTo>
                  <a:cubicBezTo>
                    <a:pt x="6327" y="6884"/>
                    <a:pt x="6402" y="6819"/>
                    <a:pt x="6457" y="6754"/>
                  </a:cubicBezTo>
                  <a:cubicBezTo>
                    <a:pt x="6467" y="6736"/>
                    <a:pt x="6485" y="6717"/>
                    <a:pt x="6494" y="6698"/>
                  </a:cubicBezTo>
                  <a:lnTo>
                    <a:pt x="6633" y="6467"/>
                  </a:lnTo>
                  <a:cubicBezTo>
                    <a:pt x="7014" y="5845"/>
                    <a:pt x="7394" y="5205"/>
                    <a:pt x="7756" y="4593"/>
                  </a:cubicBezTo>
                  <a:lnTo>
                    <a:pt x="8248" y="3776"/>
                  </a:lnTo>
                  <a:lnTo>
                    <a:pt x="9268" y="2060"/>
                  </a:lnTo>
                  <a:lnTo>
                    <a:pt x="10391" y="2682"/>
                  </a:lnTo>
                  <a:lnTo>
                    <a:pt x="10057" y="1"/>
                  </a:ln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680" name="Google Shape;1680;p9"/>
            <p:cNvSpPr/>
            <p:nvPr/>
          </p:nvSpPr>
          <p:spPr>
            <a:xfrm>
              <a:off x="1836771" y="1663668"/>
              <a:ext cx="289489" cy="289432"/>
            </a:xfrm>
            <a:custGeom>
              <a:rect b="b" l="l" r="r" t="t"/>
              <a:pathLst>
                <a:path extrusionOk="0" h="5084" w="5085">
                  <a:moveTo>
                    <a:pt x="2543" y="0"/>
                  </a:moveTo>
                  <a:cubicBezTo>
                    <a:pt x="1142" y="0"/>
                    <a:pt x="1" y="1141"/>
                    <a:pt x="1" y="2542"/>
                  </a:cubicBezTo>
                  <a:cubicBezTo>
                    <a:pt x="1" y="3952"/>
                    <a:pt x="1142" y="5084"/>
                    <a:pt x="2543" y="5084"/>
                  </a:cubicBezTo>
                  <a:cubicBezTo>
                    <a:pt x="3944" y="5084"/>
                    <a:pt x="5085" y="3952"/>
                    <a:pt x="5085" y="2542"/>
                  </a:cubicBezTo>
                  <a:lnTo>
                    <a:pt x="2543" y="2542"/>
                  </a:lnTo>
                  <a:lnTo>
                    <a:pt x="2543" y="0"/>
                  </a:lnTo>
                  <a:close/>
                </a:path>
              </a:pathLst>
            </a:custGeom>
            <a:solidFill>
              <a:schemeClr val="l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681" name="Google Shape;1681;p9"/>
            <p:cNvSpPr/>
            <p:nvPr/>
          </p:nvSpPr>
          <p:spPr>
            <a:xfrm>
              <a:off x="1833640" y="1660480"/>
              <a:ext cx="295808" cy="295808"/>
            </a:xfrm>
            <a:custGeom>
              <a:rect b="b" l="l" r="r" t="t"/>
              <a:pathLst>
                <a:path extrusionOk="0" h="5196" w="5196">
                  <a:moveTo>
                    <a:pt x="2542" y="121"/>
                  </a:moveTo>
                  <a:lnTo>
                    <a:pt x="2542" y="2598"/>
                  </a:lnTo>
                  <a:cubicBezTo>
                    <a:pt x="2542" y="2635"/>
                    <a:pt x="2570" y="2663"/>
                    <a:pt x="2598" y="2663"/>
                  </a:cubicBezTo>
                  <a:lnTo>
                    <a:pt x="5084" y="2663"/>
                  </a:lnTo>
                  <a:cubicBezTo>
                    <a:pt x="5047" y="3999"/>
                    <a:pt x="3952" y="5084"/>
                    <a:pt x="2598" y="5084"/>
                  </a:cubicBezTo>
                  <a:cubicBezTo>
                    <a:pt x="1234" y="5084"/>
                    <a:pt x="121" y="3971"/>
                    <a:pt x="121" y="2598"/>
                  </a:cubicBezTo>
                  <a:cubicBezTo>
                    <a:pt x="121" y="1253"/>
                    <a:pt x="1197" y="149"/>
                    <a:pt x="2542" y="121"/>
                  </a:cubicBezTo>
                  <a:close/>
                  <a:moveTo>
                    <a:pt x="2598" y="0"/>
                  </a:moveTo>
                  <a:cubicBezTo>
                    <a:pt x="1169" y="0"/>
                    <a:pt x="0" y="1169"/>
                    <a:pt x="0" y="2598"/>
                  </a:cubicBezTo>
                  <a:cubicBezTo>
                    <a:pt x="0" y="4036"/>
                    <a:pt x="1169" y="5195"/>
                    <a:pt x="2598" y="5195"/>
                  </a:cubicBezTo>
                  <a:cubicBezTo>
                    <a:pt x="4036" y="5195"/>
                    <a:pt x="5195" y="4036"/>
                    <a:pt x="5195" y="2598"/>
                  </a:cubicBezTo>
                  <a:cubicBezTo>
                    <a:pt x="5195" y="2570"/>
                    <a:pt x="5177" y="2542"/>
                    <a:pt x="5140" y="2542"/>
                  </a:cubicBezTo>
                  <a:lnTo>
                    <a:pt x="2653" y="2542"/>
                  </a:lnTo>
                  <a:lnTo>
                    <a:pt x="2653" y="56"/>
                  </a:lnTo>
                  <a:cubicBezTo>
                    <a:pt x="2653" y="28"/>
                    <a:pt x="2635" y="0"/>
                    <a:pt x="2598" y="0"/>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682" name="Google Shape;1682;p9"/>
            <p:cNvSpPr/>
            <p:nvPr/>
          </p:nvSpPr>
          <p:spPr>
            <a:xfrm>
              <a:off x="2020595" y="1692132"/>
              <a:ext cx="77653" cy="77709"/>
            </a:xfrm>
            <a:custGeom>
              <a:rect b="b" l="l" r="r" t="t"/>
              <a:pathLst>
                <a:path extrusionOk="0" h="1365" w="1364">
                  <a:moveTo>
                    <a:pt x="0" y="1"/>
                  </a:moveTo>
                  <a:lnTo>
                    <a:pt x="0" y="1365"/>
                  </a:lnTo>
                  <a:lnTo>
                    <a:pt x="1364" y="1365"/>
                  </a:lnTo>
                  <a:cubicBezTo>
                    <a:pt x="1364" y="604"/>
                    <a:pt x="752" y="1"/>
                    <a:pt x="0" y="1"/>
                  </a:cubicBezTo>
                  <a:close/>
                </a:path>
              </a:pathLst>
            </a:custGeom>
            <a:solidFill>
              <a:schemeClr val="dk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683" name="Google Shape;1683;p9"/>
            <p:cNvSpPr/>
            <p:nvPr/>
          </p:nvSpPr>
          <p:spPr>
            <a:xfrm>
              <a:off x="2017407" y="1688489"/>
              <a:ext cx="84029" cy="84541"/>
            </a:xfrm>
            <a:custGeom>
              <a:rect b="b" l="l" r="r" t="t"/>
              <a:pathLst>
                <a:path extrusionOk="0" h="1485" w="1476">
                  <a:moveTo>
                    <a:pt x="112" y="121"/>
                  </a:moveTo>
                  <a:cubicBezTo>
                    <a:pt x="789" y="148"/>
                    <a:pt x="1327" y="696"/>
                    <a:pt x="1355" y="1364"/>
                  </a:cubicBezTo>
                  <a:lnTo>
                    <a:pt x="112" y="1364"/>
                  </a:lnTo>
                  <a:lnTo>
                    <a:pt x="112" y="121"/>
                  </a:lnTo>
                  <a:close/>
                  <a:moveTo>
                    <a:pt x="1" y="0"/>
                  </a:moveTo>
                  <a:lnTo>
                    <a:pt x="1" y="1484"/>
                  </a:lnTo>
                  <a:lnTo>
                    <a:pt x="1476" y="1484"/>
                  </a:lnTo>
                  <a:lnTo>
                    <a:pt x="1476" y="1429"/>
                  </a:lnTo>
                  <a:cubicBezTo>
                    <a:pt x="1476" y="640"/>
                    <a:pt x="835" y="0"/>
                    <a:pt x="56" y="0"/>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684" name="Google Shape;1684;p9"/>
            <p:cNvSpPr/>
            <p:nvPr/>
          </p:nvSpPr>
          <p:spPr>
            <a:xfrm>
              <a:off x="2293116" y="1635146"/>
              <a:ext cx="584671" cy="391223"/>
            </a:xfrm>
            <a:custGeom>
              <a:rect b="b" l="l" r="r" t="t"/>
              <a:pathLst>
                <a:path extrusionOk="0" h="6872" w="10270">
                  <a:moveTo>
                    <a:pt x="9963" y="0"/>
                  </a:moveTo>
                  <a:lnTo>
                    <a:pt x="7598" y="1113"/>
                  </a:lnTo>
                  <a:lnTo>
                    <a:pt x="8600" y="1586"/>
                  </a:lnTo>
                  <a:lnTo>
                    <a:pt x="8321" y="2032"/>
                  </a:lnTo>
                  <a:lnTo>
                    <a:pt x="7505" y="3377"/>
                  </a:lnTo>
                  <a:cubicBezTo>
                    <a:pt x="6958" y="4267"/>
                    <a:pt x="6410" y="5158"/>
                    <a:pt x="5872" y="6048"/>
                  </a:cubicBezTo>
                  <a:lnTo>
                    <a:pt x="5826" y="6132"/>
                  </a:lnTo>
                  <a:lnTo>
                    <a:pt x="5390" y="5612"/>
                  </a:lnTo>
                  <a:lnTo>
                    <a:pt x="4351" y="4397"/>
                  </a:lnTo>
                  <a:lnTo>
                    <a:pt x="3321" y="3182"/>
                  </a:lnTo>
                  <a:lnTo>
                    <a:pt x="2811" y="2579"/>
                  </a:lnTo>
                  <a:lnTo>
                    <a:pt x="2551" y="2273"/>
                  </a:lnTo>
                  <a:lnTo>
                    <a:pt x="2514" y="2236"/>
                  </a:lnTo>
                  <a:lnTo>
                    <a:pt x="2505" y="2217"/>
                  </a:lnTo>
                  <a:lnTo>
                    <a:pt x="2486" y="2199"/>
                  </a:lnTo>
                  <a:lnTo>
                    <a:pt x="2468" y="2171"/>
                  </a:lnTo>
                  <a:cubicBezTo>
                    <a:pt x="2403" y="2115"/>
                    <a:pt x="2328" y="2069"/>
                    <a:pt x="2236" y="2032"/>
                  </a:cubicBezTo>
                  <a:cubicBezTo>
                    <a:pt x="2166" y="2005"/>
                    <a:pt x="2090" y="1992"/>
                    <a:pt x="2012" y="1992"/>
                  </a:cubicBezTo>
                  <a:cubicBezTo>
                    <a:pt x="1905" y="1992"/>
                    <a:pt x="1795" y="2016"/>
                    <a:pt x="1698" y="2060"/>
                  </a:cubicBezTo>
                  <a:cubicBezTo>
                    <a:pt x="1614" y="2097"/>
                    <a:pt x="1540" y="2162"/>
                    <a:pt x="1494" y="2227"/>
                  </a:cubicBezTo>
                  <a:cubicBezTo>
                    <a:pt x="1475" y="2245"/>
                    <a:pt x="1466" y="2254"/>
                    <a:pt x="1456" y="2273"/>
                  </a:cubicBezTo>
                  <a:lnTo>
                    <a:pt x="1438" y="2301"/>
                  </a:lnTo>
                  <a:lnTo>
                    <a:pt x="1438" y="2310"/>
                  </a:lnTo>
                  <a:lnTo>
                    <a:pt x="1410" y="2356"/>
                  </a:lnTo>
                  <a:lnTo>
                    <a:pt x="1317" y="2523"/>
                  </a:lnTo>
                  <a:lnTo>
                    <a:pt x="1132" y="2867"/>
                  </a:lnTo>
                  <a:lnTo>
                    <a:pt x="751" y="3544"/>
                  </a:lnTo>
                  <a:lnTo>
                    <a:pt x="0" y="4917"/>
                  </a:lnTo>
                  <a:lnTo>
                    <a:pt x="668" y="5186"/>
                  </a:lnTo>
                  <a:lnTo>
                    <a:pt x="1429" y="3822"/>
                  </a:lnTo>
                  <a:lnTo>
                    <a:pt x="1809" y="3145"/>
                  </a:lnTo>
                  <a:lnTo>
                    <a:pt x="1995" y="2802"/>
                  </a:lnTo>
                  <a:lnTo>
                    <a:pt x="2022" y="2755"/>
                  </a:lnTo>
                  <a:lnTo>
                    <a:pt x="2199" y="2959"/>
                  </a:lnTo>
                  <a:lnTo>
                    <a:pt x="2718" y="3572"/>
                  </a:lnTo>
                  <a:lnTo>
                    <a:pt x="3748" y="4787"/>
                  </a:lnTo>
                  <a:lnTo>
                    <a:pt x="4778" y="6002"/>
                  </a:lnTo>
                  <a:lnTo>
                    <a:pt x="5297" y="6605"/>
                  </a:lnTo>
                  <a:lnTo>
                    <a:pt x="5325" y="6651"/>
                  </a:lnTo>
                  <a:lnTo>
                    <a:pt x="5343" y="6661"/>
                  </a:lnTo>
                  <a:lnTo>
                    <a:pt x="5362" y="6689"/>
                  </a:lnTo>
                  <a:cubicBezTo>
                    <a:pt x="5371" y="6698"/>
                    <a:pt x="5390" y="6716"/>
                    <a:pt x="5408" y="6726"/>
                  </a:cubicBezTo>
                  <a:cubicBezTo>
                    <a:pt x="5473" y="6781"/>
                    <a:pt x="5557" y="6818"/>
                    <a:pt x="5640" y="6846"/>
                  </a:cubicBezTo>
                  <a:cubicBezTo>
                    <a:pt x="5703" y="6863"/>
                    <a:pt x="5769" y="6871"/>
                    <a:pt x="5834" y="6871"/>
                  </a:cubicBezTo>
                  <a:cubicBezTo>
                    <a:pt x="5951" y="6871"/>
                    <a:pt x="6068" y="6844"/>
                    <a:pt x="6169" y="6791"/>
                  </a:cubicBezTo>
                  <a:cubicBezTo>
                    <a:pt x="6243" y="6754"/>
                    <a:pt x="6308" y="6689"/>
                    <a:pt x="6364" y="6624"/>
                  </a:cubicBezTo>
                  <a:cubicBezTo>
                    <a:pt x="6373" y="6614"/>
                    <a:pt x="6382" y="6596"/>
                    <a:pt x="6392" y="6577"/>
                  </a:cubicBezTo>
                  <a:lnTo>
                    <a:pt x="6410" y="6559"/>
                  </a:lnTo>
                  <a:lnTo>
                    <a:pt x="6429" y="6512"/>
                  </a:lnTo>
                  <a:lnTo>
                    <a:pt x="6531" y="6345"/>
                  </a:lnTo>
                  <a:cubicBezTo>
                    <a:pt x="7078" y="5455"/>
                    <a:pt x="7607" y="4555"/>
                    <a:pt x="8145" y="3664"/>
                  </a:cubicBezTo>
                  <a:lnTo>
                    <a:pt x="8952" y="2319"/>
                  </a:lnTo>
                  <a:lnTo>
                    <a:pt x="9193" y="1902"/>
                  </a:lnTo>
                  <a:lnTo>
                    <a:pt x="10269" y="2486"/>
                  </a:lnTo>
                  <a:lnTo>
                    <a:pt x="10269" y="2486"/>
                  </a:lnTo>
                  <a:lnTo>
                    <a:pt x="9963" y="0"/>
                  </a:lnTo>
                  <a:close/>
                </a:path>
              </a:pathLst>
            </a:custGeom>
            <a:solidFill>
              <a:schemeClr val="dk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685" name="Google Shape;1685;p9"/>
            <p:cNvSpPr/>
            <p:nvPr/>
          </p:nvSpPr>
          <p:spPr>
            <a:xfrm>
              <a:off x="2290440" y="1629852"/>
              <a:ext cx="591047" cy="399819"/>
            </a:xfrm>
            <a:custGeom>
              <a:rect b="b" l="l" r="r" t="t"/>
              <a:pathLst>
                <a:path extrusionOk="0" h="7023" w="10382">
                  <a:moveTo>
                    <a:pt x="10057" y="0"/>
                  </a:moveTo>
                  <a:lnTo>
                    <a:pt x="7515" y="1206"/>
                  </a:lnTo>
                  <a:lnTo>
                    <a:pt x="8563" y="1707"/>
                  </a:lnTo>
                  <a:lnTo>
                    <a:pt x="7496" y="3433"/>
                  </a:lnTo>
                  <a:cubicBezTo>
                    <a:pt x="7329" y="3711"/>
                    <a:pt x="7162" y="3980"/>
                    <a:pt x="6995" y="4258"/>
                  </a:cubicBezTo>
                  <a:cubicBezTo>
                    <a:pt x="6624" y="4861"/>
                    <a:pt x="6244" y="5492"/>
                    <a:pt x="5864" y="6114"/>
                  </a:cubicBezTo>
                  <a:lnTo>
                    <a:pt x="5864" y="6123"/>
                  </a:lnTo>
                  <a:lnTo>
                    <a:pt x="2644" y="2329"/>
                  </a:lnTo>
                  <a:lnTo>
                    <a:pt x="2552" y="2227"/>
                  </a:lnTo>
                  <a:cubicBezTo>
                    <a:pt x="2487" y="2162"/>
                    <a:pt x="2403" y="2106"/>
                    <a:pt x="2301" y="2069"/>
                  </a:cubicBezTo>
                  <a:cubicBezTo>
                    <a:pt x="2222" y="2041"/>
                    <a:pt x="2138" y="2027"/>
                    <a:pt x="2053" y="2027"/>
                  </a:cubicBezTo>
                  <a:cubicBezTo>
                    <a:pt x="1939" y="2027"/>
                    <a:pt x="1823" y="2053"/>
                    <a:pt x="1717" y="2106"/>
                  </a:cubicBezTo>
                  <a:cubicBezTo>
                    <a:pt x="1633" y="2143"/>
                    <a:pt x="1550" y="2208"/>
                    <a:pt x="1494" y="2282"/>
                  </a:cubicBezTo>
                  <a:cubicBezTo>
                    <a:pt x="1485" y="2301"/>
                    <a:pt x="1466" y="2310"/>
                    <a:pt x="1457" y="2329"/>
                  </a:cubicBezTo>
                  <a:lnTo>
                    <a:pt x="1" y="4982"/>
                  </a:lnTo>
                  <a:lnTo>
                    <a:pt x="103" y="5038"/>
                  </a:lnTo>
                  <a:lnTo>
                    <a:pt x="1513" y="2477"/>
                  </a:lnTo>
                  <a:lnTo>
                    <a:pt x="1559" y="2394"/>
                  </a:lnTo>
                  <a:cubicBezTo>
                    <a:pt x="1568" y="2384"/>
                    <a:pt x="1578" y="2366"/>
                    <a:pt x="1587" y="2357"/>
                  </a:cubicBezTo>
                  <a:cubicBezTo>
                    <a:pt x="1633" y="2292"/>
                    <a:pt x="1698" y="2245"/>
                    <a:pt x="1772" y="2208"/>
                  </a:cubicBezTo>
                  <a:cubicBezTo>
                    <a:pt x="1857" y="2166"/>
                    <a:pt x="1954" y="2145"/>
                    <a:pt x="2051" y="2145"/>
                  </a:cubicBezTo>
                  <a:cubicBezTo>
                    <a:pt x="2124" y="2145"/>
                    <a:pt x="2197" y="2157"/>
                    <a:pt x="2264" y="2180"/>
                  </a:cubicBezTo>
                  <a:cubicBezTo>
                    <a:pt x="2348" y="2208"/>
                    <a:pt x="2413" y="2255"/>
                    <a:pt x="2468" y="2310"/>
                  </a:cubicBezTo>
                  <a:lnTo>
                    <a:pt x="5873" y="6327"/>
                  </a:lnTo>
                  <a:lnTo>
                    <a:pt x="5966" y="6179"/>
                  </a:lnTo>
                  <a:cubicBezTo>
                    <a:pt x="6337" y="5557"/>
                    <a:pt x="6726" y="4926"/>
                    <a:pt x="7097" y="4314"/>
                  </a:cubicBezTo>
                  <a:cubicBezTo>
                    <a:pt x="7264" y="4045"/>
                    <a:pt x="7431" y="3767"/>
                    <a:pt x="7598" y="3498"/>
                  </a:cubicBezTo>
                  <a:lnTo>
                    <a:pt x="8730" y="1661"/>
                  </a:lnTo>
                  <a:lnTo>
                    <a:pt x="7784" y="1206"/>
                  </a:lnTo>
                  <a:lnTo>
                    <a:pt x="9964" y="177"/>
                  </a:lnTo>
                  <a:lnTo>
                    <a:pt x="10242" y="2477"/>
                  </a:lnTo>
                  <a:lnTo>
                    <a:pt x="10242" y="2477"/>
                  </a:lnTo>
                  <a:lnTo>
                    <a:pt x="9222" y="1911"/>
                  </a:lnTo>
                  <a:lnTo>
                    <a:pt x="8146" y="3730"/>
                  </a:lnTo>
                  <a:cubicBezTo>
                    <a:pt x="7979" y="3999"/>
                    <a:pt x="7812" y="4277"/>
                    <a:pt x="7654" y="4546"/>
                  </a:cubicBezTo>
                  <a:cubicBezTo>
                    <a:pt x="7283" y="5158"/>
                    <a:pt x="6912" y="5789"/>
                    <a:pt x="6531" y="6411"/>
                  </a:cubicBezTo>
                  <a:lnTo>
                    <a:pt x="6392" y="6642"/>
                  </a:lnTo>
                  <a:cubicBezTo>
                    <a:pt x="6383" y="6661"/>
                    <a:pt x="6374" y="6670"/>
                    <a:pt x="6364" y="6689"/>
                  </a:cubicBezTo>
                  <a:cubicBezTo>
                    <a:pt x="6318" y="6744"/>
                    <a:pt x="6253" y="6800"/>
                    <a:pt x="6188" y="6837"/>
                  </a:cubicBezTo>
                  <a:cubicBezTo>
                    <a:pt x="6094" y="6884"/>
                    <a:pt x="5993" y="6909"/>
                    <a:pt x="5889" y="6909"/>
                  </a:cubicBezTo>
                  <a:cubicBezTo>
                    <a:pt x="5828" y="6909"/>
                    <a:pt x="5767" y="6901"/>
                    <a:pt x="5706" y="6884"/>
                  </a:cubicBezTo>
                  <a:cubicBezTo>
                    <a:pt x="5632" y="6865"/>
                    <a:pt x="5557" y="6828"/>
                    <a:pt x="5492" y="6772"/>
                  </a:cubicBezTo>
                  <a:cubicBezTo>
                    <a:pt x="5483" y="6763"/>
                    <a:pt x="5465" y="6754"/>
                    <a:pt x="5455" y="6735"/>
                  </a:cubicBezTo>
                  <a:lnTo>
                    <a:pt x="2060" y="2746"/>
                  </a:lnTo>
                  <a:lnTo>
                    <a:pt x="659" y="5251"/>
                  </a:lnTo>
                  <a:lnTo>
                    <a:pt x="761" y="5307"/>
                  </a:lnTo>
                  <a:lnTo>
                    <a:pt x="2079" y="2950"/>
                  </a:lnTo>
                  <a:lnTo>
                    <a:pt x="5298" y="6744"/>
                  </a:lnTo>
                  <a:lnTo>
                    <a:pt x="5372" y="6819"/>
                  </a:lnTo>
                  <a:cubicBezTo>
                    <a:pt x="5381" y="6837"/>
                    <a:pt x="5400" y="6856"/>
                    <a:pt x="5418" y="6865"/>
                  </a:cubicBezTo>
                  <a:cubicBezTo>
                    <a:pt x="5492" y="6930"/>
                    <a:pt x="5585" y="6976"/>
                    <a:pt x="5678" y="6995"/>
                  </a:cubicBezTo>
                  <a:cubicBezTo>
                    <a:pt x="5743" y="7013"/>
                    <a:pt x="5817" y="7023"/>
                    <a:pt x="5882" y="7023"/>
                  </a:cubicBezTo>
                  <a:cubicBezTo>
                    <a:pt x="6012" y="7023"/>
                    <a:pt x="6133" y="6995"/>
                    <a:pt x="6235" y="6939"/>
                  </a:cubicBezTo>
                  <a:cubicBezTo>
                    <a:pt x="6327" y="6893"/>
                    <a:pt x="6402" y="6828"/>
                    <a:pt x="6457" y="6754"/>
                  </a:cubicBezTo>
                  <a:cubicBezTo>
                    <a:pt x="6466" y="6744"/>
                    <a:pt x="6476" y="6717"/>
                    <a:pt x="6494" y="6707"/>
                  </a:cubicBezTo>
                  <a:lnTo>
                    <a:pt x="6633" y="6475"/>
                  </a:lnTo>
                  <a:cubicBezTo>
                    <a:pt x="7005" y="5854"/>
                    <a:pt x="7385" y="5223"/>
                    <a:pt x="7747" y="4611"/>
                  </a:cubicBezTo>
                  <a:cubicBezTo>
                    <a:pt x="7914" y="4333"/>
                    <a:pt x="8081" y="4054"/>
                    <a:pt x="8238" y="3785"/>
                  </a:cubicBezTo>
                  <a:lnTo>
                    <a:pt x="9268" y="2069"/>
                  </a:lnTo>
                  <a:lnTo>
                    <a:pt x="10381" y="2681"/>
                  </a:lnTo>
                  <a:lnTo>
                    <a:pt x="10057" y="0"/>
                  </a:ln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686" name="Google Shape;1686;p9"/>
            <p:cNvSpPr/>
            <p:nvPr/>
          </p:nvSpPr>
          <p:spPr>
            <a:xfrm>
              <a:off x="2999153" y="1568027"/>
              <a:ext cx="81410" cy="321711"/>
            </a:xfrm>
            <a:custGeom>
              <a:rect b="b" l="l" r="r" t="t"/>
              <a:pathLst>
                <a:path extrusionOk="0" h="5651" w="1430">
                  <a:moveTo>
                    <a:pt x="1" y="1"/>
                  </a:moveTo>
                  <a:lnTo>
                    <a:pt x="1" y="5650"/>
                  </a:lnTo>
                  <a:lnTo>
                    <a:pt x="1430" y="5650"/>
                  </a:lnTo>
                  <a:lnTo>
                    <a:pt x="1430" y="1"/>
                  </a:lnTo>
                  <a:close/>
                </a:path>
              </a:pathLst>
            </a:cu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687" name="Google Shape;1687;p9"/>
            <p:cNvSpPr/>
            <p:nvPr/>
          </p:nvSpPr>
          <p:spPr>
            <a:xfrm>
              <a:off x="2995509" y="1564383"/>
              <a:ext cx="88242" cy="328543"/>
            </a:xfrm>
            <a:custGeom>
              <a:rect b="b" l="l" r="r" t="t"/>
              <a:pathLst>
                <a:path extrusionOk="0" h="5771" w="1550">
                  <a:moveTo>
                    <a:pt x="1438" y="121"/>
                  </a:moveTo>
                  <a:lnTo>
                    <a:pt x="1438" y="5659"/>
                  </a:lnTo>
                  <a:lnTo>
                    <a:pt x="121" y="5659"/>
                  </a:lnTo>
                  <a:lnTo>
                    <a:pt x="121" y="121"/>
                  </a:lnTo>
                  <a:close/>
                  <a:moveTo>
                    <a:pt x="0" y="0"/>
                  </a:moveTo>
                  <a:lnTo>
                    <a:pt x="0" y="5770"/>
                  </a:lnTo>
                  <a:lnTo>
                    <a:pt x="1549" y="5770"/>
                  </a:lnTo>
                  <a:lnTo>
                    <a:pt x="1549" y="0"/>
                  </a:ln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688" name="Google Shape;1688;p9"/>
            <p:cNvSpPr/>
            <p:nvPr/>
          </p:nvSpPr>
          <p:spPr>
            <a:xfrm>
              <a:off x="3130147" y="1424964"/>
              <a:ext cx="81922" cy="464777"/>
            </a:xfrm>
            <a:custGeom>
              <a:rect b="b" l="l" r="r" t="t"/>
              <a:pathLst>
                <a:path extrusionOk="0" h="8164" w="1439">
                  <a:moveTo>
                    <a:pt x="1" y="0"/>
                  </a:moveTo>
                  <a:lnTo>
                    <a:pt x="1" y="8163"/>
                  </a:lnTo>
                  <a:lnTo>
                    <a:pt x="1438" y="8163"/>
                  </a:lnTo>
                  <a:lnTo>
                    <a:pt x="1438" y="0"/>
                  </a:lnTo>
                  <a:close/>
                </a:path>
              </a:pathLst>
            </a:cu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689" name="Google Shape;1689;p9"/>
            <p:cNvSpPr/>
            <p:nvPr/>
          </p:nvSpPr>
          <p:spPr>
            <a:xfrm>
              <a:off x="3126447" y="1421776"/>
              <a:ext cx="88811" cy="471153"/>
            </a:xfrm>
            <a:custGeom>
              <a:rect b="b" l="l" r="r" t="t"/>
              <a:pathLst>
                <a:path extrusionOk="0" h="8276" w="1560">
                  <a:moveTo>
                    <a:pt x="1439" y="112"/>
                  </a:moveTo>
                  <a:lnTo>
                    <a:pt x="1439" y="8164"/>
                  </a:lnTo>
                  <a:lnTo>
                    <a:pt x="121" y="8164"/>
                  </a:lnTo>
                  <a:lnTo>
                    <a:pt x="121" y="112"/>
                  </a:lnTo>
                  <a:close/>
                  <a:moveTo>
                    <a:pt x="66" y="0"/>
                  </a:moveTo>
                  <a:cubicBezTo>
                    <a:pt x="28" y="0"/>
                    <a:pt x="1" y="19"/>
                    <a:pt x="1" y="56"/>
                  </a:cubicBezTo>
                  <a:lnTo>
                    <a:pt x="1" y="8219"/>
                  </a:lnTo>
                  <a:cubicBezTo>
                    <a:pt x="1" y="8257"/>
                    <a:pt x="28" y="8275"/>
                    <a:pt x="66" y="8275"/>
                  </a:cubicBezTo>
                  <a:lnTo>
                    <a:pt x="1494" y="8275"/>
                  </a:lnTo>
                  <a:cubicBezTo>
                    <a:pt x="1531" y="8275"/>
                    <a:pt x="1559" y="8257"/>
                    <a:pt x="1559" y="8219"/>
                  </a:cubicBezTo>
                  <a:lnTo>
                    <a:pt x="1559" y="56"/>
                  </a:lnTo>
                  <a:cubicBezTo>
                    <a:pt x="1559" y="19"/>
                    <a:pt x="1531" y="0"/>
                    <a:pt x="1494" y="0"/>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690" name="Google Shape;1690;p9"/>
            <p:cNvSpPr/>
            <p:nvPr/>
          </p:nvSpPr>
          <p:spPr>
            <a:xfrm>
              <a:off x="3248446" y="1621939"/>
              <a:ext cx="81922" cy="267799"/>
            </a:xfrm>
            <a:custGeom>
              <a:rect b="b" l="l" r="r" t="t"/>
              <a:pathLst>
                <a:path extrusionOk="0" h="4704" w="1439">
                  <a:moveTo>
                    <a:pt x="1" y="0"/>
                  </a:moveTo>
                  <a:lnTo>
                    <a:pt x="1" y="4703"/>
                  </a:lnTo>
                  <a:lnTo>
                    <a:pt x="1438" y="4703"/>
                  </a:lnTo>
                  <a:lnTo>
                    <a:pt x="1438" y="0"/>
                  </a:lnTo>
                  <a:close/>
                </a:path>
              </a:pathLst>
            </a:cu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691" name="Google Shape;1691;p9"/>
            <p:cNvSpPr/>
            <p:nvPr/>
          </p:nvSpPr>
          <p:spPr>
            <a:xfrm>
              <a:off x="3244746" y="1618751"/>
              <a:ext cx="88811" cy="274175"/>
            </a:xfrm>
            <a:custGeom>
              <a:rect b="b" l="l" r="r" t="t"/>
              <a:pathLst>
                <a:path extrusionOk="0" h="4816" w="1560">
                  <a:moveTo>
                    <a:pt x="1439" y="112"/>
                  </a:moveTo>
                  <a:lnTo>
                    <a:pt x="1439" y="4704"/>
                  </a:lnTo>
                  <a:lnTo>
                    <a:pt x="121" y="4704"/>
                  </a:lnTo>
                  <a:lnTo>
                    <a:pt x="121" y="112"/>
                  </a:lnTo>
                  <a:close/>
                  <a:moveTo>
                    <a:pt x="1" y="1"/>
                  </a:moveTo>
                  <a:lnTo>
                    <a:pt x="1" y="4815"/>
                  </a:lnTo>
                  <a:lnTo>
                    <a:pt x="1559" y="4815"/>
                  </a:lnTo>
                  <a:lnTo>
                    <a:pt x="1559" y="1"/>
                  </a:ln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692" name="Google Shape;1692;p9"/>
            <p:cNvSpPr/>
            <p:nvPr/>
          </p:nvSpPr>
          <p:spPr>
            <a:xfrm>
              <a:off x="1773408" y="1427298"/>
              <a:ext cx="375055" cy="118642"/>
            </a:xfrm>
            <a:custGeom>
              <a:rect b="b" l="l" r="r" t="t"/>
              <a:pathLst>
                <a:path extrusionOk="0" h="2084" w="6588">
                  <a:moveTo>
                    <a:pt x="67" y="1"/>
                  </a:moveTo>
                  <a:cubicBezTo>
                    <a:pt x="52" y="1"/>
                    <a:pt x="38" y="5"/>
                    <a:pt x="29" y="15"/>
                  </a:cubicBezTo>
                  <a:cubicBezTo>
                    <a:pt x="1" y="42"/>
                    <a:pt x="1" y="80"/>
                    <a:pt x="29" y="98"/>
                  </a:cubicBezTo>
                  <a:lnTo>
                    <a:pt x="1930" y="2065"/>
                  </a:lnTo>
                  <a:cubicBezTo>
                    <a:pt x="1940" y="2074"/>
                    <a:pt x="1958" y="2083"/>
                    <a:pt x="1967" y="2083"/>
                  </a:cubicBezTo>
                  <a:cubicBezTo>
                    <a:pt x="1986" y="2083"/>
                    <a:pt x="1995" y="2074"/>
                    <a:pt x="2014" y="2065"/>
                  </a:cubicBezTo>
                  <a:lnTo>
                    <a:pt x="4064" y="135"/>
                  </a:lnTo>
                  <a:lnTo>
                    <a:pt x="6485" y="2009"/>
                  </a:lnTo>
                  <a:cubicBezTo>
                    <a:pt x="6496" y="2016"/>
                    <a:pt x="6506" y="2019"/>
                    <a:pt x="6517" y="2019"/>
                  </a:cubicBezTo>
                  <a:cubicBezTo>
                    <a:pt x="6534" y="2019"/>
                    <a:pt x="6551" y="2011"/>
                    <a:pt x="6569" y="2000"/>
                  </a:cubicBezTo>
                  <a:cubicBezTo>
                    <a:pt x="6587" y="1972"/>
                    <a:pt x="6578" y="1935"/>
                    <a:pt x="6550" y="1916"/>
                  </a:cubicBezTo>
                  <a:lnTo>
                    <a:pt x="4101" y="15"/>
                  </a:lnTo>
                  <a:cubicBezTo>
                    <a:pt x="4087" y="5"/>
                    <a:pt x="4073" y="1"/>
                    <a:pt x="4060" y="1"/>
                  </a:cubicBezTo>
                  <a:cubicBezTo>
                    <a:pt x="4048" y="1"/>
                    <a:pt x="4036" y="5"/>
                    <a:pt x="4027" y="15"/>
                  </a:cubicBezTo>
                  <a:lnTo>
                    <a:pt x="1977" y="1944"/>
                  </a:lnTo>
                  <a:lnTo>
                    <a:pt x="112" y="15"/>
                  </a:lnTo>
                  <a:cubicBezTo>
                    <a:pt x="98" y="5"/>
                    <a:pt x="82" y="1"/>
                    <a:pt x="67" y="1"/>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693" name="Google Shape;1693;p9"/>
            <p:cNvSpPr/>
            <p:nvPr/>
          </p:nvSpPr>
          <p:spPr>
            <a:xfrm>
              <a:off x="1747562" y="1401168"/>
              <a:ext cx="59207" cy="59207"/>
            </a:xfrm>
            <a:custGeom>
              <a:rect b="b" l="l" r="r" t="t"/>
              <a:pathLst>
                <a:path extrusionOk="0" h="1040" w="1040">
                  <a:moveTo>
                    <a:pt x="520" y="1"/>
                  </a:moveTo>
                  <a:cubicBezTo>
                    <a:pt x="232" y="1"/>
                    <a:pt x="0" y="232"/>
                    <a:pt x="0" y="520"/>
                  </a:cubicBezTo>
                  <a:cubicBezTo>
                    <a:pt x="0" y="808"/>
                    <a:pt x="232" y="1040"/>
                    <a:pt x="520" y="1040"/>
                  </a:cubicBezTo>
                  <a:cubicBezTo>
                    <a:pt x="807" y="1040"/>
                    <a:pt x="1039" y="808"/>
                    <a:pt x="1039" y="520"/>
                  </a:cubicBezTo>
                  <a:cubicBezTo>
                    <a:pt x="1039" y="232"/>
                    <a:pt x="807" y="1"/>
                    <a:pt x="520" y="1"/>
                  </a:cubicBezTo>
                  <a:close/>
                </a:path>
              </a:pathLst>
            </a:cu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694" name="Google Shape;1694;p9"/>
            <p:cNvSpPr/>
            <p:nvPr/>
          </p:nvSpPr>
          <p:spPr>
            <a:xfrm>
              <a:off x="1744374" y="1397467"/>
              <a:ext cx="66096" cy="66096"/>
            </a:xfrm>
            <a:custGeom>
              <a:rect b="b" l="l" r="r" t="t"/>
              <a:pathLst>
                <a:path extrusionOk="0" h="1161" w="1161">
                  <a:moveTo>
                    <a:pt x="576" y="121"/>
                  </a:moveTo>
                  <a:cubicBezTo>
                    <a:pt x="835" y="121"/>
                    <a:pt x="1040" y="325"/>
                    <a:pt x="1040" y="585"/>
                  </a:cubicBezTo>
                  <a:cubicBezTo>
                    <a:pt x="1040" y="836"/>
                    <a:pt x="835" y="1049"/>
                    <a:pt x="576" y="1049"/>
                  </a:cubicBezTo>
                  <a:cubicBezTo>
                    <a:pt x="325" y="1049"/>
                    <a:pt x="112" y="836"/>
                    <a:pt x="112" y="585"/>
                  </a:cubicBezTo>
                  <a:cubicBezTo>
                    <a:pt x="112" y="325"/>
                    <a:pt x="325" y="121"/>
                    <a:pt x="576" y="121"/>
                  </a:cubicBezTo>
                  <a:close/>
                  <a:moveTo>
                    <a:pt x="576" y="1"/>
                  </a:moveTo>
                  <a:cubicBezTo>
                    <a:pt x="260" y="1"/>
                    <a:pt x="1" y="260"/>
                    <a:pt x="1" y="585"/>
                  </a:cubicBezTo>
                  <a:cubicBezTo>
                    <a:pt x="1" y="900"/>
                    <a:pt x="260" y="1160"/>
                    <a:pt x="576" y="1160"/>
                  </a:cubicBezTo>
                  <a:cubicBezTo>
                    <a:pt x="900" y="1160"/>
                    <a:pt x="1160" y="900"/>
                    <a:pt x="1160" y="585"/>
                  </a:cubicBezTo>
                  <a:cubicBezTo>
                    <a:pt x="1160" y="260"/>
                    <a:pt x="900" y="1"/>
                    <a:pt x="576" y="1"/>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695" name="Google Shape;1695;p9"/>
            <p:cNvSpPr/>
            <p:nvPr/>
          </p:nvSpPr>
          <p:spPr>
            <a:xfrm>
              <a:off x="1975166" y="1401168"/>
              <a:ext cx="59207" cy="59207"/>
            </a:xfrm>
            <a:custGeom>
              <a:rect b="b" l="l" r="r" t="t"/>
              <a:pathLst>
                <a:path extrusionOk="0" h="1040" w="1040">
                  <a:moveTo>
                    <a:pt x="520" y="1"/>
                  </a:moveTo>
                  <a:cubicBezTo>
                    <a:pt x="232" y="1"/>
                    <a:pt x="0" y="232"/>
                    <a:pt x="0" y="520"/>
                  </a:cubicBezTo>
                  <a:cubicBezTo>
                    <a:pt x="0" y="808"/>
                    <a:pt x="232" y="1040"/>
                    <a:pt x="520" y="1040"/>
                  </a:cubicBezTo>
                  <a:cubicBezTo>
                    <a:pt x="808" y="1040"/>
                    <a:pt x="1039" y="808"/>
                    <a:pt x="1039" y="520"/>
                  </a:cubicBezTo>
                  <a:cubicBezTo>
                    <a:pt x="1039" y="232"/>
                    <a:pt x="808" y="1"/>
                    <a:pt x="520" y="1"/>
                  </a:cubicBezTo>
                  <a:close/>
                </a:path>
              </a:pathLst>
            </a:custGeom>
            <a:solidFill>
              <a:schemeClr val="dk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696" name="Google Shape;1696;p9"/>
            <p:cNvSpPr/>
            <p:nvPr/>
          </p:nvSpPr>
          <p:spPr>
            <a:xfrm>
              <a:off x="1971465" y="1397467"/>
              <a:ext cx="66096" cy="66096"/>
            </a:xfrm>
            <a:custGeom>
              <a:rect b="b" l="l" r="r" t="t"/>
              <a:pathLst>
                <a:path extrusionOk="0" h="1161" w="1161">
                  <a:moveTo>
                    <a:pt x="585" y="121"/>
                  </a:moveTo>
                  <a:cubicBezTo>
                    <a:pt x="835" y="121"/>
                    <a:pt x="1049" y="325"/>
                    <a:pt x="1049" y="585"/>
                  </a:cubicBezTo>
                  <a:cubicBezTo>
                    <a:pt x="1049" y="836"/>
                    <a:pt x="835" y="1049"/>
                    <a:pt x="585" y="1049"/>
                  </a:cubicBezTo>
                  <a:cubicBezTo>
                    <a:pt x="325" y="1049"/>
                    <a:pt x="121" y="836"/>
                    <a:pt x="121" y="585"/>
                  </a:cubicBezTo>
                  <a:cubicBezTo>
                    <a:pt x="121" y="325"/>
                    <a:pt x="325" y="121"/>
                    <a:pt x="585" y="121"/>
                  </a:cubicBezTo>
                  <a:close/>
                  <a:moveTo>
                    <a:pt x="585" y="1"/>
                  </a:moveTo>
                  <a:cubicBezTo>
                    <a:pt x="260" y="1"/>
                    <a:pt x="1" y="260"/>
                    <a:pt x="1" y="585"/>
                  </a:cubicBezTo>
                  <a:cubicBezTo>
                    <a:pt x="1" y="900"/>
                    <a:pt x="270" y="1160"/>
                    <a:pt x="585" y="1160"/>
                  </a:cubicBezTo>
                  <a:cubicBezTo>
                    <a:pt x="900" y="1160"/>
                    <a:pt x="1160" y="900"/>
                    <a:pt x="1160" y="585"/>
                  </a:cubicBezTo>
                  <a:cubicBezTo>
                    <a:pt x="1160" y="260"/>
                    <a:pt x="900" y="1"/>
                    <a:pt x="585" y="1"/>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697" name="Google Shape;1697;p9"/>
            <p:cNvSpPr/>
            <p:nvPr/>
          </p:nvSpPr>
          <p:spPr>
            <a:xfrm>
              <a:off x="1855785" y="1509447"/>
              <a:ext cx="59776" cy="59207"/>
            </a:xfrm>
            <a:custGeom>
              <a:rect b="b" l="l" r="r" t="t"/>
              <a:pathLst>
                <a:path extrusionOk="0" h="1040" w="1050">
                  <a:moveTo>
                    <a:pt x="520" y="0"/>
                  </a:moveTo>
                  <a:cubicBezTo>
                    <a:pt x="233" y="0"/>
                    <a:pt x="1" y="232"/>
                    <a:pt x="1" y="520"/>
                  </a:cubicBezTo>
                  <a:cubicBezTo>
                    <a:pt x="1" y="807"/>
                    <a:pt x="233" y="1039"/>
                    <a:pt x="520" y="1039"/>
                  </a:cubicBezTo>
                  <a:cubicBezTo>
                    <a:pt x="808" y="1039"/>
                    <a:pt x="1049" y="807"/>
                    <a:pt x="1049" y="520"/>
                  </a:cubicBezTo>
                  <a:cubicBezTo>
                    <a:pt x="1049" y="232"/>
                    <a:pt x="808" y="0"/>
                    <a:pt x="520" y="0"/>
                  </a:cubicBezTo>
                  <a:close/>
                </a:path>
              </a:pathLst>
            </a:custGeom>
            <a:solidFill>
              <a:schemeClr val="dk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698" name="Google Shape;1698;p9"/>
            <p:cNvSpPr/>
            <p:nvPr/>
          </p:nvSpPr>
          <p:spPr>
            <a:xfrm>
              <a:off x="1852654" y="1505747"/>
              <a:ext cx="66039" cy="66039"/>
            </a:xfrm>
            <a:custGeom>
              <a:rect b="b" l="l" r="r" t="t"/>
              <a:pathLst>
                <a:path extrusionOk="0" h="1160" w="1160">
                  <a:moveTo>
                    <a:pt x="575" y="121"/>
                  </a:moveTo>
                  <a:cubicBezTo>
                    <a:pt x="835" y="121"/>
                    <a:pt x="1039" y="325"/>
                    <a:pt x="1039" y="585"/>
                  </a:cubicBezTo>
                  <a:cubicBezTo>
                    <a:pt x="1039" y="835"/>
                    <a:pt x="835" y="1049"/>
                    <a:pt x="575" y="1049"/>
                  </a:cubicBezTo>
                  <a:cubicBezTo>
                    <a:pt x="325" y="1049"/>
                    <a:pt x="112" y="835"/>
                    <a:pt x="112" y="585"/>
                  </a:cubicBezTo>
                  <a:cubicBezTo>
                    <a:pt x="112" y="325"/>
                    <a:pt x="325" y="121"/>
                    <a:pt x="575" y="121"/>
                  </a:cubicBezTo>
                  <a:close/>
                  <a:moveTo>
                    <a:pt x="575" y="0"/>
                  </a:moveTo>
                  <a:cubicBezTo>
                    <a:pt x="260" y="0"/>
                    <a:pt x="0" y="269"/>
                    <a:pt x="0" y="585"/>
                  </a:cubicBezTo>
                  <a:cubicBezTo>
                    <a:pt x="0" y="900"/>
                    <a:pt x="260" y="1160"/>
                    <a:pt x="575" y="1160"/>
                  </a:cubicBezTo>
                  <a:cubicBezTo>
                    <a:pt x="900" y="1160"/>
                    <a:pt x="1160" y="900"/>
                    <a:pt x="1160" y="585"/>
                  </a:cubicBezTo>
                  <a:cubicBezTo>
                    <a:pt x="1160" y="269"/>
                    <a:pt x="900" y="0"/>
                    <a:pt x="575" y="0"/>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699" name="Google Shape;1699;p9"/>
            <p:cNvSpPr/>
            <p:nvPr/>
          </p:nvSpPr>
          <p:spPr>
            <a:xfrm>
              <a:off x="2110373" y="1414888"/>
              <a:ext cx="362872" cy="228745"/>
            </a:xfrm>
            <a:custGeom>
              <a:rect b="b" l="l" r="r" t="t"/>
              <a:pathLst>
                <a:path extrusionOk="0" h="4018" w="6374">
                  <a:moveTo>
                    <a:pt x="3275" y="1"/>
                  </a:moveTo>
                  <a:cubicBezTo>
                    <a:pt x="2477" y="1"/>
                    <a:pt x="1819" y="585"/>
                    <a:pt x="1689" y="1346"/>
                  </a:cubicBezTo>
                  <a:lnTo>
                    <a:pt x="1234" y="1346"/>
                  </a:lnTo>
                  <a:cubicBezTo>
                    <a:pt x="557" y="1346"/>
                    <a:pt x="0" y="1940"/>
                    <a:pt x="0" y="2682"/>
                  </a:cubicBezTo>
                  <a:cubicBezTo>
                    <a:pt x="0" y="3415"/>
                    <a:pt x="557" y="4018"/>
                    <a:pt x="1234" y="4018"/>
                  </a:cubicBezTo>
                  <a:lnTo>
                    <a:pt x="5149" y="4018"/>
                  </a:lnTo>
                  <a:cubicBezTo>
                    <a:pt x="5826" y="4018"/>
                    <a:pt x="6373" y="3415"/>
                    <a:pt x="6373" y="2682"/>
                  </a:cubicBezTo>
                  <a:cubicBezTo>
                    <a:pt x="6373" y="1940"/>
                    <a:pt x="5826" y="1346"/>
                    <a:pt x="5149" y="1346"/>
                  </a:cubicBezTo>
                  <a:lnTo>
                    <a:pt x="4861" y="1346"/>
                  </a:lnTo>
                  <a:cubicBezTo>
                    <a:pt x="4731" y="585"/>
                    <a:pt x="4073" y="1"/>
                    <a:pt x="3275" y="1"/>
                  </a:cubicBezTo>
                  <a:close/>
                </a:path>
              </a:pathLst>
            </a:cu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700" name="Google Shape;1700;p9"/>
            <p:cNvSpPr/>
            <p:nvPr/>
          </p:nvSpPr>
          <p:spPr>
            <a:xfrm>
              <a:off x="2107185" y="1411757"/>
              <a:ext cx="369760" cy="235064"/>
            </a:xfrm>
            <a:custGeom>
              <a:rect b="b" l="l" r="r" t="t"/>
              <a:pathLst>
                <a:path extrusionOk="0" h="4129" w="6495">
                  <a:moveTo>
                    <a:pt x="3331" y="111"/>
                  </a:moveTo>
                  <a:cubicBezTo>
                    <a:pt x="4092" y="111"/>
                    <a:pt x="4732" y="659"/>
                    <a:pt x="4862" y="1410"/>
                  </a:cubicBezTo>
                  <a:cubicBezTo>
                    <a:pt x="4862" y="1438"/>
                    <a:pt x="4889" y="1457"/>
                    <a:pt x="4917" y="1457"/>
                  </a:cubicBezTo>
                  <a:lnTo>
                    <a:pt x="5205" y="1457"/>
                  </a:lnTo>
                  <a:cubicBezTo>
                    <a:pt x="5854" y="1457"/>
                    <a:pt x="6374" y="2032"/>
                    <a:pt x="6374" y="2737"/>
                  </a:cubicBezTo>
                  <a:cubicBezTo>
                    <a:pt x="6374" y="3442"/>
                    <a:pt x="5854" y="4017"/>
                    <a:pt x="5205" y="4017"/>
                  </a:cubicBezTo>
                  <a:lnTo>
                    <a:pt x="1290" y="4017"/>
                  </a:lnTo>
                  <a:cubicBezTo>
                    <a:pt x="641" y="4017"/>
                    <a:pt x="121" y="3442"/>
                    <a:pt x="121" y="2737"/>
                  </a:cubicBezTo>
                  <a:cubicBezTo>
                    <a:pt x="121" y="2032"/>
                    <a:pt x="641" y="1457"/>
                    <a:pt x="1290" y="1457"/>
                  </a:cubicBezTo>
                  <a:lnTo>
                    <a:pt x="1745" y="1457"/>
                  </a:lnTo>
                  <a:cubicBezTo>
                    <a:pt x="1772" y="1457"/>
                    <a:pt x="1791" y="1438"/>
                    <a:pt x="1800" y="1401"/>
                  </a:cubicBezTo>
                  <a:cubicBezTo>
                    <a:pt x="1930" y="659"/>
                    <a:pt x="2570" y="111"/>
                    <a:pt x="3331" y="111"/>
                  </a:cubicBezTo>
                  <a:close/>
                  <a:moveTo>
                    <a:pt x="3331" y="0"/>
                  </a:moveTo>
                  <a:cubicBezTo>
                    <a:pt x="2533" y="0"/>
                    <a:pt x="1847" y="557"/>
                    <a:pt x="1698" y="1336"/>
                  </a:cubicBezTo>
                  <a:lnTo>
                    <a:pt x="1290" y="1336"/>
                  </a:lnTo>
                  <a:cubicBezTo>
                    <a:pt x="576" y="1336"/>
                    <a:pt x="1" y="1967"/>
                    <a:pt x="1" y="2737"/>
                  </a:cubicBezTo>
                  <a:cubicBezTo>
                    <a:pt x="1" y="3507"/>
                    <a:pt x="576" y="4128"/>
                    <a:pt x="1290" y="4128"/>
                  </a:cubicBezTo>
                  <a:lnTo>
                    <a:pt x="5205" y="4128"/>
                  </a:lnTo>
                  <a:cubicBezTo>
                    <a:pt x="5919" y="4128"/>
                    <a:pt x="6494" y="3507"/>
                    <a:pt x="6494" y="2737"/>
                  </a:cubicBezTo>
                  <a:cubicBezTo>
                    <a:pt x="6494" y="1967"/>
                    <a:pt x="5910" y="1336"/>
                    <a:pt x="5205" y="1336"/>
                  </a:cubicBezTo>
                  <a:lnTo>
                    <a:pt x="4964" y="1336"/>
                  </a:lnTo>
                  <a:cubicBezTo>
                    <a:pt x="4806" y="557"/>
                    <a:pt x="4129" y="0"/>
                    <a:pt x="3331" y="0"/>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701" name="Google Shape;1701;p9"/>
            <p:cNvSpPr/>
            <p:nvPr/>
          </p:nvSpPr>
          <p:spPr>
            <a:xfrm>
              <a:off x="2591482" y="1337806"/>
              <a:ext cx="278900" cy="261821"/>
            </a:xfrm>
            <a:custGeom>
              <a:rect b="b" l="l" r="r" t="t"/>
              <a:pathLst>
                <a:path extrusionOk="0" h="4599" w="4899">
                  <a:moveTo>
                    <a:pt x="93" y="0"/>
                  </a:moveTo>
                  <a:cubicBezTo>
                    <a:pt x="47" y="0"/>
                    <a:pt x="0" y="47"/>
                    <a:pt x="0" y="93"/>
                  </a:cubicBezTo>
                  <a:lnTo>
                    <a:pt x="0" y="3321"/>
                  </a:lnTo>
                  <a:cubicBezTo>
                    <a:pt x="0" y="3368"/>
                    <a:pt x="47" y="3414"/>
                    <a:pt x="93" y="3414"/>
                  </a:cubicBezTo>
                  <a:lnTo>
                    <a:pt x="1308" y="3414"/>
                  </a:lnTo>
                  <a:cubicBezTo>
                    <a:pt x="1364" y="3414"/>
                    <a:pt x="1401" y="3451"/>
                    <a:pt x="1401" y="3507"/>
                  </a:cubicBezTo>
                  <a:lnTo>
                    <a:pt x="1392" y="4509"/>
                  </a:lnTo>
                  <a:cubicBezTo>
                    <a:pt x="1392" y="4560"/>
                    <a:pt x="1441" y="4598"/>
                    <a:pt x="1489" y="4598"/>
                  </a:cubicBezTo>
                  <a:cubicBezTo>
                    <a:pt x="1511" y="4598"/>
                    <a:pt x="1532" y="4591"/>
                    <a:pt x="1550" y="4574"/>
                  </a:cubicBezTo>
                  <a:lnTo>
                    <a:pt x="2811" y="3433"/>
                  </a:lnTo>
                  <a:cubicBezTo>
                    <a:pt x="2830" y="3414"/>
                    <a:pt x="2848" y="3405"/>
                    <a:pt x="2876" y="3405"/>
                  </a:cubicBezTo>
                  <a:lnTo>
                    <a:pt x="4806" y="3405"/>
                  </a:lnTo>
                  <a:cubicBezTo>
                    <a:pt x="4852" y="3405"/>
                    <a:pt x="4898" y="3368"/>
                    <a:pt x="4898" y="3321"/>
                  </a:cubicBezTo>
                  <a:lnTo>
                    <a:pt x="4898" y="93"/>
                  </a:lnTo>
                  <a:cubicBezTo>
                    <a:pt x="4898" y="47"/>
                    <a:pt x="4852" y="0"/>
                    <a:pt x="4806" y="0"/>
                  </a:cubicBezTo>
                  <a:close/>
                </a:path>
              </a:pathLst>
            </a:custGeom>
            <a:solidFill>
              <a:schemeClr val="l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702" name="Google Shape;1702;p9"/>
            <p:cNvSpPr/>
            <p:nvPr/>
          </p:nvSpPr>
          <p:spPr>
            <a:xfrm>
              <a:off x="2588294" y="1334618"/>
              <a:ext cx="285276" cy="268368"/>
            </a:xfrm>
            <a:custGeom>
              <a:rect b="b" l="l" r="r" t="t"/>
              <a:pathLst>
                <a:path extrusionOk="0" h="4714" w="5011">
                  <a:moveTo>
                    <a:pt x="4862" y="112"/>
                  </a:moveTo>
                  <a:cubicBezTo>
                    <a:pt x="4880" y="112"/>
                    <a:pt x="4899" y="131"/>
                    <a:pt x="4899" y="149"/>
                  </a:cubicBezTo>
                  <a:lnTo>
                    <a:pt x="4899" y="3368"/>
                  </a:lnTo>
                  <a:cubicBezTo>
                    <a:pt x="4899" y="3396"/>
                    <a:pt x="4880" y="3405"/>
                    <a:pt x="4862" y="3405"/>
                  </a:cubicBezTo>
                  <a:lnTo>
                    <a:pt x="2932" y="3405"/>
                  </a:lnTo>
                  <a:cubicBezTo>
                    <a:pt x="2895" y="3405"/>
                    <a:pt x="2858" y="3424"/>
                    <a:pt x="2830" y="3442"/>
                  </a:cubicBezTo>
                  <a:lnTo>
                    <a:pt x="1568" y="4583"/>
                  </a:lnTo>
                  <a:cubicBezTo>
                    <a:pt x="1559" y="4593"/>
                    <a:pt x="1552" y="4595"/>
                    <a:pt x="1546" y="4595"/>
                  </a:cubicBezTo>
                  <a:cubicBezTo>
                    <a:pt x="1541" y="4595"/>
                    <a:pt x="1536" y="4593"/>
                    <a:pt x="1531" y="4593"/>
                  </a:cubicBezTo>
                  <a:cubicBezTo>
                    <a:pt x="1522" y="4593"/>
                    <a:pt x="1513" y="4583"/>
                    <a:pt x="1513" y="4565"/>
                  </a:cubicBezTo>
                  <a:lnTo>
                    <a:pt x="1522" y="3563"/>
                  </a:lnTo>
                  <a:cubicBezTo>
                    <a:pt x="1522" y="3517"/>
                    <a:pt x="1504" y="3479"/>
                    <a:pt x="1476" y="3452"/>
                  </a:cubicBezTo>
                  <a:cubicBezTo>
                    <a:pt x="1448" y="3424"/>
                    <a:pt x="1411" y="3405"/>
                    <a:pt x="1364" y="3405"/>
                  </a:cubicBezTo>
                  <a:lnTo>
                    <a:pt x="149" y="3405"/>
                  </a:lnTo>
                  <a:cubicBezTo>
                    <a:pt x="131" y="3405"/>
                    <a:pt x="112" y="3396"/>
                    <a:pt x="112" y="3377"/>
                  </a:cubicBezTo>
                  <a:lnTo>
                    <a:pt x="112" y="149"/>
                  </a:lnTo>
                  <a:cubicBezTo>
                    <a:pt x="112" y="131"/>
                    <a:pt x="131" y="121"/>
                    <a:pt x="149" y="121"/>
                  </a:cubicBezTo>
                  <a:lnTo>
                    <a:pt x="149" y="112"/>
                  </a:lnTo>
                  <a:close/>
                  <a:moveTo>
                    <a:pt x="149" y="1"/>
                  </a:moveTo>
                  <a:cubicBezTo>
                    <a:pt x="66" y="1"/>
                    <a:pt x="1" y="66"/>
                    <a:pt x="1" y="149"/>
                  </a:cubicBezTo>
                  <a:lnTo>
                    <a:pt x="1" y="3368"/>
                  </a:lnTo>
                  <a:cubicBezTo>
                    <a:pt x="1" y="3452"/>
                    <a:pt x="66" y="3526"/>
                    <a:pt x="149" y="3526"/>
                  </a:cubicBezTo>
                  <a:lnTo>
                    <a:pt x="1364" y="3526"/>
                  </a:lnTo>
                  <a:cubicBezTo>
                    <a:pt x="1374" y="3526"/>
                    <a:pt x="1383" y="3526"/>
                    <a:pt x="1392" y="3535"/>
                  </a:cubicBezTo>
                  <a:cubicBezTo>
                    <a:pt x="1401" y="3535"/>
                    <a:pt x="1401" y="3544"/>
                    <a:pt x="1401" y="3554"/>
                  </a:cubicBezTo>
                  <a:lnTo>
                    <a:pt x="1392" y="4556"/>
                  </a:lnTo>
                  <a:cubicBezTo>
                    <a:pt x="1392" y="4620"/>
                    <a:pt x="1429" y="4676"/>
                    <a:pt x="1485" y="4695"/>
                  </a:cubicBezTo>
                  <a:cubicBezTo>
                    <a:pt x="1504" y="4704"/>
                    <a:pt x="1522" y="4713"/>
                    <a:pt x="1541" y="4713"/>
                  </a:cubicBezTo>
                  <a:cubicBezTo>
                    <a:pt x="1578" y="4713"/>
                    <a:pt x="1615" y="4695"/>
                    <a:pt x="1643" y="4676"/>
                  </a:cubicBezTo>
                  <a:lnTo>
                    <a:pt x="2904" y="3535"/>
                  </a:lnTo>
                  <a:cubicBezTo>
                    <a:pt x="2914" y="3526"/>
                    <a:pt x="2923" y="3526"/>
                    <a:pt x="2932" y="3526"/>
                  </a:cubicBezTo>
                  <a:lnTo>
                    <a:pt x="4862" y="3526"/>
                  </a:lnTo>
                  <a:cubicBezTo>
                    <a:pt x="4945" y="3526"/>
                    <a:pt x="5010" y="3452"/>
                    <a:pt x="5010" y="3368"/>
                  </a:cubicBezTo>
                  <a:lnTo>
                    <a:pt x="5010" y="149"/>
                  </a:lnTo>
                  <a:cubicBezTo>
                    <a:pt x="5010" y="66"/>
                    <a:pt x="4945" y="1"/>
                    <a:pt x="4862" y="1"/>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703" name="Google Shape;1703;p9"/>
            <p:cNvSpPr/>
            <p:nvPr/>
          </p:nvSpPr>
          <p:spPr>
            <a:xfrm>
              <a:off x="2649038" y="1416482"/>
              <a:ext cx="40705" cy="40705"/>
            </a:xfrm>
            <a:custGeom>
              <a:rect b="b" l="l" r="r" t="t"/>
              <a:pathLst>
                <a:path extrusionOk="0" h="715" w="715">
                  <a:moveTo>
                    <a:pt x="362" y="121"/>
                  </a:moveTo>
                  <a:cubicBezTo>
                    <a:pt x="492" y="121"/>
                    <a:pt x="603" y="232"/>
                    <a:pt x="603" y="362"/>
                  </a:cubicBezTo>
                  <a:cubicBezTo>
                    <a:pt x="603" y="492"/>
                    <a:pt x="492" y="604"/>
                    <a:pt x="362" y="604"/>
                  </a:cubicBezTo>
                  <a:cubicBezTo>
                    <a:pt x="223" y="604"/>
                    <a:pt x="121" y="492"/>
                    <a:pt x="121" y="362"/>
                  </a:cubicBezTo>
                  <a:cubicBezTo>
                    <a:pt x="121" y="232"/>
                    <a:pt x="223" y="121"/>
                    <a:pt x="362" y="121"/>
                  </a:cubicBezTo>
                  <a:close/>
                  <a:moveTo>
                    <a:pt x="362" y="1"/>
                  </a:moveTo>
                  <a:cubicBezTo>
                    <a:pt x="158" y="1"/>
                    <a:pt x="1" y="168"/>
                    <a:pt x="1" y="362"/>
                  </a:cubicBezTo>
                  <a:cubicBezTo>
                    <a:pt x="1" y="557"/>
                    <a:pt x="158" y="715"/>
                    <a:pt x="362" y="715"/>
                  </a:cubicBezTo>
                  <a:cubicBezTo>
                    <a:pt x="557" y="715"/>
                    <a:pt x="715" y="557"/>
                    <a:pt x="715" y="362"/>
                  </a:cubicBezTo>
                  <a:cubicBezTo>
                    <a:pt x="715" y="168"/>
                    <a:pt x="557" y="1"/>
                    <a:pt x="362" y="1"/>
                  </a:cubicBezTo>
                  <a:close/>
                </a:path>
              </a:pathLst>
            </a:cu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704" name="Google Shape;1704;p9"/>
            <p:cNvSpPr/>
            <p:nvPr/>
          </p:nvSpPr>
          <p:spPr>
            <a:xfrm>
              <a:off x="2712400" y="1416482"/>
              <a:ext cx="40762" cy="40705"/>
            </a:xfrm>
            <a:custGeom>
              <a:rect b="b" l="l" r="r" t="t"/>
              <a:pathLst>
                <a:path extrusionOk="0" h="715" w="716">
                  <a:moveTo>
                    <a:pt x="363" y="121"/>
                  </a:moveTo>
                  <a:cubicBezTo>
                    <a:pt x="492" y="121"/>
                    <a:pt x="604" y="232"/>
                    <a:pt x="604" y="362"/>
                  </a:cubicBezTo>
                  <a:cubicBezTo>
                    <a:pt x="604" y="492"/>
                    <a:pt x="492" y="604"/>
                    <a:pt x="363" y="604"/>
                  </a:cubicBezTo>
                  <a:cubicBezTo>
                    <a:pt x="223" y="604"/>
                    <a:pt x="121" y="492"/>
                    <a:pt x="121" y="362"/>
                  </a:cubicBezTo>
                  <a:cubicBezTo>
                    <a:pt x="121" y="232"/>
                    <a:pt x="223" y="121"/>
                    <a:pt x="363" y="121"/>
                  </a:cubicBezTo>
                  <a:close/>
                  <a:moveTo>
                    <a:pt x="363" y="1"/>
                  </a:moveTo>
                  <a:cubicBezTo>
                    <a:pt x="168" y="1"/>
                    <a:pt x="1" y="168"/>
                    <a:pt x="1" y="362"/>
                  </a:cubicBezTo>
                  <a:cubicBezTo>
                    <a:pt x="1" y="557"/>
                    <a:pt x="168" y="715"/>
                    <a:pt x="363" y="715"/>
                  </a:cubicBezTo>
                  <a:cubicBezTo>
                    <a:pt x="557" y="715"/>
                    <a:pt x="715" y="557"/>
                    <a:pt x="715" y="362"/>
                  </a:cubicBezTo>
                  <a:cubicBezTo>
                    <a:pt x="715" y="168"/>
                    <a:pt x="557" y="1"/>
                    <a:pt x="363" y="1"/>
                  </a:cubicBezTo>
                  <a:close/>
                </a:path>
              </a:pathLst>
            </a:cu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705" name="Google Shape;1705;p9"/>
            <p:cNvSpPr/>
            <p:nvPr/>
          </p:nvSpPr>
          <p:spPr>
            <a:xfrm>
              <a:off x="2775250" y="1416482"/>
              <a:ext cx="40705" cy="40705"/>
            </a:xfrm>
            <a:custGeom>
              <a:rect b="b" l="l" r="r" t="t"/>
              <a:pathLst>
                <a:path extrusionOk="0" h="715" w="715">
                  <a:moveTo>
                    <a:pt x="362" y="121"/>
                  </a:moveTo>
                  <a:cubicBezTo>
                    <a:pt x="492" y="121"/>
                    <a:pt x="604" y="232"/>
                    <a:pt x="604" y="362"/>
                  </a:cubicBezTo>
                  <a:cubicBezTo>
                    <a:pt x="604" y="492"/>
                    <a:pt x="492" y="604"/>
                    <a:pt x="362" y="604"/>
                  </a:cubicBezTo>
                  <a:cubicBezTo>
                    <a:pt x="223" y="604"/>
                    <a:pt x="121" y="492"/>
                    <a:pt x="121" y="362"/>
                  </a:cubicBezTo>
                  <a:cubicBezTo>
                    <a:pt x="121" y="232"/>
                    <a:pt x="223" y="121"/>
                    <a:pt x="362" y="121"/>
                  </a:cubicBezTo>
                  <a:close/>
                  <a:moveTo>
                    <a:pt x="362" y="1"/>
                  </a:moveTo>
                  <a:cubicBezTo>
                    <a:pt x="158" y="1"/>
                    <a:pt x="1" y="168"/>
                    <a:pt x="1" y="362"/>
                  </a:cubicBezTo>
                  <a:cubicBezTo>
                    <a:pt x="1" y="557"/>
                    <a:pt x="158" y="715"/>
                    <a:pt x="362" y="715"/>
                  </a:cubicBezTo>
                  <a:cubicBezTo>
                    <a:pt x="557" y="715"/>
                    <a:pt x="715" y="557"/>
                    <a:pt x="715" y="362"/>
                  </a:cubicBezTo>
                  <a:cubicBezTo>
                    <a:pt x="715" y="168"/>
                    <a:pt x="557" y="1"/>
                    <a:pt x="362" y="1"/>
                  </a:cubicBezTo>
                  <a:close/>
                </a:path>
              </a:pathLst>
            </a:cu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706" name="Google Shape;1706;p9"/>
            <p:cNvSpPr/>
            <p:nvPr/>
          </p:nvSpPr>
          <p:spPr>
            <a:xfrm>
              <a:off x="1404791" y="1554307"/>
              <a:ext cx="264098" cy="247873"/>
            </a:xfrm>
            <a:custGeom>
              <a:rect b="b" l="l" r="r" t="t"/>
              <a:pathLst>
                <a:path extrusionOk="0" h="4354" w="4639">
                  <a:moveTo>
                    <a:pt x="93" y="1"/>
                  </a:moveTo>
                  <a:cubicBezTo>
                    <a:pt x="38" y="1"/>
                    <a:pt x="1" y="38"/>
                    <a:pt x="1" y="94"/>
                  </a:cubicBezTo>
                  <a:lnTo>
                    <a:pt x="1" y="3136"/>
                  </a:lnTo>
                  <a:cubicBezTo>
                    <a:pt x="1" y="3192"/>
                    <a:pt x="38" y="3229"/>
                    <a:pt x="93" y="3229"/>
                  </a:cubicBezTo>
                  <a:lnTo>
                    <a:pt x="1912" y="3229"/>
                  </a:lnTo>
                  <a:cubicBezTo>
                    <a:pt x="1939" y="3229"/>
                    <a:pt x="1958" y="3238"/>
                    <a:pt x="1977" y="3248"/>
                  </a:cubicBezTo>
                  <a:lnTo>
                    <a:pt x="3173" y="4333"/>
                  </a:lnTo>
                  <a:cubicBezTo>
                    <a:pt x="3190" y="4347"/>
                    <a:pt x="3210" y="4353"/>
                    <a:pt x="3231" y="4353"/>
                  </a:cubicBezTo>
                  <a:cubicBezTo>
                    <a:pt x="3277" y="4353"/>
                    <a:pt x="3322" y="4320"/>
                    <a:pt x="3322" y="4268"/>
                  </a:cubicBezTo>
                  <a:lnTo>
                    <a:pt x="3312" y="3313"/>
                  </a:lnTo>
                  <a:cubicBezTo>
                    <a:pt x="3312" y="3266"/>
                    <a:pt x="3350" y="3229"/>
                    <a:pt x="3396" y="3229"/>
                  </a:cubicBezTo>
                  <a:lnTo>
                    <a:pt x="4555" y="3229"/>
                  </a:lnTo>
                  <a:cubicBezTo>
                    <a:pt x="4602" y="3229"/>
                    <a:pt x="4639" y="3192"/>
                    <a:pt x="4639" y="3136"/>
                  </a:cubicBezTo>
                  <a:lnTo>
                    <a:pt x="4639" y="94"/>
                  </a:lnTo>
                  <a:cubicBezTo>
                    <a:pt x="4639" y="38"/>
                    <a:pt x="4602" y="1"/>
                    <a:pt x="4555" y="1"/>
                  </a:cubicBezTo>
                  <a:close/>
                </a:path>
              </a:pathLst>
            </a:custGeom>
            <a:solidFill>
              <a:schemeClr val="l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707" name="Google Shape;1707;p9"/>
            <p:cNvSpPr/>
            <p:nvPr/>
          </p:nvSpPr>
          <p:spPr>
            <a:xfrm>
              <a:off x="1401603" y="1551176"/>
              <a:ext cx="270474" cy="254079"/>
            </a:xfrm>
            <a:custGeom>
              <a:rect b="b" l="l" r="r" t="t"/>
              <a:pathLst>
                <a:path extrusionOk="0" h="4463" w="4751">
                  <a:moveTo>
                    <a:pt x="4611" y="111"/>
                  </a:moveTo>
                  <a:cubicBezTo>
                    <a:pt x="4621" y="111"/>
                    <a:pt x="4639" y="130"/>
                    <a:pt x="4639" y="139"/>
                  </a:cubicBezTo>
                  <a:lnTo>
                    <a:pt x="4639" y="3191"/>
                  </a:lnTo>
                  <a:cubicBezTo>
                    <a:pt x="4639" y="3210"/>
                    <a:pt x="4621" y="3219"/>
                    <a:pt x="4611" y="3219"/>
                  </a:cubicBezTo>
                  <a:lnTo>
                    <a:pt x="3452" y="3219"/>
                  </a:lnTo>
                  <a:cubicBezTo>
                    <a:pt x="3415" y="3219"/>
                    <a:pt x="3378" y="3238"/>
                    <a:pt x="3350" y="3266"/>
                  </a:cubicBezTo>
                  <a:cubicBezTo>
                    <a:pt x="3322" y="3293"/>
                    <a:pt x="3313" y="3330"/>
                    <a:pt x="3313" y="3368"/>
                  </a:cubicBezTo>
                  <a:lnTo>
                    <a:pt x="3313" y="4323"/>
                  </a:lnTo>
                  <a:cubicBezTo>
                    <a:pt x="3313" y="4342"/>
                    <a:pt x="3303" y="4342"/>
                    <a:pt x="3294" y="4351"/>
                  </a:cubicBezTo>
                  <a:cubicBezTo>
                    <a:pt x="3294" y="4351"/>
                    <a:pt x="3276" y="4351"/>
                    <a:pt x="3266" y="4342"/>
                  </a:cubicBezTo>
                  <a:lnTo>
                    <a:pt x="2070" y="3266"/>
                  </a:lnTo>
                  <a:cubicBezTo>
                    <a:pt x="2042" y="3238"/>
                    <a:pt x="2005" y="3228"/>
                    <a:pt x="1968" y="3228"/>
                  </a:cubicBezTo>
                  <a:lnTo>
                    <a:pt x="149" y="3228"/>
                  </a:lnTo>
                  <a:cubicBezTo>
                    <a:pt x="131" y="3228"/>
                    <a:pt x="112" y="3210"/>
                    <a:pt x="112" y="3191"/>
                  </a:cubicBezTo>
                  <a:lnTo>
                    <a:pt x="112" y="149"/>
                  </a:lnTo>
                  <a:cubicBezTo>
                    <a:pt x="112" y="130"/>
                    <a:pt x="131" y="111"/>
                    <a:pt x="149" y="111"/>
                  </a:cubicBezTo>
                  <a:close/>
                  <a:moveTo>
                    <a:pt x="140" y="0"/>
                  </a:moveTo>
                  <a:cubicBezTo>
                    <a:pt x="66" y="0"/>
                    <a:pt x="1" y="65"/>
                    <a:pt x="1" y="139"/>
                  </a:cubicBezTo>
                  <a:lnTo>
                    <a:pt x="1" y="3191"/>
                  </a:lnTo>
                  <a:cubicBezTo>
                    <a:pt x="1" y="3275"/>
                    <a:pt x="66" y="3340"/>
                    <a:pt x="140" y="3340"/>
                  </a:cubicBezTo>
                  <a:lnTo>
                    <a:pt x="1968" y="3340"/>
                  </a:lnTo>
                  <a:cubicBezTo>
                    <a:pt x="1977" y="3340"/>
                    <a:pt x="1986" y="3340"/>
                    <a:pt x="1986" y="3349"/>
                  </a:cubicBezTo>
                  <a:lnTo>
                    <a:pt x="3192" y="4425"/>
                  </a:lnTo>
                  <a:cubicBezTo>
                    <a:pt x="3220" y="4453"/>
                    <a:pt x="3248" y="4462"/>
                    <a:pt x="3285" y="4462"/>
                  </a:cubicBezTo>
                  <a:cubicBezTo>
                    <a:pt x="3303" y="4462"/>
                    <a:pt x="3322" y="4462"/>
                    <a:pt x="3350" y="4453"/>
                  </a:cubicBezTo>
                  <a:cubicBezTo>
                    <a:pt x="3396" y="4425"/>
                    <a:pt x="3433" y="4379"/>
                    <a:pt x="3433" y="4314"/>
                  </a:cubicBezTo>
                  <a:lnTo>
                    <a:pt x="3424" y="3368"/>
                  </a:lnTo>
                  <a:cubicBezTo>
                    <a:pt x="3424" y="3358"/>
                    <a:pt x="3424" y="3349"/>
                    <a:pt x="3433" y="3349"/>
                  </a:cubicBezTo>
                  <a:cubicBezTo>
                    <a:pt x="3433" y="3349"/>
                    <a:pt x="3443" y="3340"/>
                    <a:pt x="3452" y="3340"/>
                  </a:cubicBezTo>
                  <a:lnTo>
                    <a:pt x="4602" y="3340"/>
                  </a:lnTo>
                  <a:cubicBezTo>
                    <a:pt x="4686" y="3340"/>
                    <a:pt x="4751" y="3275"/>
                    <a:pt x="4751" y="3191"/>
                  </a:cubicBezTo>
                  <a:lnTo>
                    <a:pt x="4751" y="139"/>
                  </a:lnTo>
                  <a:cubicBezTo>
                    <a:pt x="4751" y="65"/>
                    <a:pt x="4686" y="0"/>
                    <a:pt x="4602" y="0"/>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708" name="Google Shape;1708;p9"/>
            <p:cNvSpPr/>
            <p:nvPr/>
          </p:nvSpPr>
          <p:spPr>
            <a:xfrm>
              <a:off x="1575351" y="1628770"/>
              <a:ext cx="39168" cy="39168"/>
            </a:xfrm>
            <a:custGeom>
              <a:rect b="b" l="l" r="r" t="t"/>
              <a:pathLst>
                <a:path extrusionOk="0" h="688" w="688">
                  <a:moveTo>
                    <a:pt x="344" y="112"/>
                  </a:moveTo>
                  <a:cubicBezTo>
                    <a:pt x="474" y="112"/>
                    <a:pt x="567" y="214"/>
                    <a:pt x="567" y="344"/>
                  </a:cubicBezTo>
                  <a:cubicBezTo>
                    <a:pt x="567" y="465"/>
                    <a:pt x="465" y="567"/>
                    <a:pt x="344" y="567"/>
                  </a:cubicBezTo>
                  <a:cubicBezTo>
                    <a:pt x="214" y="567"/>
                    <a:pt x="122" y="465"/>
                    <a:pt x="122" y="344"/>
                  </a:cubicBezTo>
                  <a:cubicBezTo>
                    <a:pt x="122" y="214"/>
                    <a:pt x="224" y="112"/>
                    <a:pt x="344" y="112"/>
                  </a:cubicBezTo>
                  <a:close/>
                  <a:moveTo>
                    <a:pt x="344" y="1"/>
                  </a:moveTo>
                  <a:cubicBezTo>
                    <a:pt x="159" y="1"/>
                    <a:pt x="1" y="149"/>
                    <a:pt x="1" y="344"/>
                  </a:cubicBezTo>
                  <a:cubicBezTo>
                    <a:pt x="1" y="530"/>
                    <a:pt x="159" y="687"/>
                    <a:pt x="344" y="687"/>
                  </a:cubicBezTo>
                  <a:cubicBezTo>
                    <a:pt x="530" y="687"/>
                    <a:pt x="687" y="530"/>
                    <a:pt x="687" y="344"/>
                  </a:cubicBezTo>
                  <a:cubicBezTo>
                    <a:pt x="687" y="149"/>
                    <a:pt x="530" y="1"/>
                    <a:pt x="344" y="1"/>
                  </a:cubicBezTo>
                  <a:close/>
                </a:path>
              </a:pathLst>
            </a:cu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709" name="Google Shape;1709;p9"/>
            <p:cNvSpPr/>
            <p:nvPr/>
          </p:nvSpPr>
          <p:spPr>
            <a:xfrm>
              <a:off x="1515177" y="1628770"/>
              <a:ext cx="39111" cy="39168"/>
            </a:xfrm>
            <a:custGeom>
              <a:rect b="b" l="l" r="r" t="t"/>
              <a:pathLst>
                <a:path extrusionOk="0" h="688" w="687">
                  <a:moveTo>
                    <a:pt x="344" y="112"/>
                  </a:moveTo>
                  <a:cubicBezTo>
                    <a:pt x="474" y="112"/>
                    <a:pt x="576" y="214"/>
                    <a:pt x="576" y="344"/>
                  </a:cubicBezTo>
                  <a:cubicBezTo>
                    <a:pt x="576" y="465"/>
                    <a:pt x="474" y="567"/>
                    <a:pt x="344" y="567"/>
                  </a:cubicBezTo>
                  <a:cubicBezTo>
                    <a:pt x="223" y="567"/>
                    <a:pt x="121" y="465"/>
                    <a:pt x="121" y="344"/>
                  </a:cubicBezTo>
                  <a:cubicBezTo>
                    <a:pt x="121" y="214"/>
                    <a:pt x="223" y="112"/>
                    <a:pt x="344" y="112"/>
                  </a:cubicBezTo>
                  <a:close/>
                  <a:moveTo>
                    <a:pt x="344" y="1"/>
                  </a:moveTo>
                  <a:cubicBezTo>
                    <a:pt x="158" y="1"/>
                    <a:pt x="0" y="149"/>
                    <a:pt x="0" y="344"/>
                  </a:cubicBezTo>
                  <a:cubicBezTo>
                    <a:pt x="0" y="530"/>
                    <a:pt x="158" y="687"/>
                    <a:pt x="344" y="687"/>
                  </a:cubicBezTo>
                  <a:cubicBezTo>
                    <a:pt x="538" y="687"/>
                    <a:pt x="687" y="530"/>
                    <a:pt x="687" y="344"/>
                  </a:cubicBezTo>
                  <a:cubicBezTo>
                    <a:pt x="687" y="149"/>
                    <a:pt x="538" y="1"/>
                    <a:pt x="344" y="1"/>
                  </a:cubicBezTo>
                  <a:close/>
                </a:path>
              </a:pathLst>
            </a:cu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710" name="Google Shape;1710;p9"/>
            <p:cNvSpPr/>
            <p:nvPr/>
          </p:nvSpPr>
          <p:spPr>
            <a:xfrm>
              <a:off x="1456028" y="1628770"/>
              <a:ext cx="39111" cy="39168"/>
            </a:xfrm>
            <a:custGeom>
              <a:rect b="b" l="l" r="r" t="t"/>
              <a:pathLst>
                <a:path extrusionOk="0" h="688" w="687">
                  <a:moveTo>
                    <a:pt x="344" y="112"/>
                  </a:moveTo>
                  <a:cubicBezTo>
                    <a:pt x="464" y="112"/>
                    <a:pt x="566" y="214"/>
                    <a:pt x="566" y="344"/>
                  </a:cubicBezTo>
                  <a:cubicBezTo>
                    <a:pt x="566" y="465"/>
                    <a:pt x="464" y="567"/>
                    <a:pt x="344" y="567"/>
                  </a:cubicBezTo>
                  <a:cubicBezTo>
                    <a:pt x="214" y="567"/>
                    <a:pt x="112" y="465"/>
                    <a:pt x="112" y="344"/>
                  </a:cubicBezTo>
                  <a:cubicBezTo>
                    <a:pt x="112" y="214"/>
                    <a:pt x="214" y="112"/>
                    <a:pt x="344" y="112"/>
                  </a:cubicBezTo>
                  <a:close/>
                  <a:moveTo>
                    <a:pt x="344" y="1"/>
                  </a:moveTo>
                  <a:cubicBezTo>
                    <a:pt x="149" y="1"/>
                    <a:pt x="0" y="149"/>
                    <a:pt x="0" y="344"/>
                  </a:cubicBezTo>
                  <a:cubicBezTo>
                    <a:pt x="0" y="530"/>
                    <a:pt x="158" y="687"/>
                    <a:pt x="344" y="687"/>
                  </a:cubicBezTo>
                  <a:cubicBezTo>
                    <a:pt x="529" y="687"/>
                    <a:pt x="687" y="530"/>
                    <a:pt x="687" y="344"/>
                  </a:cubicBezTo>
                  <a:cubicBezTo>
                    <a:pt x="687" y="149"/>
                    <a:pt x="529" y="1"/>
                    <a:pt x="344" y="1"/>
                  </a:cubicBezTo>
                  <a:close/>
                </a:path>
              </a:pathLst>
            </a:cu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711" name="Google Shape;1711;p9"/>
            <p:cNvSpPr/>
            <p:nvPr/>
          </p:nvSpPr>
          <p:spPr>
            <a:xfrm>
              <a:off x="3635565" y="1627062"/>
              <a:ext cx="216049" cy="210413"/>
            </a:xfrm>
            <a:custGeom>
              <a:rect b="b" l="l" r="r" t="t"/>
              <a:pathLst>
                <a:path extrusionOk="0" h="3696" w="3795">
                  <a:moveTo>
                    <a:pt x="1842" y="1"/>
                  </a:moveTo>
                  <a:cubicBezTo>
                    <a:pt x="849" y="1"/>
                    <a:pt x="35" y="795"/>
                    <a:pt x="0" y="1784"/>
                  </a:cubicBezTo>
                  <a:cubicBezTo>
                    <a:pt x="0" y="1821"/>
                    <a:pt x="28" y="1849"/>
                    <a:pt x="65" y="1849"/>
                  </a:cubicBezTo>
                  <a:lnTo>
                    <a:pt x="1846" y="1849"/>
                  </a:lnTo>
                  <a:lnTo>
                    <a:pt x="1846" y="3621"/>
                  </a:lnTo>
                  <a:cubicBezTo>
                    <a:pt x="1846" y="3658"/>
                    <a:pt x="1874" y="3695"/>
                    <a:pt x="1911" y="3695"/>
                  </a:cubicBezTo>
                  <a:cubicBezTo>
                    <a:pt x="2969" y="3649"/>
                    <a:pt x="3795" y="2730"/>
                    <a:pt x="3674" y="1636"/>
                  </a:cubicBezTo>
                  <a:cubicBezTo>
                    <a:pt x="3581" y="791"/>
                    <a:pt x="2895" y="105"/>
                    <a:pt x="2051" y="12"/>
                  </a:cubicBezTo>
                  <a:cubicBezTo>
                    <a:pt x="1980" y="4"/>
                    <a:pt x="1911" y="1"/>
                    <a:pt x="1842" y="1"/>
                  </a:cubicBezTo>
                  <a:close/>
                </a:path>
              </a:pathLst>
            </a:custGeom>
            <a:solidFill>
              <a:schemeClr val="l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712" name="Google Shape;1712;p9"/>
            <p:cNvSpPr/>
            <p:nvPr/>
          </p:nvSpPr>
          <p:spPr>
            <a:xfrm>
              <a:off x="3631865" y="1623760"/>
              <a:ext cx="219750" cy="216846"/>
            </a:xfrm>
            <a:custGeom>
              <a:rect b="b" l="l" r="r" t="t"/>
              <a:pathLst>
                <a:path extrusionOk="0" h="3809" w="3860">
                  <a:moveTo>
                    <a:pt x="1902" y="117"/>
                  </a:moveTo>
                  <a:cubicBezTo>
                    <a:pt x="1976" y="117"/>
                    <a:pt x="2041" y="117"/>
                    <a:pt x="2106" y="126"/>
                  </a:cubicBezTo>
                  <a:cubicBezTo>
                    <a:pt x="2932" y="219"/>
                    <a:pt x="3591" y="877"/>
                    <a:pt x="3683" y="1703"/>
                  </a:cubicBezTo>
                  <a:cubicBezTo>
                    <a:pt x="3739" y="2204"/>
                    <a:pt x="3591" y="2696"/>
                    <a:pt x="3257" y="3076"/>
                  </a:cubicBezTo>
                  <a:cubicBezTo>
                    <a:pt x="2941" y="3447"/>
                    <a:pt x="2468" y="3670"/>
                    <a:pt x="1976" y="3688"/>
                  </a:cubicBezTo>
                  <a:lnTo>
                    <a:pt x="1976" y="3753"/>
                  </a:lnTo>
                  <a:lnTo>
                    <a:pt x="1967" y="3679"/>
                  </a:lnTo>
                  <a:lnTo>
                    <a:pt x="1967" y="1907"/>
                  </a:lnTo>
                  <a:cubicBezTo>
                    <a:pt x="1967" y="1870"/>
                    <a:pt x="1939" y="1851"/>
                    <a:pt x="1902" y="1851"/>
                  </a:cubicBezTo>
                  <a:lnTo>
                    <a:pt x="121" y="1842"/>
                  </a:lnTo>
                  <a:cubicBezTo>
                    <a:pt x="140" y="1341"/>
                    <a:pt x="362" y="877"/>
                    <a:pt x="743" y="553"/>
                  </a:cubicBezTo>
                  <a:cubicBezTo>
                    <a:pt x="1067" y="265"/>
                    <a:pt x="1475" y="117"/>
                    <a:pt x="1902" y="117"/>
                  </a:cubicBezTo>
                  <a:close/>
                  <a:moveTo>
                    <a:pt x="1889" y="0"/>
                  </a:moveTo>
                  <a:cubicBezTo>
                    <a:pt x="1436" y="0"/>
                    <a:pt x="1007" y="159"/>
                    <a:pt x="659" y="460"/>
                  </a:cubicBezTo>
                  <a:cubicBezTo>
                    <a:pt x="260" y="812"/>
                    <a:pt x="19" y="1304"/>
                    <a:pt x="0" y="1833"/>
                  </a:cubicBezTo>
                  <a:cubicBezTo>
                    <a:pt x="0" y="1870"/>
                    <a:pt x="19" y="1898"/>
                    <a:pt x="38" y="1926"/>
                  </a:cubicBezTo>
                  <a:cubicBezTo>
                    <a:pt x="65" y="1944"/>
                    <a:pt x="93" y="1963"/>
                    <a:pt x="130" y="1963"/>
                  </a:cubicBezTo>
                  <a:lnTo>
                    <a:pt x="1846" y="1963"/>
                  </a:lnTo>
                  <a:lnTo>
                    <a:pt x="1846" y="3679"/>
                  </a:lnTo>
                  <a:cubicBezTo>
                    <a:pt x="1846" y="3716"/>
                    <a:pt x="1865" y="3744"/>
                    <a:pt x="1884" y="3772"/>
                  </a:cubicBezTo>
                  <a:cubicBezTo>
                    <a:pt x="1911" y="3790"/>
                    <a:pt x="1939" y="3809"/>
                    <a:pt x="1976" y="3809"/>
                  </a:cubicBezTo>
                  <a:cubicBezTo>
                    <a:pt x="2505" y="3790"/>
                    <a:pt x="3006" y="3549"/>
                    <a:pt x="3349" y="3150"/>
                  </a:cubicBezTo>
                  <a:cubicBezTo>
                    <a:pt x="3693" y="2742"/>
                    <a:pt x="3860" y="2222"/>
                    <a:pt x="3795" y="1684"/>
                  </a:cubicBezTo>
                  <a:cubicBezTo>
                    <a:pt x="3702" y="812"/>
                    <a:pt x="2997" y="107"/>
                    <a:pt x="2125" y="15"/>
                  </a:cubicBezTo>
                  <a:cubicBezTo>
                    <a:pt x="2046" y="5"/>
                    <a:pt x="1967" y="0"/>
                    <a:pt x="1889" y="0"/>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713" name="Google Shape;1713;p9"/>
            <p:cNvSpPr/>
            <p:nvPr/>
          </p:nvSpPr>
          <p:spPr>
            <a:xfrm>
              <a:off x="3607556" y="1751851"/>
              <a:ext cx="113063" cy="113120"/>
            </a:xfrm>
            <a:custGeom>
              <a:rect b="b" l="l" r="r" t="t"/>
              <a:pathLst>
                <a:path extrusionOk="0" h="1987" w="1986">
                  <a:moveTo>
                    <a:pt x="75" y="0"/>
                  </a:moveTo>
                  <a:cubicBezTo>
                    <a:pt x="38" y="0"/>
                    <a:pt x="1" y="47"/>
                    <a:pt x="1" y="84"/>
                  </a:cubicBezTo>
                  <a:cubicBezTo>
                    <a:pt x="38" y="1123"/>
                    <a:pt x="873" y="1948"/>
                    <a:pt x="1902" y="1985"/>
                  </a:cubicBezTo>
                  <a:cubicBezTo>
                    <a:pt x="1907" y="1986"/>
                    <a:pt x="1912" y="1987"/>
                    <a:pt x="1917" y="1987"/>
                  </a:cubicBezTo>
                  <a:cubicBezTo>
                    <a:pt x="1956" y="1987"/>
                    <a:pt x="1986" y="1953"/>
                    <a:pt x="1986" y="1911"/>
                  </a:cubicBezTo>
                  <a:lnTo>
                    <a:pt x="1986" y="84"/>
                  </a:lnTo>
                  <a:cubicBezTo>
                    <a:pt x="1986" y="37"/>
                    <a:pt x="1949" y="0"/>
                    <a:pt x="1902" y="0"/>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714" name="Google Shape;1714;p9"/>
            <p:cNvSpPr/>
            <p:nvPr/>
          </p:nvSpPr>
          <p:spPr>
            <a:xfrm>
              <a:off x="3603856" y="1748663"/>
              <a:ext cx="119952" cy="119952"/>
            </a:xfrm>
            <a:custGeom>
              <a:rect b="b" l="l" r="r" t="t"/>
              <a:pathLst>
                <a:path extrusionOk="0" h="2107" w="2107">
                  <a:moveTo>
                    <a:pt x="1967" y="121"/>
                  </a:moveTo>
                  <a:cubicBezTo>
                    <a:pt x="1977" y="121"/>
                    <a:pt x="1986" y="130"/>
                    <a:pt x="1986" y="140"/>
                  </a:cubicBezTo>
                  <a:lnTo>
                    <a:pt x="1986" y="1967"/>
                  </a:lnTo>
                  <a:cubicBezTo>
                    <a:pt x="1986" y="1967"/>
                    <a:pt x="1986" y="1977"/>
                    <a:pt x="1986" y="1986"/>
                  </a:cubicBezTo>
                  <a:lnTo>
                    <a:pt x="1967" y="1986"/>
                  </a:lnTo>
                  <a:cubicBezTo>
                    <a:pt x="975" y="1949"/>
                    <a:pt x="158" y="1132"/>
                    <a:pt x="121" y="140"/>
                  </a:cubicBezTo>
                  <a:cubicBezTo>
                    <a:pt x="121" y="130"/>
                    <a:pt x="121" y="130"/>
                    <a:pt x="131" y="121"/>
                  </a:cubicBezTo>
                  <a:close/>
                  <a:moveTo>
                    <a:pt x="140" y="1"/>
                  </a:moveTo>
                  <a:cubicBezTo>
                    <a:pt x="103" y="1"/>
                    <a:pt x="66" y="19"/>
                    <a:pt x="47" y="47"/>
                  </a:cubicBezTo>
                  <a:cubicBezTo>
                    <a:pt x="19" y="75"/>
                    <a:pt x="1" y="112"/>
                    <a:pt x="1" y="149"/>
                  </a:cubicBezTo>
                  <a:cubicBezTo>
                    <a:pt x="47" y="1197"/>
                    <a:pt x="910" y="2060"/>
                    <a:pt x="1967" y="2106"/>
                  </a:cubicBezTo>
                  <a:cubicBezTo>
                    <a:pt x="2005" y="2106"/>
                    <a:pt x="2042" y="2088"/>
                    <a:pt x="2060" y="2069"/>
                  </a:cubicBezTo>
                  <a:cubicBezTo>
                    <a:pt x="2088" y="2041"/>
                    <a:pt x="2107" y="2004"/>
                    <a:pt x="2107" y="1967"/>
                  </a:cubicBezTo>
                  <a:lnTo>
                    <a:pt x="2107" y="140"/>
                  </a:lnTo>
                  <a:cubicBezTo>
                    <a:pt x="2107" y="66"/>
                    <a:pt x="2042" y="1"/>
                    <a:pt x="1967" y="1"/>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715" name="Google Shape;1715;p9"/>
            <p:cNvSpPr/>
            <p:nvPr/>
          </p:nvSpPr>
          <p:spPr>
            <a:xfrm>
              <a:off x="3402155" y="1499940"/>
              <a:ext cx="160030" cy="159518"/>
            </a:xfrm>
            <a:custGeom>
              <a:rect b="b" l="l" r="r" t="t"/>
              <a:pathLst>
                <a:path extrusionOk="0" h="2802" w="2811">
                  <a:moveTo>
                    <a:pt x="1410" y="0"/>
                  </a:moveTo>
                  <a:cubicBezTo>
                    <a:pt x="631" y="0"/>
                    <a:pt x="0" y="631"/>
                    <a:pt x="0" y="1401"/>
                  </a:cubicBezTo>
                  <a:cubicBezTo>
                    <a:pt x="0" y="2180"/>
                    <a:pt x="631" y="2802"/>
                    <a:pt x="1410" y="2802"/>
                  </a:cubicBezTo>
                  <a:cubicBezTo>
                    <a:pt x="2180" y="2802"/>
                    <a:pt x="2811" y="2180"/>
                    <a:pt x="2811" y="1401"/>
                  </a:cubicBezTo>
                  <a:cubicBezTo>
                    <a:pt x="2811" y="631"/>
                    <a:pt x="2180" y="0"/>
                    <a:pt x="1410" y="0"/>
                  </a:cubicBezTo>
                  <a:close/>
                </a:path>
              </a:pathLst>
            </a:cu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716" name="Google Shape;1716;p9"/>
            <p:cNvSpPr/>
            <p:nvPr/>
          </p:nvSpPr>
          <p:spPr>
            <a:xfrm>
              <a:off x="3398967" y="1496752"/>
              <a:ext cx="166406" cy="166406"/>
            </a:xfrm>
            <a:custGeom>
              <a:rect b="b" l="l" r="r" t="t"/>
              <a:pathLst>
                <a:path extrusionOk="0" h="2923" w="2923">
                  <a:moveTo>
                    <a:pt x="1466" y="121"/>
                  </a:moveTo>
                  <a:cubicBezTo>
                    <a:pt x="2208" y="121"/>
                    <a:pt x="2811" y="724"/>
                    <a:pt x="2811" y="1457"/>
                  </a:cubicBezTo>
                  <a:cubicBezTo>
                    <a:pt x="2811" y="2199"/>
                    <a:pt x="2208" y="2802"/>
                    <a:pt x="1466" y="2802"/>
                  </a:cubicBezTo>
                  <a:cubicBezTo>
                    <a:pt x="724" y="2802"/>
                    <a:pt x="121" y="2199"/>
                    <a:pt x="121" y="1457"/>
                  </a:cubicBezTo>
                  <a:cubicBezTo>
                    <a:pt x="121" y="724"/>
                    <a:pt x="724" y="121"/>
                    <a:pt x="1466" y="121"/>
                  </a:cubicBezTo>
                  <a:close/>
                  <a:moveTo>
                    <a:pt x="1466" y="1"/>
                  </a:moveTo>
                  <a:cubicBezTo>
                    <a:pt x="659" y="1"/>
                    <a:pt x="0" y="659"/>
                    <a:pt x="0" y="1457"/>
                  </a:cubicBezTo>
                  <a:cubicBezTo>
                    <a:pt x="0" y="2264"/>
                    <a:pt x="659" y="2923"/>
                    <a:pt x="1466" y="2923"/>
                  </a:cubicBezTo>
                  <a:cubicBezTo>
                    <a:pt x="2264" y="2923"/>
                    <a:pt x="2923" y="2264"/>
                    <a:pt x="2923" y="1457"/>
                  </a:cubicBezTo>
                  <a:cubicBezTo>
                    <a:pt x="2923" y="659"/>
                    <a:pt x="2264" y="1"/>
                    <a:pt x="1466" y="1"/>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717" name="Google Shape;1717;p9"/>
            <p:cNvSpPr/>
            <p:nvPr/>
          </p:nvSpPr>
          <p:spPr>
            <a:xfrm>
              <a:off x="3445422" y="1520263"/>
              <a:ext cx="116763" cy="82719"/>
            </a:xfrm>
            <a:custGeom>
              <a:rect b="b" l="l" r="r" t="t"/>
              <a:pathLst>
                <a:path extrusionOk="0" h="1453" w="2051">
                  <a:moveTo>
                    <a:pt x="1985" y="0"/>
                  </a:moveTo>
                  <a:cubicBezTo>
                    <a:pt x="1970" y="0"/>
                    <a:pt x="1954" y="5"/>
                    <a:pt x="1940" y="14"/>
                  </a:cubicBezTo>
                  <a:lnTo>
                    <a:pt x="632" y="1322"/>
                  </a:lnTo>
                  <a:cubicBezTo>
                    <a:pt x="627" y="1327"/>
                    <a:pt x="622" y="1329"/>
                    <a:pt x="618" y="1329"/>
                  </a:cubicBezTo>
                  <a:cubicBezTo>
                    <a:pt x="613" y="1329"/>
                    <a:pt x="608" y="1327"/>
                    <a:pt x="604" y="1322"/>
                  </a:cubicBezTo>
                  <a:lnTo>
                    <a:pt x="103" y="821"/>
                  </a:lnTo>
                  <a:cubicBezTo>
                    <a:pt x="94" y="812"/>
                    <a:pt x="80" y="808"/>
                    <a:pt x="65" y="808"/>
                  </a:cubicBezTo>
                  <a:cubicBezTo>
                    <a:pt x="49" y="808"/>
                    <a:pt x="33" y="812"/>
                    <a:pt x="19" y="821"/>
                  </a:cubicBezTo>
                  <a:cubicBezTo>
                    <a:pt x="1" y="849"/>
                    <a:pt x="1" y="886"/>
                    <a:pt x="19" y="905"/>
                  </a:cubicBezTo>
                  <a:lnTo>
                    <a:pt x="520" y="1406"/>
                  </a:lnTo>
                  <a:cubicBezTo>
                    <a:pt x="548" y="1434"/>
                    <a:pt x="585" y="1452"/>
                    <a:pt x="622" y="1452"/>
                  </a:cubicBezTo>
                  <a:cubicBezTo>
                    <a:pt x="650" y="1452"/>
                    <a:pt x="687" y="1434"/>
                    <a:pt x="715" y="1406"/>
                  </a:cubicBezTo>
                  <a:lnTo>
                    <a:pt x="2023" y="98"/>
                  </a:lnTo>
                  <a:cubicBezTo>
                    <a:pt x="2051" y="70"/>
                    <a:pt x="2051" y="42"/>
                    <a:pt x="2023" y="14"/>
                  </a:cubicBezTo>
                  <a:cubicBezTo>
                    <a:pt x="2014" y="5"/>
                    <a:pt x="2000" y="0"/>
                    <a:pt x="1985" y="0"/>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718" name="Google Shape;1718;p9"/>
            <p:cNvSpPr/>
            <p:nvPr/>
          </p:nvSpPr>
          <p:spPr>
            <a:xfrm>
              <a:off x="2567173" y="3127542"/>
              <a:ext cx="89836" cy="89323"/>
            </a:xfrm>
            <a:custGeom>
              <a:rect b="b" l="l" r="r" t="t"/>
              <a:pathLst>
                <a:path extrusionOk="0" h="1569" w="1578">
                  <a:moveTo>
                    <a:pt x="789" y="1"/>
                  </a:moveTo>
                  <a:cubicBezTo>
                    <a:pt x="353" y="1"/>
                    <a:pt x="1" y="353"/>
                    <a:pt x="1" y="780"/>
                  </a:cubicBezTo>
                  <a:cubicBezTo>
                    <a:pt x="1" y="1216"/>
                    <a:pt x="353" y="1569"/>
                    <a:pt x="789" y="1569"/>
                  </a:cubicBezTo>
                  <a:cubicBezTo>
                    <a:pt x="1225" y="1569"/>
                    <a:pt x="1578" y="1216"/>
                    <a:pt x="1578" y="780"/>
                  </a:cubicBezTo>
                  <a:cubicBezTo>
                    <a:pt x="1578" y="353"/>
                    <a:pt x="1225" y="1"/>
                    <a:pt x="789" y="1"/>
                  </a:cubicBezTo>
                  <a:close/>
                </a:path>
              </a:pathLst>
            </a:custGeom>
            <a:solidFill>
              <a:srgbClr val="01004C"/>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719" name="Google Shape;1719;p9"/>
            <p:cNvSpPr/>
            <p:nvPr/>
          </p:nvSpPr>
          <p:spPr>
            <a:xfrm>
              <a:off x="2563985" y="3123841"/>
              <a:ext cx="96212" cy="96212"/>
            </a:xfrm>
            <a:custGeom>
              <a:rect b="b" l="l" r="r" t="t"/>
              <a:pathLst>
                <a:path extrusionOk="0" h="1690" w="1690">
                  <a:moveTo>
                    <a:pt x="845" y="122"/>
                  </a:moveTo>
                  <a:cubicBezTo>
                    <a:pt x="1244" y="122"/>
                    <a:pt x="1578" y="446"/>
                    <a:pt x="1578" y="845"/>
                  </a:cubicBezTo>
                  <a:cubicBezTo>
                    <a:pt x="1578" y="1244"/>
                    <a:pt x="1244" y="1578"/>
                    <a:pt x="845" y="1578"/>
                  </a:cubicBezTo>
                  <a:cubicBezTo>
                    <a:pt x="446" y="1578"/>
                    <a:pt x="122" y="1244"/>
                    <a:pt x="122" y="845"/>
                  </a:cubicBezTo>
                  <a:cubicBezTo>
                    <a:pt x="122" y="446"/>
                    <a:pt x="446" y="122"/>
                    <a:pt x="845" y="122"/>
                  </a:cubicBezTo>
                  <a:close/>
                  <a:moveTo>
                    <a:pt x="845" y="1"/>
                  </a:moveTo>
                  <a:cubicBezTo>
                    <a:pt x="381" y="1"/>
                    <a:pt x="1" y="381"/>
                    <a:pt x="1" y="845"/>
                  </a:cubicBezTo>
                  <a:cubicBezTo>
                    <a:pt x="1" y="1309"/>
                    <a:pt x="381" y="1689"/>
                    <a:pt x="845" y="1689"/>
                  </a:cubicBezTo>
                  <a:cubicBezTo>
                    <a:pt x="1309" y="1689"/>
                    <a:pt x="1689" y="1318"/>
                    <a:pt x="1689" y="845"/>
                  </a:cubicBezTo>
                  <a:cubicBezTo>
                    <a:pt x="1689" y="381"/>
                    <a:pt x="1309" y="1"/>
                    <a:pt x="845" y="1"/>
                  </a:cubicBezTo>
                  <a:close/>
                </a:path>
              </a:pathLst>
            </a:custGeom>
            <a:solidFill>
              <a:srgbClr val="FFFFFF"/>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720" name="Google Shape;1720;p9"/>
            <p:cNvSpPr/>
            <p:nvPr/>
          </p:nvSpPr>
          <p:spPr>
            <a:xfrm>
              <a:off x="1555312" y="1878575"/>
              <a:ext cx="2115690" cy="1276541"/>
            </a:xfrm>
            <a:custGeom>
              <a:rect b="b" l="l" r="r" t="t"/>
              <a:pathLst>
                <a:path extrusionOk="0" h="22423" w="37163">
                  <a:moveTo>
                    <a:pt x="1188" y="1"/>
                  </a:moveTo>
                  <a:cubicBezTo>
                    <a:pt x="529" y="1"/>
                    <a:pt x="0" y="502"/>
                    <a:pt x="0" y="1114"/>
                  </a:cubicBezTo>
                  <a:lnTo>
                    <a:pt x="0" y="21300"/>
                  </a:lnTo>
                  <a:cubicBezTo>
                    <a:pt x="0" y="21921"/>
                    <a:pt x="529" y="22422"/>
                    <a:pt x="1188" y="22422"/>
                  </a:cubicBezTo>
                  <a:lnTo>
                    <a:pt x="35975" y="22422"/>
                  </a:lnTo>
                  <a:cubicBezTo>
                    <a:pt x="36625" y="22422"/>
                    <a:pt x="37163" y="21921"/>
                    <a:pt x="37163" y="21300"/>
                  </a:cubicBezTo>
                  <a:lnTo>
                    <a:pt x="37163" y="1114"/>
                  </a:lnTo>
                  <a:cubicBezTo>
                    <a:pt x="37163" y="502"/>
                    <a:pt x="36625" y="1"/>
                    <a:pt x="35975" y="1"/>
                  </a:cubicBezTo>
                  <a:close/>
                </a:path>
              </a:pathLst>
            </a:custGeom>
            <a:solidFill>
              <a:schemeClr val="accen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721" name="Google Shape;1721;p9"/>
            <p:cNvSpPr/>
            <p:nvPr/>
          </p:nvSpPr>
          <p:spPr>
            <a:xfrm>
              <a:off x="1552124" y="1875387"/>
              <a:ext cx="2122066" cy="1282861"/>
            </a:xfrm>
            <a:custGeom>
              <a:rect b="b" l="l" r="r" t="t"/>
              <a:pathLst>
                <a:path extrusionOk="0" h="22534" w="37275">
                  <a:moveTo>
                    <a:pt x="36022" y="112"/>
                  </a:moveTo>
                  <a:cubicBezTo>
                    <a:pt x="36653" y="112"/>
                    <a:pt x="37163" y="585"/>
                    <a:pt x="37163" y="1170"/>
                  </a:cubicBezTo>
                  <a:lnTo>
                    <a:pt x="37163" y="21356"/>
                  </a:lnTo>
                  <a:cubicBezTo>
                    <a:pt x="37163" y="21940"/>
                    <a:pt x="36653" y="22413"/>
                    <a:pt x="36022" y="22413"/>
                  </a:cubicBezTo>
                  <a:lnTo>
                    <a:pt x="1244" y="22413"/>
                  </a:lnTo>
                  <a:cubicBezTo>
                    <a:pt x="622" y="22413"/>
                    <a:pt x="112" y="21940"/>
                    <a:pt x="112" y="21356"/>
                  </a:cubicBezTo>
                  <a:lnTo>
                    <a:pt x="112" y="1170"/>
                  </a:lnTo>
                  <a:cubicBezTo>
                    <a:pt x="112" y="585"/>
                    <a:pt x="622" y="112"/>
                    <a:pt x="1244" y="112"/>
                  </a:cubicBezTo>
                  <a:close/>
                  <a:moveTo>
                    <a:pt x="1244" y="1"/>
                  </a:moveTo>
                  <a:cubicBezTo>
                    <a:pt x="557" y="1"/>
                    <a:pt x="1" y="530"/>
                    <a:pt x="1" y="1170"/>
                  </a:cubicBezTo>
                  <a:lnTo>
                    <a:pt x="1" y="21356"/>
                  </a:lnTo>
                  <a:cubicBezTo>
                    <a:pt x="1" y="22005"/>
                    <a:pt x="557" y="22534"/>
                    <a:pt x="1244" y="22534"/>
                  </a:cubicBezTo>
                  <a:lnTo>
                    <a:pt x="36031" y="22534"/>
                  </a:lnTo>
                  <a:cubicBezTo>
                    <a:pt x="36718" y="22534"/>
                    <a:pt x="37275" y="22005"/>
                    <a:pt x="37275" y="21356"/>
                  </a:cubicBezTo>
                  <a:lnTo>
                    <a:pt x="37275" y="1170"/>
                  </a:lnTo>
                  <a:cubicBezTo>
                    <a:pt x="37275" y="530"/>
                    <a:pt x="36718" y="1"/>
                    <a:pt x="36031" y="1"/>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722" name="Google Shape;1722;p9"/>
            <p:cNvSpPr/>
            <p:nvPr/>
          </p:nvSpPr>
          <p:spPr>
            <a:xfrm>
              <a:off x="1656191" y="1985772"/>
              <a:ext cx="1891272" cy="1092771"/>
            </a:xfrm>
            <a:custGeom>
              <a:rect b="b" l="l" r="r" t="t"/>
              <a:pathLst>
                <a:path extrusionOk="0" h="19195" w="33221">
                  <a:moveTo>
                    <a:pt x="0" y="1"/>
                  </a:moveTo>
                  <a:lnTo>
                    <a:pt x="0" y="19194"/>
                  </a:lnTo>
                  <a:lnTo>
                    <a:pt x="33220" y="19194"/>
                  </a:lnTo>
                  <a:lnTo>
                    <a:pt x="33220" y="1"/>
                  </a:lnTo>
                  <a:close/>
                </a:path>
              </a:pathLst>
            </a:cu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723" name="Google Shape;1723;p9"/>
            <p:cNvSpPr/>
            <p:nvPr/>
          </p:nvSpPr>
          <p:spPr>
            <a:xfrm>
              <a:off x="1652491" y="1982641"/>
              <a:ext cx="1898103" cy="1099603"/>
            </a:xfrm>
            <a:custGeom>
              <a:rect b="b" l="l" r="r" t="t"/>
              <a:pathLst>
                <a:path extrusionOk="0" h="19315" w="33341">
                  <a:moveTo>
                    <a:pt x="33230" y="111"/>
                  </a:moveTo>
                  <a:lnTo>
                    <a:pt x="33230" y="19194"/>
                  </a:lnTo>
                  <a:lnTo>
                    <a:pt x="121" y="19194"/>
                  </a:lnTo>
                  <a:lnTo>
                    <a:pt x="121" y="111"/>
                  </a:lnTo>
                  <a:close/>
                  <a:moveTo>
                    <a:pt x="0" y="0"/>
                  </a:moveTo>
                  <a:lnTo>
                    <a:pt x="0" y="19314"/>
                  </a:lnTo>
                  <a:lnTo>
                    <a:pt x="33341" y="19314"/>
                  </a:lnTo>
                  <a:lnTo>
                    <a:pt x="33341" y="0"/>
                  </a:ln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724" name="Google Shape;1724;p9"/>
            <p:cNvSpPr/>
            <p:nvPr/>
          </p:nvSpPr>
          <p:spPr>
            <a:xfrm>
              <a:off x="2594670" y="1910284"/>
              <a:ext cx="36492" cy="35980"/>
            </a:xfrm>
            <a:custGeom>
              <a:rect b="b" l="l" r="r" t="t"/>
              <a:pathLst>
                <a:path extrusionOk="0" h="632" w="641">
                  <a:moveTo>
                    <a:pt x="325" y="0"/>
                  </a:moveTo>
                  <a:cubicBezTo>
                    <a:pt x="148" y="0"/>
                    <a:pt x="0" y="139"/>
                    <a:pt x="0" y="316"/>
                  </a:cubicBezTo>
                  <a:cubicBezTo>
                    <a:pt x="0" y="492"/>
                    <a:pt x="148" y="631"/>
                    <a:pt x="325" y="631"/>
                  </a:cubicBezTo>
                  <a:cubicBezTo>
                    <a:pt x="501" y="631"/>
                    <a:pt x="640" y="492"/>
                    <a:pt x="640" y="316"/>
                  </a:cubicBezTo>
                  <a:cubicBezTo>
                    <a:pt x="640" y="139"/>
                    <a:pt x="501" y="0"/>
                    <a:pt x="325" y="0"/>
                  </a:cubicBezTo>
                  <a:close/>
                </a:path>
              </a:pathLst>
            </a:cu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725" name="Google Shape;1725;p9"/>
            <p:cNvSpPr/>
            <p:nvPr/>
          </p:nvSpPr>
          <p:spPr>
            <a:xfrm>
              <a:off x="2591482" y="1906584"/>
              <a:ext cx="43381" cy="43324"/>
            </a:xfrm>
            <a:custGeom>
              <a:rect b="b" l="l" r="r" t="t"/>
              <a:pathLst>
                <a:path extrusionOk="0" h="761" w="762">
                  <a:moveTo>
                    <a:pt x="381" y="121"/>
                  </a:moveTo>
                  <a:cubicBezTo>
                    <a:pt x="520" y="121"/>
                    <a:pt x="640" y="232"/>
                    <a:pt x="640" y="381"/>
                  </a:cubicBezTo>
                  <a:cubicBezTo>
                    <a:pt x="640" y="520"/>
                    <a:pt x="520" y="640"/>
                    <a:pt x="381" y="640"/>
                  </a:cubicBezTo>
                  <a:cubicBezTo>
                    <a:pt x="232" y="640"/>
                    <a:pt x="121" y="520"/>
                    <a:pt x="121" y="381"/>
                  </a:cubicBezTo>
                  <a:cubicBezTo>
                    <a:pt x="121" y="232"/>
                    <a:pt x="232" y="121"/>
                    <a:pt x="381" y="121"/>
                  </a:cubicBezTo>
                  <a:close/>
                  <a:moveTo>
                    <a:pt x="381" y="0"/>
                  </a:moveTo>
                  <a:cubicBezTo>
                    <a:pt x="177" y="0"/>
                    <a:pt x="0" y="177"/>
                    <a:pt x="0" y="381"/>
                  </a:cubicBezTo>
                  <a:cubicBezTo>
                    <a:pt x="0" y="585"/>
                    <a:pt x="177" y="761"/>
                    <a:pt x="381" y="761"/>
                  </a:cubicBezTo>
                  <a:cubicBezTo>
                    <a:pt x="585" y="761"/>
                    <a:pt x="752" y="585"/>
                    <a:pt x="761" y="381"/>
                  </a:cubicBezTo>
                  <a:cubicBezTo>
                    <a:pt x="761" y="177"/>
                    <a:pt x="585" y="0"/>
                    <a:pt x="381" y="0"/>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726" name="Google Shape;1726;p9"/>
            <p:cNvSpPr/>
            <p:nvPr/>
          </p:nvSpPr>
          <p:spPr>
            <a:xfrm>
              <a:off x="2306266" y="3242140"/>
              <a:ext cx="603173" cy="368166"/>
            </a:xfrm>
            <a:custGeom>
              <a:rect b="b" l="l" r="r" t="t"/>
              <a:pathLst>
                <a:path extrusionOk="0" h="6467" w="10595">
                  <a:moveTo>
                    <a:pt x="1263" y="1"/>
                  </a:moveTo>
                  <a:lnTo>
                    <a:pt x="1263" y="66"/>
                  </a:lnTo>
                  <a:lnTo>
                    <a:pt x="836" y="66"/>
                  </a:lnTo>
                  <a:cubicBezTo>
                    <a:pt x="762" y="1105"/>
                    <a:pt x="446" y="5307"/>
                    <a:pt x="1" y="6467"/>
                  </a:cubicBezTo>
                  <a:lnTo>
                    <a:pt x="10595" y="6467"/>
                  </a:lnTo>
                  <a:cubicBezTo>
                    <a:pt x="10140" y="5307"/>
                    <a:pt x="9834" y="1105"/>
                    <a:pt x="9760" y="66"/>
                  </a:cubicBezTo>
                  <a:lnTo>
                    <a:pt x="9333" y="66"/>
                  </a:lnTo>
                  <a:lnTo>
                    <a:pt x="9333" y="1"/>
                  </a:lnTo>
                  <a:lnTo>
                    <a:pt x="5298" y="29"/>
                  </a:lnTo>
                  <a:lnTo>
                    <a:pt x="1263" y="1"/>
                  </a:lnTo>
                  <a:close/>
                </a:path>
              </a:pathLst>
            </a:custGeom>
            <a:solidFill>
              <a:srgbClr val="CFCFE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727" name="Google Shape;1727;p9"/>
            <p:cNvSpPr/>
            <p:nvPr/>
          </p:nvSpPr>
          <p:spPr>
            <a:xfrm>
              <a:off x="2302566" y="3239009"/>
              <a:ext cx="610574" cy="374486"/>
            </a:xfrm>
            <a:custGeom>
              <a:rect b="b" l="l" r="r" t="t"/>
              <a:pathLst>
                <a:path extrusionOk="0" h="6578" w="10725">
                  <a:moveTo>
                    <a:pt x="9343" y="112"/>
                  </a:moveTo>
                  <a:lnTo>
                    <a:pt x="9343" y="121"/>
                  </a:lnTo>
                  <a:cubicBezTo>
                    <a:pt x="9343" y="149"/>
                    <a:pt x="9370" y="177"/>
                    <a:pt x="9398" y="177"/>
                  </a:cubicBezTo>
                  <a:lnTo>
                    <a:pt x="9769" y="177"/>
                  </a:lnTo>
                  <a:cubicBezTo>
                    <a:pt x="9862" y="1429"/>
                    <a:pt x="10159" y="5242"/>
                    <a:pt x="10576" y="6466"/>
                  </a:cubicBezTo>
                  <a:lnTo>
                    <a:pt x="149" y="6466"/>
                  </a:lnTo>
                  <a:cubicBezTo>
                    <a:pt x="567" y="5242"/>
                    <a:pt x="864" y="1429"/>
                    <a:pt x="947" y="177"/>
                  </a:cubicBezTo>
                  <a:lnTo>
                    <a:pt x="1318" y="177"/>
                  </a:lnTo>
                  <a:cubicBezTo>
                    <a:pt x="1355" y="177"/>
                    <a:pt x="1383" y="149"/>
                    <a:pt x="1383" y="121"/>
                  </a:cubicBezTo>
                  <a:lnTo>
                    <a:pt x="1383" y="112"/>
                  </a:lnTo>
                  <a:lnTo>
                    <a:pt x="5363" y="149"/>
                  </a:lnTo>
                  <a:lnTo>
                    <a:pt x="9343" y="112"/>
                  </a:lnTo>
                  <a:close/>
                  <a:moveTo>
                    <a:pt x="1328" y="0"/>
                  </a:moveTo>
                  <a:cubicBezTo>
                    <a:pt x="1309" y="0"/>
                    <a:pt x="1290" y="0"/>
                    <a:pt x="1281" y="10"/>
                  </a:cubicBezTo>
                  <a:cubicBezTo>
                    <a:pt x="1272" y="28"/>
                    <a:pt x="1263" y="37"/>
                    <a:pt x="1263" y="56"/>
                  </a:cubicBezTo>
                  <a:lnTo>
                    <a:pt x="1263" y="65"/>
                  </a:lnTo>
                  <a:lnTo>
                    <a:pt x="892" y="65"/>
                  </a:lnTo>
                  <a:cubicBezTo>
                    <a:pt x="864" y="65"/>
                    <a:pt x="836" y="93"/>
                    <a:pt x="836" y="121"/>
                  </a:cubicBezTo>
                  <a:cubicBezTo>
                    <a:pt x="752" y="1327"/>
                    <a:pt x="446" y="5371"/>
                    <a:pt x="10" y="6503"/>
                  </a:cubicBezTo>
                  <a:cubicBezTo>
                    <a:pt x="1" y="6522"/>
                    <a:pt x="1" y="6540"/>
                    <a:pt x="10" y="6559"/>
                  </a:cubicBezTo>
                  <a:cubicBezTo>
                    <a:pt x="29" y="6568"/>
                    <a:pt x="38" y="6577"/>
                    <a:pt x="66" y="6577"/>
                  </a:cubicBezTo>
                  <a:lnTo>
                    <a:pt x="10660" y="6577"/>
                  </a:lnTo>
                  <a:cubicBezTo>
                    <a:pt x="10678" y="6577"/>
                    <a:pt x="10697" y="6568"/>
                    <a:pt x="10706" y="6559"/>
                  </a:cubicBezTo>
                  <a:cubicBezTo>
                    <a:pt x="10716" y="6540"/>
                    <a:pt x="10725" y="6522"/>
                    <a:pt x="10716" y="6503"/>
                  </a:cubicBezTo>
                  <a:cubicBezTo>
                    <a:pt x="10280" y="5371"/>
                    <a:pt x="9973" y="1327"/>
                    <a:pt x="9890" y="121"/>
                  </a:cubicBezTo>
                  <a:cubicBezTo>
                    <a:pt x="9881" y="84"/>
                    <a:pt x="9862" y="65"/>
                    <a:pt x="9825" y="65"/>
                  </a:cubicBezTo>
                  <a:lnTo>
                    <a:pt x="9454" y="65"/>
                  </a:lnTo>
                  <a:lnTo>
                    <a:pt x="9454" y="56"/>
                  </a:lnTo>
                  <a:cubicBezTo>
                    <a:pt x="9454" y="37"/>
                    <a:pt x="9445" y="19"/>
                    <a:pt x="9435" y="10"/>
                  </a:cubicBezTo>
                  <a:cubicBezTo>
                    <a:pt x="9426" y="0"/>
                    <a:pt x="9417" y="0"/>
                    <a:pt x="9398" y="0"/>
                  </a:cubicBezTo>
                  <a:lnTo>
                    <a:pt x="5363" y="28"/>
                  </a:lnTo>
                  <a:lnTo>
                    <a:pt x="1328" y="0"/>
                  </a:lnTo>
                  <a:close/>
                </a:path>
              </a:pathLst>
            </a:custGeom>
            <a:solidFill>
              <a:srgbClr val="01004C"/>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728" name="Google Shape;1728;p9"/>
            <p:cNvSpPr/>
            <p:nvPr/>
          </p:nvSpPr>
          <p:spPr>
            <a:xfrm>
              <a:off x="2306266" y="3242140"/>
              <a:ext cx="603173" cy="368166"/>
            </a:xfrm>
            <a:custGeom>
              <a:rect b="b" l="l" r="r" t="t"/>
              <a:pathLst>
                <a:path extrusionOk="0" h="6467" w="10595">
                  <a:moveTo>
                    <a:pt x="1263" y="1"/>
                  </a:moveTo>
                  <a:lnTo>
                    <a:pt x="1263" y="66"/>
                  </a:lnTo>
                  <a:lnTo>
                    <a:pt x="836" y="66"/>
                  </a:lnTo>
                  <a:cubicBezTo>
                    <a:pt x="762" y="1105"/>
                    <a:pt x="446" y="5307"/>
                    <a:pt x="1" y="6467"/>
                  </a:cubicBezTo>
                  <a:lnTo>
                    <a:pt x="10595" y="6467"/>
                  </a:lnTo>
                  <a:cubicBezTo>
                    <a:pt x="10140" y="5307"/>
                    <a:pt x="9834" y="1105"/>
                    <a:pt x="9760" y="66"/>
                  </a:cubicBezTo>
                  <a:lnTo>
                    <a:pt x="9333" y="66"/>
                  </a:lnTo>
                  <a:lnTo>
                    <a:pt x="9333" y="1"/>
                  </a:lnTo>
                  <a:lnTo>
                    <a:pt x="5298" y="29"/>
                  </a:lnTo>
                  <a:lnTo>
                    <a:pt x="1263" y="1"/>
                  </a:lnTo>
                  <a:close/>
                </a:path>
              </a:pathLst>
            </a:custGeom>
            <a:solidFill>
              <a:schemeClr val="accen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729" name="Google Shape;1729;p9"/>
            <p:cNvSpPr/>
            <p:nvPr/>
          </p:nvSpPr>
          <p:spPr>
            <a:xfrm>
              <a:off x="2302566" y="3239009"/>
              <a:ext cx="610574" cy="374486"/>
            </a:xfrm>
            <a:custGeom>
              <a:rect b="b" l="l" r="r" t="t"/>
              <a:pathLst>
                <a:path extrusionOk="0" h="6578" w="10725">
                  <a:moveTo>
                    <a:pt x="9343" y="112"/>
                  </a:moveTo>
                  <a:lnTo>
                    <a:pt x="9343" y="121"/>
                  </a:lnTo>
                  <a:cubicBezTo>
                    <a:pt x="9343" y="149"/>
                    <a:pt x="9370" y="177"/>
                    <a:pt x="9398" y="177"/>
                  </a:cubicBezTo>
                  <a:lnTo>
                    <a:pt x="9769" y="177"/>
                  </a:lnTo>
                  <a:cubicBezTo>
                    <a:pt x="9862" y="1429"/>
                    <a:pt x="10159" y="5242"/>
                    <a:pt x="10576" y="6466"/>
                  </a:cubicBezTo>
                  <a:lnTo>
                    <a:pt x="149" y="6466"/>
                  </a:lnTo>
                  <a:cubicBezTo>
                    <a:pt x="567" y="5242"/>
                    <a:pt x="864" y="1429"/>
                    <a:pt x="947" y="177"/>
                  </a:cubicBezTo>
                  <a:lnTo>
                    <a:pt x="1318" y="177"/>
                  </a:lnTo>
                  <a:cubicBezTo>
                    <a:pt x="1355" y="177"/>
                    <a:pt x="1383" y="149"/>
                    <a:pt x="1383" y="121"/>
                  </a:cubicBezTo>
                  <a:lnTo>
                    <a:pt x="1383" y="112"/>
                  </a:lnTo>
                  <a:lnTo>
                    <a:pt x="5363" y="149"/>
                  </a:lnTo>
                  <a:lnTo>
                    <a:pt x="9343" y="112"/>
                  </a:lnTo>
                  <a:close/>
                  <a:moveTo>
                    <a:pt x="1328" y="0"/>
                  </a:moveTo>
                  <a:cubicBezTo>
                    <a:pt x="1309" y="0"/>
                    <a:pt x="1290" y="0"/>
                    <a:pt x="1281" y="10"/>
                  </a:cubicBezTo>
                  <a:cubicBezTo>
                    <a:pt x="1272" y="28"/>
                    <a:pt x="1263" y="37"/>
                    <a:pt x="1263" y="56"/>
                  </a:cubicBezTo>
                  <a:lnTo>
                    <a:pt x="1263" y="65"/>
                  </a:lnTo>
                  <a:lnTo>
                    <a:pt x="892" y="65"/>
                  </a:lnTo>
                  <a:cubicBezTo>
                    <a:pt x="864" y="65"/>
                    <a:pt x="836" y="93"/>
                    <a:pt x="836" y="121"/>
                  </a:cubicBezTo>
                  <a:cubicBezTo>
                    <a:pt x="752" y="1327"/>
                    <a:pt x="446" y="5371"/>
                    <a:pt x="10" y="6503"/>
                  </a:cubicBezTo>
                  <a:cubicBezTo>
                    <a:pt x="1" y="6522"/>
                    <a:pt x="1" y="6540"/>
                    <a:pt x="10" y="6559"/>
                  </a:cubicBezTo>
                  <a:cubicBezTo>
                    <a:pt x="29" y="6568"/>
                    <a:pt x="38" y="6577"/>
                    <a:pt x="66" y="6577"/>
                  </a:cubicBezTo>
                  <a:lnTo>
                    <a:pt x="10660" y="6577"/>
                  </a:lnTo>
                  <a:cubicBezTo>
                    <a:pt x="10678" y="6577"/>
                    <a:pt x="10697" y="6568"/>
                    <a:pt x="10706" y="6559"/>
                  </a:cubicBezTo>
                  <a:cubicBezTo>
                    <a:pt x="10716" y="6540"/>
                    <a:pt x="10725" y="6522"/>
                    <a:pt x="10716" y="6503"/>
                  </a:cubicBezTo>
                  <a:cubicBezTo>
                    <a:pt x="10280" y="5371"/>
                    <a:pt x="9973" y="1327"/>
                    <a:pt x="9890" y="121"/>
                  </a:cubicBezTo>
                  <a:cubicBezTo>
                    <a:pt x="9881" y="84"/>
                    <a:pt x="9862" y="65"/>
                    <a:pt x="9825" y="65"/>
                  </a:cubicBezTo>
                  <a:lnTo>
                    <a:pt x="9454" y="65"/>
                  </a:lnTo>
                  <a:lnTo>
                    <a:pt x="9454" y="56"/>
                  </a:lnTo>
                  <a:cubicBezTo>
                    <a:pt x="9454" y="37"/>
                    <a:pt x="9445" y="19"/>
                    <a:pt x="9435" y="10"/>
                  </a:cubicBezTo>
                  <a:cubicBezTo>
                    <a:pt x="9426" y="0"/>
                    <a:pt x="9417" y="0"/>
                    <a:pt x="9398" y="0"/>
                  </a:cubicBezTo>
                  <a:lnTo>
                    <a:pt x="5363" y="28"/>
                  </a:lnTo>
                  <a:lnTo>
                    <a:pt x="1328" y="0"/>
                  </a:ln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730" name="Google Shape;1730;p9"/>
            <p:cNvSpPr/>
            <p:nvPr/>
          </p:nvSpPr>
          <p:spPr>
            <a:xfrm>
              <a:off x="1630431" y="3081088"/>
              <a:ext cx="2115747" cy="206542"/>
            </a:xfrm>
            <a:custGeom>
              <a:rect b="b" l="l" r="r" t="t"/>
              <a:pathLst>
                <a:path extrusionOk="0" h="3628" w="37164">
                  <a:moveTo>
                    <a:pt x="1" y="1"/>
                  </a:moveTo>
                  <a:lnTo>
                    <a:pt x="1" y="2431"/>
                  </a:lnTo>
                  <a:cubicBezTo>
                    <a:pt x="1" y="3090"/>
                    <a:pt x="539" y="3628"/>
                    <a:pt x="1198" y="3628"/>
                  </a:cubicBezTo>
                  <a:lnTo>
                    <a:pt x="35976" y="3628"/>
                  </a:lnTo>
                  <a:cubicBezTo>
                    <a:pt x="36635" y="3628"/>
                    <a:pt x="37163" y="3090"/>
                    <a:pt x="37163" y="2431"/>
                  </a:cubicBezTo>
                  <a:lnTo>
                    <a:pt x="37163" y="1"/>
                  </a:ln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731" name="Google Shape;1731;p9"/>
            <p:cNvSpPr/>
            <p:nvPr/>
          </p:nvSpPr>
          <p:spPr>
            <a:xfrm>
              <a:off x="1551100" y="3077387"/>
              <a:ext cx="2122066" cy="213431"/>
            </a:xfrm>
            <a:custGeom>
              <a:rect b="b" l="l" r="r" t="t"/>
              <a:pathLst>
                <a:path extrusionOk="0" h="3749" w="37275">
                  <a:moveTo>
                    <a:pt x="37163" y="121"/>
                  </a:moveTo>
                  <a:lnTo>
                    <a:pt x="37163" y="2496"/>
                  </a:lnTo>
                  <a:cubicBezTo>
                    <a:pt x="37163" y="3127"/>
                    <a:pt x="36652" y="3637"/>
                    <a:pt x="36031" y="3637"/>
                  </a:cubicBezTo>
                  <a:lnTo>
                    <a:pt x="1253" y="3637"/>
                  </a:lnTo>
                  <a:cubicBezTo>
                    <a:pt x="622" y="3637"/>
                    <a:pt x="112" y="3127"/>
                    <a:pt x="112" y="2496"/>
                  </a:cubicBezTo>
                  <a:lnTo>
                    <a:pt x="112" y="121"/>
                  </a:lnTo>
                  <a:close/>
                  <a:moveTo>
                    <a:pt x="0" y="1"/>
                  </a:moveTo>
                  <a:lnTo>
                    <a:pt x="0" y="2496"/>
                  </a:lnTo>
                  <a:cubicBezTo>
                    <a:pt x="0" y="3192"/>
                    <a:pt x="557" y="3748"/>
                    <a:pt x="1243" y="3748"/>
                  </a:cubicBezTo>
                  <a:lnTo>
                    <a:pt x="36031" y="3748"/>
                  </a:lnTo>
                  <a:cubicBezTo>
                    <a:pt x="36717" y="3748"/>
                    <a:pt x="37274" y="3192"/>
                    <a:pt x="37274" y="2496"/>
                  </a:cubicBezTo>
                  <a:lnTo>
                    <a:pt x="37274" y="1"/>
                  </a:ln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732" name="Google Shape;1732;p9"/>
            <p:cNvSpPr/>
            <p:nvPr/>
          </p:nvSpPr>
          <p:spPr>
            <a:xfrm>
              <a:off x="2567173" y="3127542"/>
              <a:ext cx="89836" cy="89323"/>
            </a:xfrm>
            <a:custGeom>
              <a:rect b="b" l="l" r="r" t="t"/>
              <a:pathLst>
                <a:path extrusionOk="0" h="1569" w="1578">
                  <a:moveTo>
                    <a:pt x="789" y="1"/>
                  </a:moveTo>
                  <a:cubicBezTo>
                    <a:pt x="353" y="1"/>
                    <a:pt x="1" y="353"/>
                    <a:pt x="1" y="780"/>
                  </a:cubicBezTo>
                  <a:cubicBezTo>
                    <a:pt x="1" y="1216"/>
                    <a:pt x="353" y="1569"/>
                    <a:pt x="789" y="1569"/>
                  </a:cubicBezTo>
                  <a:cubicBezTo>
                    <a:pt x="1225" y="1569"/>
                    <a:pt x="1578" y="1216"/>
                    <a:pt x="1578" y="780"/>
                  </a:cubicBezTo>
                  <a:cubicBezTo>
                    <a:pt x="1578" y="353"/>
                    <a:pt x="1225" y="1"/>
                    <a:pt x="789" y="1"/>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733" name="Google Shape;1733;p9"/>
            <p:cNvSpPr/>
            <p:nvPr/>
          </p:nvSpPr>
          <p:spPr>
            <a:xfrm>
              <a:off x="2092952" y="3564814"/>
              <a:ext cx="1038346" cy="98318"/>
            </a:xfrm>
            <a:custGeom>
              <a:rect b="b" l="l" r="r" t="t"/>
              <a:pathLst>
                <a:path extrusionOk="0" h="1727" w="18239">
                  <a:moveTo>
                    <a:pt x="1726" y="1"/>
                  </a:moveTo>
                  <a:cubicBezTo>
                    <a:pt x="770" y="1"/>
                    <a:pt x="0" y="771"/>
                    <a:pt x="0" y="1726"/>
                  </a:cubicBezTo>
                  <a:lnTo>
                    <a:pt x="18238" y="1726"/>
                  </a:lnTo>
                  <a:cubicBezTo>
                    <a:pt x="18238" y="780"/>
                    <a:pt x="17468" y="1"/>
                    <a:pt x="16513" y="1"/>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734" name="Google Shape;1734;p9"/>
            <p:cNvSpPr/>
            <p:nvPr/>
          </p:nvSpPr>
          <p:spPr>
            <a:xfrm>
              <a:off x="2089764" y="3561683"/>
              <a:ext cx="1044665" cy="105150"/>
            </a:xfrm>
            <a:custGeom>
              <a:rect b="b" l="l" r="r" t="t"/>
              <a:pathLst>
                <a:path extrusionOk="0" h="1847" w="18350">
                  <a:moveTo>
                    <a:pt x="16569" y="121"/>
                  </a:moveTo>
                  <a:cubicBezTo>
                    <a:pt x="17469" y="121"/>
                    <a:pt x="18211" y="835"/>
                    <a:pt x="18238" y="1726"/>
                  </a:cubicBezTo>
                  <a:lnTo>
                    <a:pt x="121" y="1726"/>
                  </a:lnTo>
                  <a:cubicBezTo>
                    <a:pt x="149" y="835"/>
                    <a:pt x="882" y="121"/>
                    <a:pt x="1782" y="121"/>
                  </a:cubicBezTo>
                  <a:close/>
                  <a:moveTo>
                    <a:pt x="1782" y="0"/>
                  </a:moveTo>
                  <a:cubicBezTo>
                    <a:pt x="798" y="0"/>
                    <a:pt x="0" y="798"/>
                    <a:pt x="0" y="1781"/>
                  </a:cubicBezTo>
                  <a:cubicBezTo>
                    <a:pt x="0" y="1819"/>
                    <a:pt x="28" y="1846"/>
                    <a:pt x="56" y="1846"/>
                  </a:cubicBezTo>
                  <a:lnTo>
                    <a:pt x="18294" y="1846"/>
                  </a:lnTo>
                  <a:cubicBezTo>
                    <a:pt x="18331" y="1846"/>
                    <a:pt x="18350" y="1819"/>
                    <a:pt x="18350" y="1781"/>
                  </a:cubicBezTo>
                  <a:cubicBezTo>
                    <a:pt x="18350" y="798"/>
                    <a:pt x="17552" y="0"/>
                    <a:pt x="16569" y="0"/>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735" name="Google Shape;1735;p9"/>
            <p:cNvSpPr/>
            <p:nvPr/>
          </p:nvSpPr>
          <p:spPr>
            <a:xfrm>
              <a:off x="2352778" y="3564814"/>
              <a:ext cx="519202" cy="49188"/>
            </a:xfrm>
            <a:custGeom>
              <a:rect b="b" l="l" r="r" t="t"/>
              <a:pathLst>
                <a:path extrusionOk="0" h="864" w="9120">
                  <a:moveTo>
                    <a:pt x="0" y="1"/>
                  </a:moveTo>
                  <a:cubicBezTo>
                    <a:pt x="0" y="483"/>
                    <a:pt x="381" y="864"/>
                    <a:pt x="863" y="864"/>
                  </a:cubicBezTo>
                  <a:lnTo>
                    <a:pt x="8257" y="864"/>
                  </a:lnTo>
                  <a:cubicBezTo>
                    <a:pt x="8730" y="864"/>
                    <a:pt x="9119" y="483"/>
                    <a:pt x="9119" y="1"/>
                  </a:cubicBezTo>
                  <a:close/>
                </a:path>
              </a:pathLst>
            </a:cu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736" name="Google Shape;1736;p9"/>
            <p:cNvSpPr/>
            <p:nvPr/>
          </p:nvSpPr>
          <p:spPr>
            <a:xfrm>
              <a:off x="2349077" y="3561683"/>
              <a:ext cx="526033" cy="56019"/>
            </a:xfrm>
            <a:custGeom>
              <a:rect b="b" l="l" r="r" t="t"/>
              <a:pathLst>
                <a:path extrusionOk="0" h="984" w="9240">
                  <a:moveTo>
                    <a:pt x="9119" y="121"/>
                  </a:moveTo>
                  <a:cubicBezTo>
                    <a:pt x="9092" y="529"/>
                    <a:pt x="8739" y="863"/>
                    <a:pt x="8312" y="863"/>
                  </a:cubicBezTo>
                  <a:lnTo>
                    <a:pt x="928" y="863"/>
                  </a:lnTo>
                  <a:cubicBezTo>
                    <a:pt x="501" y="863"/>
                    <a:pt x="149" y="538"/>
                    <a:pt x="121" y="121"/>
                  </a:cubicBezTo>
                  <a:close/>
                  <a:moveTo>
                    <a:pt x="65" y="0"/>
                  </a:moveTo>
                  <a:cubicBezTo>
                    <a:pt x="28" y="0"/>
                    <a:pt x="0" y="28"/>
                    <a:pt x="0" y="56"/>
                  </a:cubicBezTo>
                  <a:cubicBezTo>
                    <a:pt x="0" y="566"/>
                    <a:pt x="418" y="984"/>
                    <a:pt x="928" y="984"/>
                  </a:cubicBezTo>
                  <a:lnTo>
                    <a:pt x="8322" y="984"/>
                  </a:lnTo>
                  <a:cubicBezTo>
                    <a:pt x="8822" y="984"/>
                    <a:pt x="9240" y="566"/>
                    <a:pt x="9240" y="56"/>
                  </a:cubicBezTo>
                  <a:cubicBezTo>
                    <a:pt x="9240" y="28"/>
                    <a:pt x="9212" y="0"/>
                    <a:pt x="9184" y="0"/>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737" name="Google Shape;1737;p9"/>
            <p:cNvSpPr/>
            <p:nvPr/>
          </p:nvSpPr>
          <p:spPr>
            <a:xfrm>
              <a:off x="2821704" y="2132080"/>
              <a:ext cx="560419" cy="804364"/>
            </a:xfrm>
            <a:custGeom>
              <a:rect b="b" l="l" r="r" t="t"/>
              <a:pathLst>
                <a:path extrusionOk="0" h="14129" w="9844">
                  <a:moveTo>
                    <a:pt x="437" y="0"/>
                  </a:moveTo>
                  <a:cubicBezTo>
                    <a:pt x="196" y="0"/>
                    <a:pt x="1" y="195"/>
                    <a:pt x="1" y="436"/>
                  </a:cubicBezTo>
                  <a:lnTo>
                    <a:pt x="1" y="13693"/>
                  </a:lnTo>
                  <a:cubicBezTo>
                    <a:pt x="1" y="13934"/>
                    <a:pt x="196" y="14129"/>
                    <a:pt x="437" y="14129"/>
                  </a:cubicBezTo>
                  <a:lnTo>
                    <a:pt x="9408" y="14129"/>
                  </a:lnTo>
                  <a:cubicBezTo>
                    <a:pt x="9649" y="14129"/>
                    <a:pt x="9834" y="13934"/>
                    <a:pt x="9844" y="13693"/>
                  </a:cubicBezTo>
                  <a:lnTo>
                    <a:pt x="9844" y="436"/>
                  </a:lnTo>
                  <a:cubicBezTo>
                    <a:pt x="9844" y="195"/>
                    <a:pt x="9649" y="0"/>
                    <a:pt x="9408" y="0"/>
                  </a:cubicBezTo>
                  <a:close/>
                </a:path>
              </a:pathLst>
            </a:custGeom>
            <a:solidFill>
              <a:schemeClr val="l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738" name="Google Shape;1738;p9"/>
            <p:cNvSpPr/>
            <p:nvPr/>
          </p:nvSpPr>
          <p:spPr>
            <a:xfrm>
              <a:off x="2818573" y="2128892"/>
              <a:ext cx="566738" cy="810740"/>
            </a:xfrm>
            <a:custGeom>
              <a:rect b="b" l="l" r="r" t="t"/>
              <a:pathLst>
                <a:path extrusionOk="0" h="14241" w="9955">
                  <a:moveTo>
                    <a:pt x="9463" y="112"/>
                  </a:moveTo>
                  <a:cubicBezTo>
                    <a:pt x="9667" y="112"/>
                    <a:pt x="9834" y="279"/>
                    <a:pt x="9834" y="492"/>
                  </a:cubicBezTo>
                  <a:lnTo>
                    <a:pt x="9834" y="13749"/>
                  </a:lnTo>
                  <a:cubicBezTo>
                    <a:pt x="9834" y="13962"/>
                    <a:pt x="9667" y="14129"/>
                    <a:pt x="9463" y="14129"/>
                  </a:cubicBezTo>
                  <a:lnTo>
                    <a:pt x="492" y="14129"/>
                  </a:lnTo>
                  <a:cubicBezTo>
                    <a:pt x="288" y="14129"/>
                    <a:pt x="121" y="13962"/>
                    <a:pt x="121" y="13749"/>
                  </a:cubicBezTo>
                  <a:lnTo>
                    <a:pt x="121" y="492"/>
                  </a:lnTo>
                  <a:cubicBezTo>
                    <a:pt x="121" y="279"/>
                    <a:pt x="288" y="112"/>
                    <a:pt x="492" y="112"/>
                  </a:cubicBezTo>
                  <a:close/>
                  <a:moveTo>
                    <a:pt x="492" y="1"/>
                  </a:moveTo>
                  <a:cubicBezTo>
                    <a:pt x="223" y="1"/>
                    <a:pt x="0" y="223"/>
                    <a:pt x="0" y="492"/>
                  </a:cubicBezTo>
                  <a:lnTo>
                    <a:pt x="0" y="13749"/>
                  </a:lnTo>
                  <a:cubicBezTo>
                    <a:pt x="0" y="14027"/>
                    <a:pt x="223" y="14240"/>
                    <a:pt x="492" y="14240"/>
                  </a:cubicBezTo>
                  <a:lnTo>
                    <a:pt x="9463" y="14240"/>
                  </a:lnTo>
                  <a:cubicBezTo>
                    <a:pt x="9732" y="14240"/>
                    <a:pt x="9954" y="14018"/>
                    <a:pt x="9954" y="13749"/>
                  </a:cubicBezTo>
                  <a:lnTo>
                    <a:pt x="9954" y="492"/>
                  </a:lnTo>
                  <a:cubicBezTo>
                    <a:pt x="9954" y="214"/>
                    <a:pt x="9732" y="1"/>
                    <a:pt x="9463" y="1"/>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739" name="Google Shape;1739;p9"/>
            <p:cNvSpPr/>
            <p:nvPr/>
          </p:nvSpPr>
          <p:spPr>
            <a:xfrm>
              <a:off x="2889336" y="2203925"/>
              <a:ext cx="187015" cy="186958"/>
            </a:xfrm>
            <a:custGeom>
              <a:rect b="b" l="l" r="r" t="t"/>
              <a:pathLst>
                <a:path extrusionOk="0" h="3284" w="3285">
                  <a:moveTo>
                    <a:pt x="334" y="0"/>
                  </a:moveTo>
                  <a:cubicBezTo>
                    <a:pt x="149" y="0"/>
                    <a:pt x="0" y="158"/>
                    <a:pt x="0" y="343"/>
                  </a:cubicBezTo>
                  <a:lnTo>
                    <a:pt x="0" y="2950"/>
                  </a:lnTo>
                  <a:cubicBezTo>
                    <a:pt x="0" y="3136"/>
                    <a:pt x="149" y="3284"/>
                    <a:pt x="334" y="3284"/>
                  </a:cubicBezTo>
                  <a:lnTo>
                    <a:pt x="2941" y="3284"/>
                  </a:lnTo>
                  <a:cubicBezTo>
                    <a:pt x="3127" y="3284"/>
                    <a:pt x="3284" y="3136"/>
                    <a:pt x="3284" y="2950"/>
                  </a:cubicBezTo>
                  <a:lnTo>
                    <a:pt x="3284" y="343"/>
                  </a:lnTo>
                  <a:cubicBezTo>
                    <a:pt x="3284" y="158"/>
                    <a:pt x="3127" y="0"/>
                    <a:pt x="2941" y="0"/>
                  </a:cubicBezTo>
                  <a:close/>
                </a:path>
              </a:pathLst>
            </a:cu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740" name="Google Shape;1740;p9"/>
            <p:cNvSpPr/>
            <p:nvPr/>
          </p:nvSpPr>
          <p:spPr>
            <a:xfrm>
              <a:off x="3253228" y="2173809"/>
              <a:ext cx="22203" cy="22203"/>
            </a:xfrm>
            <a:custGeom>
              <a:rect b="b" l="l" r="r" t="t"/>
              <a:pathLst>
                <a:path extrusionOk="0" h="390" w="390">
                  <a:moveTo>
                    <a:pt x="195" y="112"/>
                  </a:moveTo>
                  <a:cubicBezTo>
                    <a:pt x="241" y="112"/>
                    <a:pt x="269" y="149"/>
                    <a:pt x="269" y="195"/>
                  </a:cubicBezTo>
                  <a:cubicBezTo>
                    <a:pt x="269" y="232"/>
                    <a:pt x="241" y="269"/>
                    <a:pt x="195" y="269"/>
                  </a:cubicBezTo>
                  <a:cubicBezTo>
                    <a:pt x="158" y="269"/>
                    <a:pt x="121" y="232"/>
                    <a:pt x="121" y="195"/>
                  </a:cubicBezTo>
                  <a:cubicBezTo>
                    <a:pt x="121" y="149"/>
                    <a:pt x="158" y="112"/>
                    <a:pt x="195" y="112"/>
                  </a:cubicBezTo>
                  <a:close/>
                  <a:moveTo>
                    <a:pt x="195" y="0"/>
                  </a:moveTo>
                  <a:cubicBezTo>
                    <a:pt x="93" y="0"/>
                    <a:pt x="0" y="84"/>
                    <a:pt x="0" y="195"/>
                  </a:cubicBezTo>
                  <a:cubicBezTo>
                    <a:pt x="0" y="297"/>
                    <a:pt x="93" y="390"/>
                    <a:pt x="195" y="390"/>
                  </a:cubicBezTo>
                  <a:cubicBezTo>
                    <a:pt x="306" y="390"/>
                    <a:pt x="390" y="297"/>
                    <a:pt x="390" y="195"/>
                  </a:cubicBezTo>
                  <a:cubicBezTo>
                    <a:pt x="390" y="84"/>
                    <a:pt x="306" y="0"/>
                    <a:pt x="195" y="0"/>
                  </a:cubicBezTo>
                  <a:close/>
                </a:path>
              </a:pathLst>
            </a:cu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741" name="Google Shape;1741;p9"/>
            <p:cNvSpPr/>
            <p:nvPr/>
          </p:nvSpPr>
          <p:spPr>
            <a:xfrm>
              <a:off x="3285393" y="2173809"/>
              <a:ext cx="21747" cy="22203"/>
            </a:xfrm>
            <a:custGeom>
              <a:rect b="b" l="l" r="r" t="t"/>
              <a:pathLst>
                <a:path extrusionOk="0" h="390" w="382">
                  <a:moveTo>
                    <a:pt x="186" y="112"/>
                  </a:moveTo>
                  <a:cubicBezTo>
                    <a:pt x="233" y="112"/>
                    <a:pt x="270" y="149"/>
                    <a:pt x="270" y="195"/>
                  </a:cubicBezTo>
                  <a:cubicBezTo>
                    <a:pt x="270" y="232"/>
                    <a:pt x="233" y="269"/>
                    <a:pt x="186" y="269"/>
                  </a:cubicBezTo>
                  <a:cubicBezTo>
                    <a:pt x="149" y="269"/>
                    <a:pt x="112" y="232"/>
                    <a:pt x="112" y="195"/>
                  </a:cubicBezTo>
                  <a:cubicBezTo>
                    <a:pt x="112" y="149"/>
                    <a:pt x="149" y="112"/>
                    <a:pt x="186" y="112"/>
                  </a:cubicBezTo>
                  <a:close/>
                  <a:moveTo>
                    <a:pt x="186" y="0"/>
                  </a:moveTo>
                  <a:cubicBezTo>
                    <a:pt x="84" y="0"/>
                    <a:pt x="1" y="84"/>
                    <a:pt x="1" y="195"/>
                  </a:cubicBezTo>
                  <a:cubicBezTo>
                    <a:pt x="1" y="297"/>
                    <a:pt x="84" y="390"/>
                    <a:pt x="186" y="390"/>
                  </a:cubicBezTo>
                  <a:cubicBezTo>
                    <a:pt x="298" y="390"/>
                    <a:pt x="381" y="297"/>
                    <a:pt x="381" y="195"/>
                  </a:cubicBezTo>
                  <a:cubicBezTo>
                    <a:pt x="381" y="84"/>
                    <a:pt x="298" y="0"/>
                    <a:pt x="186" y="0"/>
                  </a:cubicBezTo>
                  <a:close/>
                </a:path>
              </a:pathLst>
            </a:cu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742" name="Google Shape;1742;p9"/>
            <p:cNvSpPr/>
            <p:nvPr/>
          </p:nvSpPr>
          <p:spPr>
            <a:xfrm>
              <a:off x="3314484" y="2173809"/>
              <a:ext cx="22203" cy="22203"/>
            </a:xfrm>
            <a:custGeom>
              <a:rect b="b" l="l" r="r" t="t"/>
              <a:pathLst>
                <a:path extrusionOk="0" h="390" w="390">
                  <a:moveTo>
                    <a:pt x="195" y="112"/>
                  </a:moveTo>
                  <a:cubicBezTo>
                    <a:pt x="241" y="112"/>
                    <a:pt x="269" y="149"/>
                    <a:pt x="269" y="195"/>
                  </a:cubicBezTo>
                  <a:cubicBezTo>
                    <a:pt x="269" y="232"/>
                    <a:pt x="241" y="269"/>
                    <a:pt x="195" y="269"/>
                  </a:cubicBezTo>
                  <a:cubicBezTo>
                    <a:pt x="158" y="269"/>
                    <a:pt x="121" y="232"/>
                    <a:pt x="121" y="195"/>
                  </a:cubicBezTo>
                  <a:cubicBezTo>
                    <a:pt x="121" y="149"/>
                    <a:pt x="158" y="112"/>
                    <a:pt x="195" y="112"/>
                  </a:cubicBezTo>
                  <a:close/>
                  <a:moveTo>
                    <a:pt x="195" y="0"/>
                  </a:moveTo>
                  <a:cubicBezTo>
                    <a:pt x="93" y="0"/>
                    <a:pt x="0" y="84"/>
                    <a:pt x="0" y="195"/>
                  </a:cubicBezTo>
                  <a:cubicBezTo>
                    <a:pt x="0" y="297"/>
                    <a:pt x="93" y="390"/>
                    <a:pt x="195" y="390"/>
                  </a:cubicBezTo>
                  <a:cubicBezTo>
                    <a:pt x="306" y="390"/>
                    <a:pt x="390" y="297"/>
                    <a:pt x="390" y="195"/>
                  </a:cubicBezTo>
                  <a:cubicBezTo>
                    <a:pt x="390" y="84"/>
                    <a:pt x="306" y="0"/>
                    <a:pt x="195" y="0"/>
                  </a:cubicBezTo>
                  <a:close/>
                </a:path>
              </a:pathLst>
            </a:cu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743" name="Google Shape;1743;p9"/>
            <p:cNvSpPr/>
            <p:nvPr/>
          </p:nvSpPr>
          <p:spPr>
            <a:xfrm>
              <a:off x="3132254" y="2253567"/>
              <a:ext cx="172213" cy="6889"/>
            </a:xfrm>
            <a:custGeom>
              <a:rect b="b" l="l" r="r" t="t"/>
              <a:pathLst>
                <a:path extrusionOk="0" h="121" w="3025">
                  <a:moveTo>
                    <a:pt x="56" y="0"/>
                  </a:moveTo>
                  <a:cubicBezTo>
                    <a:pt x="29" y="0"/>
                    <a:pt x="1" y="28"/>
                    <a:pt x="1" y="65"/>
                  </a:cubicBezTo>
                  <a:cubicBezTo>
                    <a:pt x="1" y="93"/>
                    <a:pt x="29" y="121"/>
                    <a:pt x="56" y="121"/>
                  </a:cubicBezTo>
                  <a:lnTo>
                    <a:pt x="2960" y="121"/>
                  </a:lnTo>
                  <a:cubicBezTo>
                    <a:pt x="2997" y="121"/>
                    <a:pt x="3025" y="93"/>
                    <a:pt x="3025" y="65"/>
                  </a:cubicBezTo>
                  <a:cubicBezTo>
                    <a:pt x="3025" y="28"/>
                    <a:pt x="2997" y="0"/>
                    <a:pt x="2960" y="0"/>
                  </a:cubicBezTo>
                  <a:close/>
                </a:path>
              </a:pathLst>
            </a:cu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744" name="Google Shape;1744;p9"/>
            <p:cNvSpPr/>
            <p:nvPr/>
          </p:nvSpPr>
          <p:spPr>
            <a:xfrm>
              <a:off x="3132254" y="2297402"/>
              <a:ext cx="172213" cy="6889"/>
            </a:xfrm>
            <a:custGeom>
              <a:rect b="b" l="l" r="r" t="t"/>
              <a:pathLst>
                <a:path extrusionOk="0" h="121" w="3025">
                  <a:moveTo>
                    <a:pt x="56" y="0"/>
                  </a:moveTo>
                  <a:cubicBezTo>
                    <a:pt x="29" y="0"/>
                    <a:pt x="1" y="28"/>
                    <a:pt x="1" y="56"/>
                  </a:cubicBezTo>
                  <a:cubicBezTo>
                    <a:pt x="1" y="93"/>
                    <a:pt x="29" y="121"/>
                    <a:pt x="56" y="121"/>
                  </a:cubicBezTo>
                  <a:lnTo>
                    <a:pt x="2960" y="121"/>
                  </a:lnTo>
                  <a:cubicBezTo>
                    <a:pt x="2997" y="121"/>
                    <a:pt x="3025" y="93"/>
                    <a:pt x="3025" y="56"/>
                  </a:cubicBezTo>
                  <a:cubicBezTo>
                    <a:pt x="3025" y="28"/>
                    <a:pt x="2997" y="0"/>
                    <a:pt x="2960" y="0"/>
                  </a:cubicBezTo>
                  <a:close/>
                </a:path>
              </a:pathLst>
            </a:cu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745" name="Google Shape;1745;p9"/>
            <p:cNvSpPr/>
            <p:nvPr/>
          </p:nvSpPr>
          <p:spPr>
            <a:xfrm>
              <a:off x="3132254" y="2341181"/>
              <a:ext cx="172213" cy="6433"/>
            </a:xfrm>
            <a:custGeom>
              <a:rect b="b" l="l" r="r" t="t"/>
              <a:pathLst>
                <a:path extrusionOk="0" h="113" w="3025">
                  <a:moveTo>
                    <a:pt x="56" y="1"/>
                  </a:moveTo>
                  <a:cubicBezTo>
                    <a:pt x="29" y="1"/>
                    <a:pt x="1" y="29"/>
                    <a:pt x="1" y="57"/>
                  </a:cubicBezTo>
                  <a:cubicBezTo>
                    <a:pt x="1" y="84"/>
                    <a:pt x="29" y="112"/>
                    <a:pt x="56" y="112"/>
                  </a:cubicBezTo>
                  <a:lnTo>
                    <a:pt x="2960" y="112"/>
                  </a:lnTo>
                  <a:cubicBezTo>
                    <a:pt x="2997" y="112"/>
                    <a:pt x="3025" y="84"/>
                    <a:pt x="3025" y="57"/>
                  </a:cubicBezTo>
                  <a:cubicBezTo>
                    <a:pt x="3025" y="29"/>
                    <a:pt x="2997" y="1"/>
                    <a:pt x="2960" y="1"/>
                  </a:cubicBezTo>
                  <a:close/>
                </a:path>
              </a:pathLst>
            </a:cu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746" name="Google Shape;1746;p9"/>
            <p:cNvSpPr/>
            <p:nvPr/>
          </p:nvSpPr>
          <p:spPr>
            <a:xfrm>
              <a:off x="3114321" y="2441034"/>
              <a:ext cx="186446" cy="187015"/>
            </a:xfrm>
            <a:custGeom>
              <a:rect b="b" l="l" r="r" t="t"/>
              <a:pathLst>
                <a:path extrusionOk="0" h="3285" w="3275">
                  <a:moveTo>
                    <a:pt x="334" y="0"/>
                  </a:moveTo>
                  <a:cubicBezTo>
                    <a:pt x="149" y="0"/>
                    <a:pt x="0" y="149"/>
                    <a:pt x="0" y="334"/>
                  </a:cubicBezTo>
                  <a:lnTo>
                    <a:pt x="0" y="2941"/>
                  </a:lnTo>
                  <a:cubicBezTo>
                    <a:pt x="0" y="3126"/>
                    <a:pt x="149" y="3284"/>
                    <a:pt x="334" y="3284"/>
                  </a:cubicBezTo>
                  <a:lnTo>
                    <a:pt x="2941" y="3284"/>
                  </a:lnTo>
                  <a:cubicBezTo>
                    <a:pt x="3127" y="3284"/>
                    <a:pt x="3275" y="3126"/>
                    <a:pt x="3275" y="2941"/>
                  </a:cubicBezTo>
                  <a:lnTo>
                    <a:pt x="3275" y="334"/>
                  </a:lnTo>
                  <a:cubicBezTo>
                    <a:pt x="3275" y="149"/>
                    <a:pt x="3127" y="0"/>
                    <a:pt x="2941" y="0"/>
                  </a:cubicBezTo>
                  <a:close/>
                </a:path>
              </a:pathLst>
            </a:cu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747" name="Google Shape;1747;p9"/>
            <p:cNvSpPr/>
            <p:nvPr/>
          </p:nvSpPr>
          <p:spPr>
            <a:xfrm>
              <a:off x="2892524" y="2571459"/>
              <a:ext cx="165325" cy="6945"/>
            </a:xfrm>
            <a:custGeom>
              <a:rect b="b" l="l" r="r" t="t"/>
              <a:pathLst>
                <a:path extrusionOk="0" h="122" w="2904">
                  <a:moveTo>
                    <a:pt x="56" y="1"/>
                  </a:moveTo>
                  <a:cubicBezTo>
                    <a:pt x="19" y="1"/>
                    <a:pt x="0" y="28"/>
                    <a:pt x="0" y="56"/>
                  </a:cubicBezTo>
                  <a:cubicBezTo>
                    <a:pt x="0" y="93"/>
                    <a:pt x="19" y="121"/>
                    <a:pt x="56" y="121"/>
                  </a:cubicBezTo>
                  <a:lnTo>
                    <a:pt x="2848" y="121"/>
                  </a:lnTo>
                  <a:cubicBezTo>
                    <a:pt x="2876" y="121"/>
                    <a:pt x="2904" y="93"/>
                    <a:pt x="2904" y="56"/>
                  </a:cubicBezTo>
                  <a:cubicBezTo>
                    <a:pt x="2904" y="28"/>
                    <a:pt x="2885" y="1"/>
                    <a:pt x="2848" y="1"/>
                  </a:cubicBezTo>
                  <a:close/>
                </a:path>
              </a:pathLst>
            </a:cu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748" name="Google Shape;1748;p9"/>
            <p:cNvSpPr/>
            <p:nvPr/>
          </p:nvSpPr>
          <p:spPr>
            <a:xfrm>
              <a:off x="2892524" y="2528136"/>
              <a:ext cx="165325" cy="6433"/>
            </a:xfrm>
            <a:custGeom>
              <a:rect b="b" l="l" r="r" t="t"/>
              <a:pathLst>
                <a:path extrusionOk="0" h="113" w="2904">
                  <a:moveTo>
                    <a:pt x="56" y="1"/>
                  </a:moveTo>
                  <a:cubicBezTo>
                    <a:pt x="19" y="1"/>
                    <a:pt x="0" y="19"/>
                    <a:pt x="0" y="57"/>
                  </a:cubicBezTo>
                  <a:cubicBezTo>
                    <a:pt x="0" y="84"/>
                    <a:pt x="19" y="112"/>
                    <a:pt x="56" y="112"/>
                  </a:cubicBezTo>
                  <a:lnTo>
                    <a:pt x="2848" y="112"/>
                  </a:lnTo>
                  <a:cubicBezTo>
                    <a:pt x="2876" y="112"/>
                    <a:pt x="2904" y="84"/>
                    <a:pt x="2904" y="57"/>
                  </a:cubicBezTo>
                  <a:cubicBezTo>
                    <a:pt x="2904" y="19"/>
                    <a:pt x="2885" y="1"/>
                    <a:pt x="2848" y="1"/>
                  </a:cubicBezTo>
                  <a:close/>
                </a:path>
              </a:pathLst>
            </a:cu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749" name="Google Shape;1749;p9"/>
            <p:cNvSpPr/>
            <p:nvPr/>
          </p:nvSpPr>
          <p:spPr>
            <a:xfrm>
              <a:off x="2892524" y="2484300"/>
              <a:ext cx="165325" cy="6433"/>
            </a:xfrm>
            <a:custGeom>
              <a:rect b="b" l="l" r="r" t="t"/>
              <a:pathLst>
                <a:path extrusionOk="0" h="113" w="2904">
                  <a:moveTo>
                    <a:pt x="56" y="1"/>
                  </a:moveTo>
                  <a:cubicBezTo>
                    <a:pt x="19" y="1"/>
                    <a:pt x="0" y="29"/>
                    <a:pt x="0" y="57"/>
                  </a:cubicBezTo>
                  <a:cubicBezTo>
                    <a:pt x="0" y="94"/>
                    <a:pt x="19" y="112"/>
                    <a:pt x="56" y="112"/>
                  </a:cubicBezTo>
                  <a:lnTo>
                    <a:pt x="2848" y="112"/>
                  </a:lnTo>
                  <a:cubicBezTo>
                    <a:pt x="2876" y="112"/>
                    <a:pt x="2904" y="84"/>
                    <a:pt x="2904" y="57"/>
                  </a:cubicBezTo>
                  <a:cubicBezTo>
                    <a:pt x="2904" y="29"/>
                    <a:pt x="2885" y="1"/>
                    <a:pt x="2848" y="1"/>
                  </a:cubicBezTo>
                  <a:close/>
                </a:path>
              </a:pathLst>
            </a:cu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750" name="Google Shape;1750;p9"/>
            <p:cNvSpPr/>
            <p:nvPr/>
          </p:nvSpPr>
          <p:spPr>
            <a:xfrm>
              <a:off x="3078911" y="2690839"/>
              <a:ext cx="185990" cy="6376"/>
            </a:xfrm>
            <a:custGeom>
              <a:rect b="b" l="l" r="r" t="t"/>
              <a:pathLst>
                <a:path extrusionOk="0" h="112" w="3267">
                  <a:moveTo>
                    <a:pt x="66" y="0"/>
                  </a:moveTo>
                  <a:cubicBezTo>
                    <a:pt x="29" y="0"/>
                    <a:pt x="1" y="28"/>
                    <a:pt x="1" y="56"/>
                  </a:cubicBezTo>
                  <a:cubicBezTo>
                    <a:pt x="1" y="93"/>
                    <a:pt x="29" y="111"/>
                    <a:pt x="66" y="111"/>
                  </a:cubicBezTo>
                  <a:lnTo>
                    <a:pt x="3210" y="111"/>
                  </a:lnTo>
                  <a:cubicBezTo>
                    <a:pt x="3248" y="111"/>
                    <a:pt x="3266" y="93"/>
                    <a:pt x="3266" y="56"/>
                  </a:cubicBezTo>
                  <a:cubicBezTo>
                    <a:pt x="3266" y="28"/>
                    <a:pt x="3248" y="0"/>
                    <a:pt x="3210" y="0"/>
                  </a:cubicBezTo>
                  <a:close/>
                </a:path>
              </a:pathLst>
            </a:cu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751" name="Google Shape;1751;p9"/>
            <p:cNvSpPr/>
            <p:nvPr/>
          </p:nvSpPr>
          <p:spPr>
            <a:xfrm>
              <a:off x="2906757" y="2690839"/>
              <a:ext cx="143179" cy="6376"/>
            </a:xfrm>
            <a:custGeom>
              <a:rect b="b" l="l" r="r" t="t"/>
              <a:pathLst>
                <a:path extrusionOk="0" h="112" w="2515">
                  <a:moveTo>
                    <a:pt x="56" y="0"/>
                  </a:moveTo>
                  <a:cubicBezTo>
                    <a:pt x="28" y="0"/>
                    <a:pt x="1" y="28"/>
                    <a:pt x="1" y="56"/>
                  </a:cubicBezTo>
                  <a:cubicBezTo>
                    <a:pt x="1" y="93"/>
                    <a:pt x="28" y="111"/>
                    <a:pt x="56" y="111"/>
                  </a:cubicBezTo>
                  <a:lnTo>
                    <a:pt x="2459" y="111"/>
                  </a:lnTo>
                  <a:cubicBezTo>
                    <a:pt x="2487" y="111"/>
                    <a:pt x="2515" y="93"/>
                    <a:pt x="2515" y="56"/>
                  </a:cubicBezTo>
                  <a:cubicBezTo>
                    <a:pt x="2515" y="28"/>
                    <a:pt x="2487" y="0"/>
                    <a:pt x="2459" y="0"/>
                  </a:cubicBezTo>
                  <a:close/>
                </a:path>
              </a:pathLst>
            </a:cu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752" name="Google Shape;1752;p9"/>
            <p:cNvSpPr/>
            <p:nvPr/>
          </p:nvSpPr>
          <p:spPr>
            <a:xfrm>
              <a:off x="2906757" y="2740481"/>
              <a:ext cx="281519" cy="6376"/>
            </a:xfrm>
            <a:custGeom>
              <a:rect b="b" l="l" r="r" t="t"/>
              <a:pathLst>
                <a:path extrusionOk="0" h="112" w="4945">
                  <a:moveTo>
                    <a:pt x="56" y="0"/>
                  </a:moveTo>
                  <a:cubicBezTo>
                    <a:pt x="28" y="0"/>
                    <a:pt x="1" y="28"/>
                    <a:pt x="1" y="56"/>
                  </a:cubicBezTo>
                  <a:cubicBezTo>
                    <a:pt x="1" y="93"/>
                    <a:pt x="28" y="111"/>
                    <a:pt x="56" y="111"/>
                  </a:cubicBezTo>
                  <a:lnTo>
                    <a:pt x="4889" y="111"/>
                  </a:lnTo>
                  <a:cubicBezTo>
                    <a:pt x="4917" y="111"/>
                    <a:pt x="4945" y="93"/>
                    <a:pt x="4945" y="56"/>
                  </a:cubicBezTo>
                  <a:cubicBezTo>
                    <a:pt x="4945" y="28"/>
                    <a:pt x="4917" y="0"/>
                    <a:pt x="4889" y="0"/>
                  </a:cubicBezTo>
                  <a:close/>
                </a:path>
              </a:pathLst>
            </a:cu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753" name="Google Shape;1753;p9"/>
            <p:cNvSpPr/>
            <p:nvPr/>
          </p:nvSpPr>
          <p:spPr>
            <a:xfrm>
              <a:off x="2998640" y="2244060"/>
              <a:ext cx="44975" cy="47024"/>
            </a:xfrm>
            <a:custGeom>
              <a:rect b="b" l="l" r="r" t="t"/>
              <a:pathLst>
                <a:path extrusionOk="0" h="826" w="790">
                  <a:moveTo>
                    <a:pt x="121" y="0"/>
                  </a:moveTo>
                  <a:lnTo>
                    <a:pt x="1" y="714"/>
                  </a:lnTo>
                  <a:lnTo>
                    <a:pt x="724" y="826"/>
                  </a:lnTo>
                  <a:cubicBezTo>
                    <a:pt x="789" y="427"/>
                    <a:pt x="511" y="56"/>
                    <a:pt x="121" y="0"/>
                  </a:cubicBezTo>
                  <a:close/>
                </a:path>
              </a:pathLst>
            </a:cu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754" name="Google Shape;1754;p9"/>
            <p:cNvSpPr/>
            <p:nvPr/>
          </p:nvSpPr>
          <p:spPr>
            <a:xfrm>
              <a:off x="2994940" y="2239790"/>
              <a:ext cx="51806" cy="54994"/>
            </a:xfrm>
            <a:custGeom>
              <a:rect b="b" l="l" r="r" t="t"/>
              <a:pathLst>
                <a:path extrusionOk="0" h="966" w="910">
                  <a:moveTo>
                    <a:pt x="233" y="140"/>
                  </a:moveTo>
                  <a:cubicBezTo>
                    <a:pt x="548" y="214"/>
                    <a:pt x="761" y="511"/>
                    <a:pt x="743" y="836"/>
                  </a:cubicBezTo>
                  <a:lnTo>
                    <a:pt x="131" y="743"/>
                  </a:lnTo>
                  <a:lnTo>
                    <a:pt x="233" y="140"/>
                  </a:lnTo>
                  <a:close/>
                  <a:moveTo>
                    <a:pt x="131" y="1"/>
                  </a:moveTo>
                  <a:lnTo>
                    <a:pt x="1" y="836"/>
                  </a:lnTo>
                  <a:lnTo>
                    <a:pt x="836" y="966"/>
                  </a:lnTo>
                  <a:lnTo>
                    <a:pt x="845" y="910"/>
                  </a:lnTo>
                  <a:cubicBezTo>
                    <a:pt x="910" y="483"/>
                    <a:pt x="622" y="84"/>
                    <a:pt x="186" y="10"/>
                  </a:cubicBezTo>
                  <a:lnTo>
                    <a:pt x="131" y="1"/>
                  </a:ln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755" name="Google Shape;1755;p9"/>
            <p:cNvSpPr/>
            <p:nvPr/>
          </p:nvSpPr>
          <p:spPr>
            <a:xfrm>
              <a:off x="2911539" y="2233129"/>
              <a:ext cx="133672" cy="129971"/>
            </a:xfrm>
            <a:custGeom>
              <a:rect b="b" l="l" r="r" t="t"/>
              <a:pathLst>
                <a:path extrusionOk="0" h="2283" w="2348">
                  <a:moveTo>
                    <a:pt x="1207" y="1"/>
                  </a:moveTo>
                  <a:cubicBezTo>
                    <a:pt x="659" y="1"/>
                    <a:pt x="176" y="403"/>
                    <a:pt x="93" y="971"/>
                  </a:cubicBezTo>
                  <a:cubicBezTo>
                    <a:pt x="0" y="1593"/>
                    <a:pt x="427" y="2177"/>
                    <a:pt x="1048" y="2270"/>
                  </a:cubicBezTo>
                  <a:cubicBezTo>
                    <a:pt x="1105" y="2279"/>
                    <a:pt x="1162" y="2283"/>
                    <a:pt x="1218" y="2283"/>
                  </a:cubicBezTo>
                  <a:cubicBezTo>
                    <a:pt x="1773" y="2283"/>
                    <a:pt x="2263" y="1879"/>
                    <a:pt x="2347" y="1315"/>
                  </a:cubicBezTo>
                  <a:lnTo>
                    <a:pt x="1215" y="1138"/>
                  </a:lnTo>
                  <a:lnTo>
                    <a:pt x="1392" y="16"/>
                  </a:lnTo>
                  <a:cubicBezTo>
                    <a:pt x="1330" y="6"/>
                    <a:pt x="1268" y="1"/>
                    <a:pt x="1207" y="1"/>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756" name="Google Shape;1756;p9"/>
            <p:cNvSpPr/>
            <p:nvPr/>
          </p:nvSpPr>
          <p:spPr>
            <a:xfrm>
              <a:off x="2910969" y="2229600"/>
              <a:ext cx="138454" cy="137031"/>
            </a:xfrm>
            <a:custGeom>
              <a:rect b="b" l="l" r="r" t="t"/>
              <a:pathLst>
                <a:path extrusionOk="0" h="2407" w="2432">
                  <a:moveTo>
                    <a:pt x="1235" y="115"/>
                  </a:moveTo>
                  <a:cubicBezTo>
                    <a:pt x="1262" y="115"/>
                    <a:pt x="1299" y="124"/>
                    <a:pt x="1337" y="124"/>
                  </a:cubicBezTo>
                  <a:lnTo>
                    <a:pt x="1160" y="1247"/>
                  </a:lnTo>
                  <a:lnTo>
                    <a:pt x="2292" y="1423"/>
                  </a:lnTo>
                  <a:cubicBezTo>
                    <a:pt x="2183" y="1928"/>
                    <a:pt x="1737" y="2288"/>
                    <a:pt x="1226" y="2288"/>
                  </a:cubicBezTo>
                  <a:cubicBezTo>
                    <a:pt x="1174" y="2288"/>
                    <a:pt x="1121" y="2284"/>
                    <a:pt x="1068" y="2276"/>
                  </a:cubicBezTo>
                  <a:cubicBezTo>
                    <a:pt x="780" y="2230"/>
                    <a:pt x="530" y="2072"/>
                    <a:pt x="363" y="1840"/>
                  </a:cubicBezTo>
                  <a:cubicBezTo>
                    <a:pt x="186" y="1608"/>
                    <a:pt x="112" y="1321"/>
                    <a:pt x="158" y="1043"/>
                  </a:cubicBezTo>
                  <a:cubicBezTo>
                    <a:pt x="205" y="755"/>
                    <a:pt x="363" y="505"/>
                    <a:pt x="594" y="328"/>
                  </a:cubicBezTo>
                  <a:cubicBezTo>
                    <a:pt x="780" y="189"/>
                    <a:pt x="1003" y="115"/>
                    <a:pt x="1235" y="115"/>
                  </a:cubicBezTo>
                  <a:close/>
                  <a:moveTo>
                    <a:pt x="1239" y="0"/>
                  </a:moveTo>
                  <a:cubicBezTo>
                    <a:pt x="982" y="0"/>
                    <a:pt x="733" y="84"/>
                    <a:pt x="520" y="236"/>
                  </a:cubicBezTo>
                  <a:cubicBezTo>
                    <a:pt x="270" y="421"/>
                    <a:pt x="94" y="699"/>
                    <a:pt x="47" y="1024"/>
                  </a:cubicBezTo>
                  <a:cubicBezTo>
                    <a:pt x="1" y="1339"/>
                    <a:pt x="75" y="1655"/>
                    <a:pt x="270" y="1915"/>
                  </a:cubicBezTo>
                  <a:cubicBezTo>
                    <a:pt x="455" y="2174"/>
                    <a:pt x="734" y="2341"/>
                    <a:pt x="1049" y="2388"/>
                  </a:cubicBezTo>
                  <a:cubicBezTo>
                    <a:pt x="1114" y="2397"/>
                    <a:pt x="1170" y="2406"/>
                    <a:pt x="1235" y="2406"/>
                  </a:cubicBezTo>
                  <a:cubicBezTo>
                    <a:pt x="1819" y="2406"/>
                    <a:pt x="2329" y="1980"/>
                    <a:pt x="2422" y="1386"/>
                  </a:cubicBezTo>
                  <a:lnTo>
                    <a:pt x="2431" y="1330"/>
                  </a:lnTo>
                  <a:lnTo>
                    <a:pt x="1290" y="1154"/>
                  </a:lnTo>
                  <a:lnTo>
                    <a:pt x="1476" y="22"/>
                  </a:lnTo>
                  <a:lnTo>
                    <a:pt x="1411" y="13"/>
                  </a:lnTo>
                  <a:cubicBezTo>
                    <a:pt x="1353" y="4"/>
                    <a:pt x="1296" y="0"/>
                    <a:pt x="1239" y="0"/>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757" name="Google Shape;1757;p9"/>
            <p:cNvSpPr/>
            <p:nvPr/>
          </p:nvSpPr>
          <p:spPr>
            <a:xfrm>
              <a:off x="3125422" y="2463578"/>
              <a:ext cx="157411" cy="137714"/>
            </a:xfrm>
            <a:custGeom>
              <a:rect b="b" l="l" r="r" t="t"/>
              <a:pathLst>
                <a:path extrusionOk="0" h="2419" w="2765">
                  <a:moveTo>
                    <a:pt x="1383" y="0"/>
                  </a:moveTo>
                  <a:cubicBezTo>
                    <a:pt x="1168" y="0"/>
                    <a:pt x="950" y="58"/>
                    <a:pt x="752" y="179"/>
                  </a:cubicBezTo>
                  <a:cubicBezTo>
                    <a:pt x="186" y="523"/>
                    <a:pt x="0" y="1274"/>
                    <a:pt x="353" y="1840"/>
                  </a:cubicBezTo>
                  <a:cubicBezTo>
                    <a:pt x="583" y="2211"/>
                    <a:pt x="982" y="2418"/>
                    <a:pt x="1388" y="2418"/>
                  </a:cubicBezTo>
                  <a:cubicBezTo>
                    <a:pt x="1602" y="2418"/>
                    <a:pt x="1818" y="2360"/>
                    <a:pt x="2013" y="2239"/>
                  </a:cubicBezTo>
                  <a:cubicBezTo>
                    <a:pt x="2579" y="1896"/>
                    <a:pt x="2765" y="1153"/>
                    <a:pt x="2412" y="578"/>
                  </a:cubicBezTo>
                  <a:cubicBezTo>
                    <a:pt x="2187" y="208"/>
                    <a:pt x="1791" y="0"/>
                    <a:pt x="1383" y="0"/>
                  </a:cubicBezTo>
                  <a:close/>
                </a:path>
              </a:pathLst>
            </a:custGeom>
            <a:solidFill>
              <a:schemeClr val="dk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758" name="Google Shape;1758;p9"/>
            <p:cNvSpPr/>
            <p:nvPr/>
          </p:nvSpPr>
          <p:spPr>
            <a:xfrm>
              <a:off x="3122234" y="2460902"/>
              <a:ext cx="156899" cy="144431"/>
            </a:xfrm>
            <a:custGeom>
              <a:rect b="b" l="l" r="r" t="t"/>
              <a:pathLst>
                <a:path extrusionOk="0" h="2537" w="2756">
                  <a:moveTo>
                    <a:pt x="1448" y="115"/>
                  </a:moveTo>
                  <a:cubicBezTo>
                    <a:pt x="1652" y="115"/>
                    <a:pt x="1856" y="171"/>
                    <a:pt x="2032" y="282"/>
                  </a:cubicBezTo>
                  <a:cubicBezTo>
                    <a:pt x="2301" y="431"/>
                    <a:pt x="2487" y="681"/>
                    <a:pt x="2561" y="987"/>
                  </a:cubicBezTo>
                  <a:cubicBezTo>
                    <a:pt x="2635" y="1284"/>
                    <a:pt x="2598" y="1590"/>
                    <a:pt x="2440" y="1859"/>
                  </a:cubicBezTo>
                  <a:cubicBezTo>
                    <a:pt x="2282" y="2119"/>
                    <a:pt x="2032" y="2304"/>
                    <a:pt x="1735" y="2379"/>
                  </a:cubicBezTo>
                  <a:cubicBezTo>
                    <a:pt x="1637" y="2406"/>
                    <a:pt x="1538" y="2419"/>
                    <a:pt x="1439" y="2419"/>
                  </a:cubicBezTo>
                  <a:cubicBezTo>
                    <a:pt x="1237" y="2419"/>
                    <a:pt x="1037" y="2364"/>
                    <a:pt x="863" y="2258"/>
                  </a:cubicBezTo>
                  <a:cubicBezTo>
                    <a:pt x="316" y="1933"/>
                    <a:pt x="130" y="1228"/>
                    <a:pt x="455" y="681"/>
                  </a:cubicBezTo>
                  <a:cubicBezTo>
                    <a:pt x="613" y="412"/>
                    <a:pt x="863" y="226"/>
                    <a:pt x="1160" y="152"/>
                  </a:cubicBezTo>
                  <a:cubicBezTo>
                    <a:pt x="1262" y="124"/>
                    <a:pt x="1355" y="115"/>
                    <a:pt x="1448" y="115"/>
                  </a:cubicBezTo>
                  <a:close/>
                  <a:moveTo>
                    <a:pt x="1449" y="1"/>
                  </a:moveTo>
                  <a:cubicBezTo>
                    <a:pt x="1343" y="1"/>
                    <a:pt x="1237" y="14"/>
                    <a:pt x="1132" y="41"/>
                  </a:cubicBezTo>
                  <a:cubicBezTo>
                    <a:pt x="808" y="124"/>
                    <a:pt x="529" y="328"/>
                    <a:pt x="353" y="616"/>
                  </a:cubicBezTo>
                  <a:cubicBezTo>
                    <a:pt x="0" y="1219"/>
                    <a:pt x="195" y="1998"/>
                    <a:pt x="798" y="2360"/>
                  </a:cubicBezTo>
                  <a:cubicBezTo>
                    <a:pt x="1002" y="2471"/>
                    <a:pt x="1216" y="2536"/>
                    <a:pt x="1448" y="2536"/>
                  </a:cubicBezTo>
                  <a:cubicBezTo>
                    <a:pt x="1550" y="2536"/>
                    <a:pt x="1652" y="2518"/>
                    <a:pt x="1763" y="2490"/>
                  </a:cubicBezTo>
                  <a:cubicBezTo>
                    <a:pt x="2088" y="2406"/>
                    <a:pt x="2366" y="2202"/>
                    <a:pt x="2533" y="1915"/>
                  </a:cubicBezTo>
                  <a:cubicBezTo>
                    <a:pt x="2709" y="1618"/>
                    <a:pt x="2756" y="1284"/>
                    <a:pt x="2672" y="950"/>
                  </a:cubicBezTo>
                  <a:cubicBezTo>
                    <a:pt x="2589" y="625"/>
                    <a:pt x="2385" y="347"/>
                    <a:pt x="2088" y="180"/>
                  </a:cubicBezTo>
                  <a:cubicBezTo>
                    <a:pt x="1893" y="60"/>
                    <a:pt x="1672" y="1"/>
                    <a:pt x="1449" y="1"/>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759" name="Google Shape;1759;p9"/>
            <p:cNvSpPr/>
            <p:nvPr/>
          </p:nvSpPr>
          <p:spPr>
            <a:xfrm>
              <a:off x="3157075" y="2485382"/>
              <a:ext cx="95130" cy="95642"/>
            </a:xfrm>
            <a:custGeom>
              <a:rect b="b" l="l" r="r" t="t"/>
              <a:pathLst>
                <a:path extrusionOk="0" h="1680" w="1671">
                  <a:moveTo>
                    <a:pt x="836" y="1"/>
                  </a:moveTo>
                  <a:cubicBezTo>
                    <a:pt x="372" y="1"/>
                    <a:pt x="1" y="372"/>
                    <a:pt x="1" y="835"/>
                  </a:cubicBezTo>
                  <a:cubicBezTo>
                    <a:pt x="1" y="1299"/>
                    <a:pt x="372" y="1680"/>
                    <a:pt x="836" y="1680"/>
                  </a:cubicBezTo>
                  <a:cubicBezTo>
                    <a:pt x="1299" y="1680"/>
                    <a:pt x="1670" y="1299"/>
                    <a:pt x="1670" y="835"/>
                  </a:cubicBezTo>
                  <a:cubicBezTo>
                    <a:pt x="1670" y="372"/>
                    <a:pt x="1299" y="1"/>
                    <a:pt x="836" y="1"/>
                  </a:cubicBezTo>
                  <a:close/>
                </a:path>
              </a:pathLst>
            </a:cu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760" name="Google Shape;1760;p9"/>
            <p:cNvSpPr/>
            <p:nvPr/>
          </p:nvSpPr>
          <p:spPr>
            <a:xfrm>
              <a:off x="3153374" y="2482194"/>
              <a:ext cx="102531" cy="102019"/>
            </a:xfrm>
            <a:custGeom>
              <a:rect b="b" l="l" r="r" t="t"/>
              <a:pathLst>
                <a:path extrusionOk="0" h="1792" w="1801">
                  <a:moveTo>
                    <a:pt x="901" y="112"/>
                  </a:moveTo>
                  <a:cubicBezTo>
                    <a:pt x="1327" y="112"/>
                    <a:pt x="1680" y="465"/>
                    <a:pt x="1680" y="891"/>
                  </a:cubicBezTo>
                  <a:cubicBezTo>
                    <a:pt x="1680" y="1327"/>
                    <a:pt x="1327" y="1671"/>
                    <a:pt x="901" y="1671"/>
                  </a:cubicBezTo>
                  <a:cubicBezTo>
                    <a:pt x="474" y="1671"/>
                    <a:pt x="121" y="1318"/>
                    <a:pt x="121" y="891"/>
                  </a:cubicBezTo>
                  <a:cubicBezTo>
                    <a:pt x="121" y="465"/>
                    <a:pt x="474" y="112"/>
                    <a:pt x="901" y="112"/>
                  </a:cubicBezTo>
                  <a:close/>
                  <a:moveTo>
                    <a:pt x="901" y="1"/>
                  </a:moveTo>
                  <a:cubicBezTo>
                    <a:pt x="409" y="1"/>
                    <a:pt x="1" y="400"/>
                    <a:pt x="1" y="891"/>
                  </a:cubicBezTo>
                  <a:cubicBezTo>
                    <a:pt x="1" y="1392"/>
                    <a:pt x="409" y="1791"/>
                    <a:pt x="901" y="1791"/>
                  </a:cubicBezTo>
                  <a:cubicBezTo>
                    <a:pt x="1392" y="1791"/>
                    <a:pt x="1800" y="1392"/>
                    <a:pt x="1800" y="891"/>
                  </a:cubicBezTo>
                  <a:cubicBezTo>
                    <a:pt x="1800" y="400"/>
                    <a:pt x="1392" y="1"/>
                    <a:pt x="901" y="1"/>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761" name="Google Shape;1761;p9"/>
            <p:cNvSpPr/>
            <p:nvPr/>
          </p:nvSpPr>
          <p:spPr>
            <a:xfrm>
              <a:off x="3166070" y="2499159"/>
              <a:ext cx="77140" cy="67576"/>
            </a:xfrm>
            <a:custGeom>
              <a:rect b="b" l="l" r="r" t="t"/>
              <a:pathLst>
                <a:path extrusionOk="0" h="1187" w="1355">
                  <a:moveTo>
                    <a:pt x="677" y="0"/>
                  </a:moveTo>
                  <a:cubicBezTo>
                    <a:pt x="474" y="0"/>
                    <a:pt x="278" y="103"/>
                    <a:pt x="167" y="287"/>
                  </a:cubicBezTo>
                  <a:cubicBezTo>
                    <a:pt x="0" y="575"/>
                    <a:pt x="93" y="937"/>
                    <a:pt x="371" y="1104"/>
                  </a:cubicBezTo>
                  <a:cubicBezTo>
                    <a:pt x="469" y="1160"/>
                    <a:pt x="574" y="1187"/>
                    <a:pt x="678" y="1187"/>
                  </a:cubicBezTo>
                  <a:cubicBezTo>
                    <a:pt x="881" y="1187"/>
                    <a:pt x="1077" y="1084"/>
                    <a:pt x="1188" y="900"/>
                  </a:cubicBezTo>
                  <a:cubicBezTo>
                    <a:pt x="1355" y="612"/>
                    <a:pt x="1262" y="250"/>
                    <a:pt x="984" y="83"/>
                  </a:cubicBezTo>
                  <a:cubicBezTo>
                    <a:pt x="887" y="27"/>
                    <a:pt x="781" y="0"/>
                    <a:pt x="677" y="0"/>
                  </a:cubicBezTo>
                  <a:close/>
                </a:path>
              </a:pathLst>
            </a:custGeom>
            <a:solidFill>
              <a:schemeClr val="dk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762" name="Google Shape;1762;p9"/>
            <p:cNvSpPr/>
            <p:nvPr/>
          </p:nvSpPr>
          <p:spPr>
            <a:xfrm>
              <a:off x="3162369" y="2495971"/>
              <a:ext cx="84541" cy="74521"/>
            </a:xfrm>
            <a:custGeom>
              <a:rect b="b" l="l" r="r" t="t"/>
              <a:pathLst>
                <a:path extrusionOk="0" h="1309" w="1485">
                  <a:moveTo>
                    <a:pt x="746" y="112"/>
                  </a:moveTo>
                  <a:cubicBezTo>
                    <a:pt x="839" y="112"/>
                    <a:pt x="934" y="136"/>
                    <a:pt x="1021" y="186"/>
                  </a:cubicBezTo>
                  <a:cubicBezTo>
                    <a:pt x="1271" y="343"/>
                    <a:pt x="1355" y="668"/>
                    <a:pt x="1206" y="928"/>
                  </a:cubicBezTo>
                  <a:cubicBezTo>
                    <a:pt x="1132" y="1048"/>
                    <a:pt x="1012" y="1132"/>
                    <a:pt x="872" y="1169"/>
                  </a:cubicBezTo>
                  <a:cubicBezTo>
                    <a:pt x="826" y="1181"/>
                    <a:pt x="780" y="1187"/>
                    <a:pt x="734" y="1187"/>
                  </a:cubicBezTo>
                  <a:cubicBezTo>
                    <a:pt x="642" y="1187"/>
                    <a:pt x="551" y="1163"/>
                    <a:pt x="464" y="1113"/>
                  </a:cubicBezTo>
                  <a:cubicBezTo>
                    <a:pt x="214" y="965"/>
                    <a:pt x="130" y="631"/>
                    <a:pt x="279" y="380"/>
                  </a:cubicBezTo>
                  <a:cubicBezTo>
                    <a:pt x="378" y="207"/>
                    <a:pt x="559" y="112"/>
                    <a:pt x="746" y="112"/>
                  </a:cubicBezTo>
                  <a:close/>
                  <a:moveTo>
                    <a:pt x="742" y="0"/>
                  </a:moveTo>
                  <a:cubicBezTo>
                    <a:pt x="519" y="0"/>
                    <a:pt x="299" y="113"/>
                    <a:pt x="177" y="315"/>
                  </a:cubicBezTo>
                  <a:cubicBezTo>
                    <a:pt x="0" y="631"/>
                    <a:pt x="103" y="1030"/>
                    <a:pt x="409" y="1215"/>
                  </a:cubicBezTo>
                  <a:cubicBezTo>
                    <a:pt x="511" y="1271"/>
                    <a:pt x="622" y="1308"/>
                    <a:pt x="743" y="1308"/>
                  </a:cubicBezTo>
                  <a:cubicBezTo>
                    <a:pt x="798" y="1308"/>
                    <a:pt x="854" y="1299"/>
                    <a:pt x="900" y="1280"/>
                  </a:cubicBezTo>
                  <a:cubicBezTo>
                    <a:pt x="1077" y="1243"/>
                    <a:pt x="1216" y="1132"/>
                    <a:pt x="1299" y="983"/>
                  </a:cubicBezTo>
                  <a:cubicBezTo>
                    <a:pt x="1485" y="677"/>
                    <a:pt x="1383" y="269"/>
                    <a:pt x="1077" y="93"/>
                  </a:cubicBezTo>
                  <a:cubicBezTo>
                    <a:pt x="973" y="30"/>
                    <a:pt x="857" y="0"/>
                    <a:pt x="742" y="0"/>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763" name="Google Shape;1763;p9"/>
            <p:cNvSpPr/>
            <p:nvPr/>
          </p:nvSpPr>
          <p:spPr>
            <a:xfrm>
              <a:off x="3187703" y="2516522"/>
              <a:ext cx="33873" cy="33361"/>
            </a:xfrm>
            <a:custGeom>
              <a:rect b="b" l="l" r="r" t="t"/>
              <a:pathLst>
                <a:path extrusionOk="0" h="586" w="595">
                  <a:moveTo>
                    <a:pt x="298" y="1"/>
                  </a:moveTo>
                  <a:cubicBezTo>
                    <a:pt x="131" y="1"/>
                    <a:pt x="1" y="131"/>
                    <a:pt x="1" y="288"/>
                  </a:cubicBezTo>
                  <a:cubicBezTo>
                    <a:pt x="1" y="455"/>
                    <a:pt x="131" y="585"/>
                    <a:pt x="298" y="585"/>
                  </a:cubicBezTo>
                  <a:cubicBezTo>
                    <a:pt x="455" y="585"/>
                    <a:pt x="594" y="455"/>
                    <a:pt x="594" y="288"/>
                  </a:cubicBezTo>
                  <a:cubicBezTo>
                    <a:pt x="594" y="131"/>
                    <a:pt x="455" y="1"/>
                    <a:pt x="298" y="1"/>
                  </a:cubicBezTo>
                  <a:close/>
                </a:path>
              </a:pathLst>
            </a:cu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764" name="Google Shape;1764;p9"/>
            <p:cNvSpPr/>
            <p:nvPr/>
          </p:nvSpPr>
          <p:spPr>
            <a:xfrm>
              <a:off x="3184572" y="2512822"/>
              <a:ext cx="40193" cy="40193"/>
            </a:xfrm>
            <a:custGeom>
              <a:rect b="b" l="l" r="r" t="t"/>
              <a:pathLst>
                <a:path extrusionOk="0" h="706" w="706">
                  <a:moveTo>
                    <a:pt x="353" y="121"/>
                  </a:moveTo>
                  <a:cubicBezTo>
                    <a:pt x="482" y="121"/>
                    <a:pt x="585" y="224"/>
                    <a:pt x="585" y="353"/>
                  </a:cubicBezTo>
                  <a:cubicBezTo>
                    <a:pt x="585" y="483"/>
                    <a:pt x="482" y="585"/>
                    <a:pt x="353" y="585"/>
                  </a:cubicBezTo>
                  <a:cubicBezTo>
                    <a:pt x="223" y="585"/>
                    <a:pt x="121" y="483"/>
                    <a:pt x="121" y="353"/>
                  </a:cubicBezTo>
                  <a:cubicBezTo>
                    <a:pt x="121" y="224"/>
                    <a:pt x="223" y="121"/>
                    <a:pt x="353" y="121"/>
                  </a:cubicBezTo>
                  <a:close/>
                  <a:moveTo>
                    <a:pt x="353" y="1"/>
                  </a:moveTo>
                  <a:cubicBezTo>
                    <a:pt x="158" y="1"/>
                    <a:pt x="0" y="159"/>
                    <a:pt x="0" y="353"/>
                  </a:cubicBezTo>
                  <a:cubicBezTo>
                    <a:pt x="0" y="548"/>
                    <a:pt x="158" y="706"/>
                    <a:pt x="353" y="706"/>
                  </a:cubicBezTo>
                  <a:cubicBezTo>
                    <a:pt x="547" y="706"/>
                    <a:pt x="705" y="548"/>
                    <a:pt x="705" y="353"/>
                  </a:cubicBezTo>
                  <a:cubicBezTo>
                    <a:pt x="705" y="159"/>
                    <a:pt x="547" y="1"/>
                    <a:pt x="353" y="1"/>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765" name="Google Shape;1765;p9"/>
            <p:cNvSpPr/>
            <p:nvPr/>
          </p:nvSpPr>
          <p:spPr>
            <a:xfrm>
              <a:off x="3154968" y="2476956"/>
              <a:ext cx="52319" cy="59720"/>
            </a:xfrm>
            <a:custGeom>
              <a:rect b="b" l="l" r="r" t="t"/>
              <a:pathLst>
                <a:path extrusionOk="0" h="1049" w="919">
                  <a:moveTo>
                    <a:pt x="66" y="56"/>
                  </a:moveTo>
                  <a:lnTo>
                    <a:pt x="863" y="983"/>
                  </a:lnTo>
                  <a:lnTo>
                    <a:pt x="854" y="983"/>
                  </a:lnTo>
                  <a:lnTo>
                    <a:pt x="66" y="56"/>
                  </a:lnTo>
                  <a:close/>
                  <a:moveTo>
                    <a:pt x="66" y="0"/>
                  </a:moveTo>
                  <a:cubicBezTo>
                    <a:pt x="47" y="0"/>
                    <a:pt x="38" y="0"/>
                    <a:pt x="28" y="19"/>
                  </a:cubicBezTo>
                  <a:cubicBezTo>
                    <a:pt x="10" y="28"/>
                    <a:pt x="10" y="37"/>
                    <a:pt x="1" y="56"/>
                  </a:cubicBezTo>
                  <a:cubicBezTo>
                    <a:pt x="1" y="74"/>
                    <a:pt x="10" y="84"/>
                    <a:pt x="19" y="102"/>
                  </a:cubicBezTo>
                  <a:lnTo>
                    <a:pt x="817" y="1021"/>
                  </a:lnTo>
                  <a:cubicBezTo>
                    <a:pt x="826" y="1039"/>
                    <a:pt x="845" y="1048"/>
                    <a:pt x="863" y="1048"/>
                  </a:cubicBezTo>
                  <a:cubicBezTo>
                    <a:pt x="873" y="1048"/>
                    <a:pt x="882" y="1039"/>
                    <a:pt x="900" y="1030"/>
                  </a:cubicBezTo>
                  <a:cubicBezTo>
                    <a:pt x="910" y="1021"/>
                    <a:pt x="919" y="1002"/>
                    <a:pt x="919" y="983"/>
                  </a:cubicBezTo>
                  <a:cubicBezTo>
                    <a:pt x="919" y="974"/>
                    <a:pt x="919" y="956"/>
                    <a:pt x="900" y="946"/>
                  </a:cubicBezTo>
                  <a:lnTo>
                    <a:pt x="112" y="19"/>
                  </a:lnTo>
                  <a:cubicBezTo>
                    <a:pt x="103" y="9"/>
                    <a:pt x="84" y="0"/>
                    <a:pt x="66" y="0"/>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766" name="Google Shape;1766;p9"/>
            <p:cNvSpPr/>
            <p:nvPr/>
          </p:nvSpPr>
          <p:spPr>
            <a:xfrm>
              <a:off x="3142273" y="2464261"/>
              <a:ext cx="21747" cy="21690"/>
            </a:xfrm>
            <a:custGeom>
              <a:rect b="b" l="l" r="r" t="t"/>
              <a:pathLst>
                <a:path extrusionOk="0" h="381" w="382">
                  <a:moveTo>
                    <a:pt x="270" y="56"/>
                  </a:moveTo>
                  <a:lnTo>
                    <a:pt x="316" y="307"/>
                  </a:lnTo>
                  <a:lnTo>
                    <a:pt x="316" y="307"/>
                  </a:lnTo>
                  <a:lnTo>
                    <a:pt x="263" y="288"/>
                  </a:lnTo>
                  <a:lnTo>
                    <a:pt x="263" y="288"/>
                  </a:lnTo>
                  <a:cubicBezTo>
                    <a:pt x="272" y="287"/>
                    <a:pt x="282" y="285"/>
                    <a:pt x="289" y="279"/>
                  </a:cubicBezTo>
                  <a:cubicBezTo>
                    <a:pt x="298" y="269"/>
                    <a:pt x="307" y="251"/>
                    <a:pt x="298" y="242"/>
                  </a:cubicBezTo>
                  <a:lnTo>
                    <a:pt x="270" y="56"/>
                  </a:lnTo>
                  <a:close/>
                  <a:moveTo>
                    <a:pt x="251" y="0"/>
                  </a:moveTo>
                  <a:cubicBezTo>
                    <a:pt x="242" y="0"/>
                    <a:pt x="224" y="10"/>
                    <a:pt x="214" y="28"/>
                  </a:cubicBezTo>
                  <a:cubicBezTo>
                    <a:pt x="214" y="38"/>
                    <a:pt x="205" y="56"/>
                    <a:pt x="214" y="75"/>
                  </a:cubicBezTo>
                  <a:lnTo>
                    <a:pt x="242" y="214"/>
                  </a:lnTo>
                  <a:lnTo>
                    <a:pt x="84" y="158"/>
                  </a:lnTo>
                  <a:lnTo>
                    <a:pt x="38" y="158"/>
                  </a:lnTo>
                  <a:cubicBezTo>
                    <a:pt x="19" y="167"/>
                    <a:pt x="10" y="177"/>
                    <a:pt x="1" y="195"/>
                  </a:cubicBezTo>
                  <a:cubicBezTo>
                    <a:pt x="1" y="214"/>
                    <a:pt x="1" y="223"/>
                    <a:pt x="10" y="242"/>
                  </a:cubicBezTo>
                  <a:cubicBezTo>
                    <a:pt x="10" y="251"/>
                    <a:pt x="29" y="260"/>
                    <a:pt x="38" y="269"/>
                  </a:cubicBezTo>
                  <a:lnTo>
                    <a:pt x="335" y="381"/>
                  </a:lnTo>
                  <a:lnTo>
                    <a:pt x="344" y="381"/>
                  </a:lnTo>
                  <a:cubicBezTo>
                    <a:pt x="353" y="381"/>
                    <a:pt x="363" y="381"/>
                    <a:pt x="372" y="372"/>
                  </a:cubicBezTo>
                  <a:cubicBezTo>
                    <a:pt x="381" y="362"/>
                    <a:pt x="381" y="344"/>
                    <a:pt x="381" y="334"/>
                  </a:cubicBezTo>
                  <a:lnTo>
                    <a:pt x="326" y="47"/>
                  </a:lnTo>
                  <a:cubicBezTo>
                    <a:pt x="326" y="28"/>
                    <a:pt x="316" y="19"/>
                    <a:pt x="298" y="10"/>
                  </a:cubicBezTo>
                  <a:cubicBezTo>
                    <a:pt x="289" y="0"/>
                    <a:pt x="270" y="0"/>
                    <a:pt x="251" y="0"/>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767" name="Google Shape;1767;p9"/>
            <p:cNvSpPr/>
            <p:nvPr/>
          </p:nvSpPr>
          <p:spPr>
            <a:xfrm>
              <a:off x="3147055" y="2469840"/>
              <a:ext cx="21690" cy="21918"/>
            </a:xfrm>
            <a:custGeom>
              <a:rect b="b" l="l" r="r" t="t"/>
              <a:pathLst>
                <a:path extrusionOk="0" h="385" w="381">
                  <a:moveTo>
                    <a:pt x="56" y="218"/>
                  </a:moveTo>
                  <a:lnTo>
                    <a:pt x="251" y="283"/>
                  </a:lnTo>
                  <a:cubicBezTo>
                    <a:pt x="256" y="287"/>
                    <a:pt x="262" y="290"/>
                    <a:pt x="269" y="290"/>
                  </a:cubicBezTo>
                  <a:cubicBezTo>
                    <a:pt x="276" y="290"/>
                    <a:pt x="283" y="287"/>
                    <a:pt x="288" y="283"/>
                  </a:cubicBezTo>
                  <a:cubicBezTo>
                    <a:pt x="295" y="276"/>
                    <a:pt x="302" y="263"/>
                    <a:pt x="305" y="253"/>
                  </a:cubicBezTo>
                  <a:lnTo>
                    <a:pt x="305" y="253"/>
                  </a:lnTo>
                  <a:lnTo>
                    <a:pt x="316" y="311"/>
                  </a:lnTo>
                  <a:lnTo>
                    <a:pt x="56" y="218"/>
                  </a:lnTo>
                  <a:close/>
                  <a:moveTo>
                    <a:pt x="270" y="1"/>
                  </a:moveTo>
                  <a:cubicBezTo>
                    <a:pt x="266" y="1"/>
                    <a:pt x="263" y="2"/>
                    <a:pt x="260" y="4"/>
                  </a:cubicBezTo>
                  <a:cubicBezTo>
                    <a:pt x="242" y="4"/>
                    <a:pt x="223" y="14"/>
                    <a:pt x="214" y="32"/>
                  </a:cubicBezTo>
                  <a:cubicBezTo>
                    <a:pt x="214" y="42"/>
                    <a:pt x="205" y="60"/>
                    <a:pt x="214" y="69"/>
                  </a:cubicBezTo>
                  <a:lnTo>
                    <a:pt x="242" y="218"/>
                  </a:lnTo>
                  <a:lnTo>
                    <a:pt x="84" y="162"/>
                  </a:lnTo>
                  <a:cubicBezTo>
                    <a:pt x="75" y="158"/>
                    <a:pt x="65" y="155"/>
                    <a:pt x="57" y="155"/>
                  </a:cubicBezTo>
                  <a:cubicBezTo>
                    <a:pt x="49" y="155"/>
                    <a:pt x="42" y="158"/>
                    <a:pt x="38" y="162"/>
                  </a:cubicBezTo>
                  <a:cubicBezTo>
                    <a:pt x="19" y="171"/>
                    <a:pt x="10" y="181"/>
                    <a:pt x="0" y="199"/>
                  </a:cubicBezTo>
                  <a:cubicBezTo>
                    <a:pt x="0" y="209"/>
                    <a:pt x="0" y="227"/>
                    <a:pt x="10" y="246"/>
                  </a:cubicBezTo>
                  <a:cubicBezTo>
                    <a:pt x="10" y="255"/>
                    <a:pt x="28" y="264"/>
                    <a:pt x="38" y="274"/>
                  </a:cubicBezTo>
                  <a:lnTo>
                    <a:pt x="334" y="376"/>
                  </a:lnTo>
                  <a:cubicBezTo>
                    <a:pt x="334" y="385"/>
                    <a:pt x="344" y="385"/>
                    <a:pt x="344" y="385"/>
                  </a:cubicBezTo>
                  <a:cubicBezTo>
                    <a:pt x="353" y="385"/>
                    <a:pt x="362" y="376"/>
                    <a:pt x="372" y="366"/>
                  </a:cubicBezTo>
                  <a:cubicBezTo>
                    <a:pt x="381" y="357"/>
                    <a:pt x="381" y="348"/>
                    <a:pt x="381" y="329"/>
                  </a:cubicBezTo>
                  <a:lnTo>
                    <a:pt x="325" y="51"/>
                  </a:lnTo>
                  <a:cubicBezTo>
                    <a:pt x="325" y="32"/>
                    <a:pt x="316" y="23"/>
                    <a:pt x="297" y="14"/>
                  </a:cubicBezTo>
                  <a:cubicBezTo>
                    <a:pt x="291" y="7"/>
                    <a:pt x="280" y="1"/>
                    <a:pt x="270" y="1"/>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768" name="Google Shape;1768;p9"/>
            <p:cNvSpPr/>
            <p:nvPr/>
          </p:nvSpPr>
          <p:spPr>
            <a:xfrm>
              <a:off x="2593589" y="2681844"/>
              <a:ext cx="175914" cy="249866"/>
            </a:xfrm>
            <a:custGeom>
              <a:rect b="b" l="l" r="r" t="t"/>
              <a:pathLst>
                <a:path extrusionOk="0" h="4389" w="3090">
                  <a:moveTo>
                    <a:pt x="399" y="0"/>
                  </a:moveTo>
                  <a:cubicBezTo>
                    <a:pt x="177" y="0"/>
                    <a:pt x="0" y="177"/>
                    <a:pt x="0" y="390"/>
                  </a:cubicBezTo>
                  <a:lnTo>
                    <a:pt x="0" y="3999"/>
                  </a:lnTo>
                  <a:cubicBezTo>
                    <a:pt x="0" y="4212"/>
                    <a:pt x="177" y="4388"/>
                    <a:pt x="399" y="4388"/>
                  </a:cubicBezTo>
                  <a:lnTo>
                    <a:pt x="2700" y="4388"/>
                  </a:lnTo>
                  <a:cubicBezTo>
                    <a:pt x="2913" y="4388"/>
                    <a:pt x="3090" y="4212"/>
                    <a:pt x="3090" y="3999"/>
                  </a:cubicBezTo>
                  <a:lnTo>
                    <a:pt x="3090" y="390"/>
                  </a:lnTo>
                  <a:cubicBezTo>
                    <a:pt x="3090" y="177"/>
                    <a:pt x="2913" y="0"/>
                    <a:pt x="2700" y="0"/>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769" name="Google Shape;1769;p9"/>
            <p:cNvSpPr/>
            <p:nvPr/>
          </p:nvSpPr>
          <p:spPr>
            <a:xfrm>
              <a:off x="2590401" y="2678144"/>
              <a:ext cx="182802" cy="256697"/>
            </a:xfrm>
            <a:custGeom>
              <a:rect b="b" l="l" r="r" t="t"/>
              <a:pathLst>
                <a:path extrusionOk="0" h="4509" w="3211">
                  <a:moveTo>
                    <a:pt x="2756" y="121"/>
                  </a:moveTo>
                  <a:cubicBezTo>
                    <a:pt x="2942" y="121"/>
                    <a:pt x="3090" y="270"/>
                    <a:pt x="3090" y="455"/>
                  </a:cubicBezTo>
                  <a:lnTo>
                    <a:pt x="3090" y="4054"/>
                  </a:lnTo>
                  <a:cubicBezTo>
                    <a:pt x="3090" y="4240"/>
                    <a:pt x="2942" y="4398"/>
                    <a:pt x="2756" y="4398"/>
                  </a:cubicBezTo>
                  <a:lnTo>
                    <a:pt x="455" y="4398"/>
                  </a:lnTo>
                  <a:cubicBezTo>
                    <a:pt x="270" y="4398"/>
                    <a:pt x="121" y="4240"/>
                    <a:pt x="121" y="4054"/>
                  </a:cubicBezTo>
                  <a:lnTo>
                    <a:pt x="121" y="455"/>
                  </a:lnTo>
                  <a:cubicBezTo>
                    <a:pt x="121" y="270"/>
                    <a:pt x="270" y="121"/>
                    <a:pt x="455" y="121"/>
                  </a:cubicBezTo>
                  <a:close/>
                  <a:moveTo>
                    <a:pt x="455" y="0"/>
                  </a:moveTo>
                  <a:cubicBezTo>
                    <a:pt x="205" y="0"/>
                    <a:pt x="1" y="205"/>
                    <a:pt x="1" y="455"/>
                  </a:cubicBezTo>
                  <a:lnTo>
                    <a:pt x="1" y="4064"/>
                  </a:lnTo>
                  <a:cubicBezTo>
                    <a:pt x="1" y="4305"/>
                    <a:pt x="205" y="4509"/>
                    <a:pt x="455" y="4509"/>
                  </a:cubicBezTo>
                  <a:lnTo>
                    <a:pt x="2756" y="4509"/>
                  </a:lnTo>
                  <a:cubicBezTo>
                    <a:pt x="3006" y="4509"/>
                    <a:pt x="3211" y="4314"/>
                    <a:pt x="3211" y="4064"/>
                  </a:cubicBezTo>
                  <a:lnTo>
                    <a:pt x="3211" y="455"/>
                  </a:lnTo>
                  <a:cubicBezTo>
                    <a:pt x="3211" y="205"/>
                    <a:pt x="3006" y="0"/>
                    <a:pt x="2756" y="0"/>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770" name="Google Shape;1770;p9"/>
            <p:cNvSpPr/>
            <p:nvPr/>
          </p:nvSpPr>
          <p:spPr>
            <a:xfrm>
              <a:off x="2287821" y="2677631"/>
              <a:ext cx="268880" cy="268880"/>
            </a:xfrm>
            <a:custGeom>
              <a:rect b="b" l="l" r="r" t="t"/>
              <a:pathLst>
                <a:path extrusionOk="0" h="4723" w="4723">
                  <a:moveTo>
                    <a:pt x="473" y="0"/>
                  </a:moveTo>
                  <a:cubicBezTo>
                    <a:pt x="214" y="0"/>
                    <a:pt x="0" y="214"/>
                    <a:pt x="0" y="473"/>
                  </a:cubicBezTo>
                  <a:lnTo>
                    <a:pt x="0" y="4249"/>
                  </a:lnTo>
                  <a:cubicBezTo>
                    <a:pt x="0" y="4509"/>
                    <a:pt x="214" y="4722"/>
                    <a:pt x="473" y="4722"/>
                  </a:cubicBezTo>
                  <a:lnTo>
                    <a:pt x="4249" y="4722"/>
                  </a:lnTo>
                  <a:cubicBezTo>
                    <a:pt x="4518" y="4722"/>
                    <a:pt x="4722" y="4509"/>
                    <a:pt x="4722" y="4249"/>
                  </a:cubicBezTo>
                  <a:lnTo>
                    <a:pt x="4722" y="473"/>
                  </a:lnTo>
                  <a:cubicBezTo>
                    <a:pt x="4722" y="214"/>
                    <a:pt x="4518" y="0"/>
                    <a:pt x="4249" y="0"/>
                  </a:cubicBezTo>
                  <a:close/>
                </a:path>
              </a:pathLst>
            </a:cu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771" name="Google Shape;1771;p9"/>
            <p:cNvSpPr/>
            <p:nvPr/>
          </p:nvSpPr>
          <p:spPr>
            <a:xfrm>
              <a:off x="2284633" y="2674443"/>
              <a:ext cx="275769" cy="275200"/>
            </a:xfrm>
            <a:custGeom>
              <a:rect b="b" l="l" r="r" t="t"/>
              <a:pathLst>
                <a:path extrusionOk="0" h="4834" w="4844">
                  <a:moveTo>
                    <a:pt x="4305" y="112"/>
                  </a:moveTo>
                  <a:cubicBezTo>
                    <a:pt x="4537" y="112"/>
                    <a:pt x="4722" y="297"/>
                    <a:pt x="4722" y="529"/>
                  </a:cubicBezTo>
                  <a:lnTo>
                    <a:pt x="4722" y="4305"/>
                  </a:lnTo>
                  <a:cubicBezTo>
                    <a:pt x="4722" y="4537"/>
                    <a:pt x="4537" y="4722"/>
                    <a:pt x="4305" y="4722"/>
                  </a:cubicBezTo>
                  <a:lnTo>
                    <a:pt x="529" y="4722"/>
                  </a:lnTo>
                  <a:cubicBezTo>
                    <a:pt x="297" y="4722"/>
                    <a:pt x="112" y="4537"/>
                    <a:pt x="112" y="4305"/>
                  </a:cubicBezTo>
                  <a:lnTo>
                    <a:pt x="112" y="529"/>
                  </a:lnTo>
                  <a:cubicBezTo>
                    <a:pt x="112" y="297"/>
                    <a:pt x="297" y="112"/>
                    <a:pt x="529" y="112"/>
                  </a:cubicBezTo>
                  <a:close/>
                  <a:moveTo>
                    <a:pt x="529" y="1"/>
                  </a:moveTo>
                  <a:cubicBezTo>
                    <a:pt x="242" y="1"/>
                    <a:pt x="1" y="232"/>
                    <a:pt x="1" y="529"/>
                  </a:cubicBezTo>
                  <a:lnTo>
                    <a:pt x="1" y="4305"/>
                  </a:lnTo>
                  <a:cubicBezTo>
                    <a:pt x="1" y="4602"/>
                    <a:pt x="242" y="4834"/>
                    <a:pt x="529" y="4834"/>
                  </a:cubicBezTo>
                  <a:lnTo>
                    <a:pt x="4305" y="4834"/>
                  </a:lnTo>
                  <a:cubicBezTo>
                    <a:pt x="4602" y="4834"/>
                    <a:pt x="4843" y="4602"/>
                    <a:pt x="4843" y="4305"/>
                  </a:cubicBezTo>
                  <a:lnTo>
                    <a:pt x="4843" y="529"/>
                  </a:lnTo>
                  <a:cubicBezTo>
                    <a:pt x="4843" y="232"/>
                    <a:pt x="4602" y="1"/>
                    <a:pt x="4305" y="1"/>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772" name="Google Shape;1772;p9"/>
            <p:cNvSpPr/>
            <p:nvPr/>
          </p:nvSpPr>
          <p:spPr>
            <a:xfrm>
              <a:off x="2393425" y="2357433"/>
              <a:ext cx="373973" cy="201817"/>
            </a:xfrm>
            <a:custGeom>
              <a:rect b="b" l="l" r="r" t="t"/>
              <a:pathLst>
                <a:path extrusionOk="0" h="3545" w="6569">
                  <a:moveTo>
                    <a:pt x="177" y="0"/>
                  </a:moveTo>
                  <a:cubicBezTo>
                    <a:pt x="75" y="0"/>
                    <a:pt x="1" y="84"/>
                    <a:pt x="1" y="186"/>
                  </a:cubicBezTo>
                  <a:lnTo>
                    <a:pt x="1" y="3359"/>
                  </a:lnTo>
                  <a:cubicBezTo>
                    <a:pt x="1" y="3461"/>
                    <a:pt x="75" y="3544"/>
                    <a:pt x="177" y="3544"/>
                  </a:cubicBezTo>
                  <a:lnTo>
                    <a:pt x="6383" y="3544"/>
                  </a:lnTo>
                  <a:cubicBezTo>
                    <a:pt x="6485" y="3544"/>
                    <a:pt x="6568" y="3461"/>
                    <a:pt x="6568" y="3359"/>
                  </a:cubicBezTo>
                  <a:lnTo>
                    <a:pt x="6568" y="186"/>
                  </a:lnTo>
                  <a:cubicBezTo>
                    <a:pt x="6568" y="84"/>
                    <a:pt x="6485" y="0"/>
                    <a:pt x="6383" y="0"/>
                  </a:cubicBezTo>
                  <a:close/>
                </a:path>
              </a:pathLst>
            </a:custGeom>
            <a:solidFill>
              <a:schemeClr val="l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773" name="Google Shape;1773;p9"/>
            <p:cNvSpPr/>
            <p:nvPr/>
          </p:nvSpPr>
          <p:spPr>
            <a:xfrm>
              <a:off x="2389725" y="2506645"/>
              <a:ext cx="380862" cy="208136"/>
            </a:xfrm>
            <a:custGeom>
              <a:rect b="b" l="l" r="r" t="t"/>
              <a:pathLst>
                <a:path extrusionOk="0" h="3656" w="6690">
                  <a:moveTo>
                    <a:pt x="242" y="112"/>
                  </a:moveTo>
                  <a:lnTo>
                    <a:pt x="242" y="121"/>
                  </a:lnTo>
                  <a:lnTo>
                    <a:pt x="6448" y="121"/>
                  </a:lnTo>
                  <a:cubicBezTo>
                    <a:pt x="6522" y="121"/>
                    <a:pt x="6578" y="177"/>
                    <a:pt x="6578" y="242"/>
                  </a:cubicBezTo>
                  <a:lnTo>
                    <a:pt x="6578" y="3415"/>
                  </a:lnTo>
                  <a:cubicBezTo>
                    <a:pt x="6578" y="3489"/>
                    <a:pt x="6522" y="3544"/>
                    <a:pt x="6448" y="3544"/>
                  </a:cubicBezTo>
                  <a:lnTo>
                    <a:pt x="242" y="3544"/>
                  </a:lnTo>
                  <a:cubicBezTo>
                    <a:pt x="177" y="3544"/>
                    <a:pt x="121" y="3489"/>
                    <a:pt x="121" y="3415"/>
                  </a:cubicBezTo>
                  <a:lnTo>
                    <a:pt x="121" y="242"/>
                  </a:lnTo>
                  <a:cubicBezTo>
                    <a:pt x="121" y="177"/>
                    <a:pt x="177" y="112"/>
                    <a:pt x="242" y="112"/>
                  </a:cubicBezTo>
                  <a:close/>
                  <a:moveTo>
                    <a:pt x="242" y="1"/>
                  </a:moveTo>
                  <a:cubicBezTo>
                    <a:pt x="112" y="1"/>
                    <a:pt x="1" y="112"/>
                    <a:pt x="1" y="242"/>
                  </a:cubicBezTo>
                  <a:lnTo>
                    <a:pt x="1" y="3415"/>
                  </a:lnTo>
                  <a:cubicBezTo>
                    <a:pt x="1" y="3554"/>
                    <a:pt x="112" y="3656"/>
                    <a:pt x="242" y="3656"/>
                  </a:cubicBezTo>
                  <a:lnTo>
                    <a:pt x="6448" y="3656"/>
                  </a:lnTo>
                  <a:cubicBezTo>
                    <a:pt x="6587" y="3656"/>
                    <a:pt x="6689" y="3554"/>
                    <a:pt x="6689" y="3415"/>
                  </a:cubicBezTo>
                  <a:lnTo>
                    <a:pt x="6689" y="242"/>
                  </a:lnTo>
                  <a:cubicBezTo>
                    <a:pt x="6689" y="112"/>
                    <a:pt x="6587" y="1"/>
                    <a:pt x="6448" y="1"/>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774" name="Google Shape;1774;p9"/>
            <p:cNvSpPr/>
            <p:nvPr/>
          </p:nvSpPr>
          <p:spPr>
            <a:xfrm>
              <a:off x="2454681" y="2494889"/>
              <a:ext cx="125246" cy="6376"/>
            </a:xfrm>
            <a:custGeom>
              <a:rect b="b" l="l" r="r" t="t"/>
              <a:pathLst>
                <a:path extrusionOk="0" h="112" w="2200">
                  <a:moveTo>
                    <a:pt x="66" y="0"/>
                  </a:moveTo>
                  <a:cubicBezTo>
                    <a:pt x="29" y="0"/>
                    <a:pt x="1" y="19"/>
                    <a:pt x="1" y="56"/>
                  </a:cubicBezTo>
                  <a:cubicBezTo>
                    <a:pt x="1" y="84"/>
                    <a:pt x="29" y="112"/>
                    <a:pt x="66" y="112"/>
                  </a:cubicBezTo>
                  <a:lnTo>
                    <a:pt x="2144" y="112"/>
                  </a:lnTo>
                  <a:cubicBezTo>
                    <a:pt x="2171" y="112"/>
                    <a:pt x="2199" y="84"/>
                    <a:pt x="2199" y="56"/>
                  </a:cubicBezTo>
                  <a:cubicBezTo>
                    <a:pt x="2199" y="19"/>
                    <a:pt x="2171" y="0"/>
                    <a:pt x="2144" y="0"/>
                  </a:cubicBezTo>
                  <a:close/>
                </a:path>
              </a:pathLst>
            </a:cu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775" name="Google Shape;1775;p9"/>
            <p:cNvSpPr/>
            <p:nvPr/>
          </p:nvSpPr>
          <p:spPr>
            <a:xfrm>
              <a:off x="2604121" y="2494889"/>
              <a:ext cx="112038" cy="6376"/>
            </a:xfrm>
            <a:custGeom>
              <a:rect b="b" l="l" r="r" t="t"/>
              <a:pathLst>
                <a:path extrusionOk="0" h="112" w="1968">
                  <a:moveTo>
                    <a:pt x="57" y="0"/>
                  </a:moveTo>
                  <a:cubicBezTo>
                    <a:pt x="29" y="0"/>
                    <a:pt x="1" y="19"/>
                    <a:pt x="1" y="56"/>
                  </a:cubicBezTo>
                  <a:cubicBezTo>
                    <a:pt x="1" y="84"/>
                    <a:pt x="29" y="112"/>
                    <a:pt x="57" y="112"/>
                  </a:cubicBezTo>
                  <a:lnTo>
                    <a:pt x="1912" y="112"/>
                  </a:lnTo>
                  <a:cubicBezTo>
                    <a:pt x="1940" y="112"/>
                    <a:pt x="1968" y="84"/>
                    <a:pt x="1968" y="56"/>
                  </a:cubicBezTo>
                  <a:cubicBezTo>
                    <a:pt x="1968" y="19"/>
                    <a:pt x="1940" y="0"/>
                    <a:pt x="1912" y="0"/>
                  </a:cubicBezTo>
                  <a:close/>
                </a:path>
              </a:pathLst>
            </a:cu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776" name="Google Shape;1776;p9"/>
            <p:cNvSpPr/>
            <p:nvPr/>
          </p:nvSpPr>
          <p:spPr>
            <a:xfrm>
              <a:off x="2454681" y="2558251"/>
              <a:ext cx="112551" cy="6945"/>
            </a:xfrm>
            <a:custGeom>
              <a:rect b="b" l="l" r="r" t="t"/>
              <a:pathLst>
                <a:path extrusionOk="0" h="122" w="1977">
                  <a:moveTo>
                    <a:pt x="66" y="1"/>
                  </a:moveTo>
                  <a:cubicBezTo>
                    <a:pt x="29" y="1"/>
                    <a:pt x="1" y="29"/>
                    <a:pt x="1" y="66"/>
                  </a:cubicBezTo>
                  <a:cubicBezTo>
                    <a:pt x="1" y="93"/>
                    <a:pt x="29" y="121"/>
                    <a:pt x="66" y="121"/>
                  </a:cubicBezTo>
                  <a:lnTo>
                    <a:pt x="1912" y="121"/>
                  </a:lnTo>
                  <a:cubicBezTo>
                    <a:pt x="1949" y="121"/>
                    <a:pt x="1977" y="93"/>
                    <a:pt x="1977" y="66"/>
                  </a:cubicBezTo>
                  <a:cubicBezTo>
                    <a:pt x="1977" y="29"/>
                    <a:pt x="1949" y="1"/>
                    <a:pt x="1912" y="1"/>
                  </a:cubicBezTo>
                  <a:close/>
                </a:path>
              </a:pathLst>
            </a:cu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777" name="Google Shape;1777;p9"/>
            <p:cNvSpPr/>
            <p:nvPr/>
          </p:nvSpPr>
          <p:spPr>
            <a:xfrm>
              <a:off x="2554478" y="2525005"/>
              <a:ext cx="112551" cy="6376"/>
            </a:xfrm>
            <a:custGeom>
              <a:rect b="b" l="l" r="r" t="t"/>
              <a:pathLst>
                <a:path extrusionOk="0" h="112" w="1977">
                  <a:moveTo>
                    <a:pt x="66" y="0"/>
                  </a:moveTo>
                  <a:cubicBezTo>
                    <a:pt x="29" y="0"/>
                    <a:pt x="1" y="19"/>
                    <a:pt x="1" y="56"/>
                  </a:cubicBezTo>
                  <a:cubicBezTo>
                    <a:pt x="1" y="84"/>
                    <a:pt x="29" y="112"/>
                    <a:pt x="66" y="112"/>
                  </a:cubicBezTo>
                  <a:lnTo>
                    <a:pt x="1912" y="112"/>
                  </a:lnTo>
                  <a:cubicBezTo>
                    <a:pt x="1949" y="112"/>
                    <a:pt x="1977" y="84"/>
                    <a:pt x="1977" y="56"/>
                  </a:cubicBezTo>
                  <a:cubicBezTo>
                    <a:pt x="1977" y="19"/>
                    <a:pt x="1949" y="0"/>
                    <a:pt x="1912" y="0"/>
                  </a:cubicBezTo>
                  <a:close/>
                </a:path>
              </a:pathLst>
            </a:cu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778" name="Google Shape;1778;p9"/>
            <p:cNvSpPr/>
            <p:nvPr/>
          </p:nvSpPr>
          <p:spPr>
            <a:xfrm>
              <a:off x="2454681" y="2525005"/>
              <a:ext cx="76115" cy="6376"/>
            </a:xfrm>
            <a:custGeom>
              <a:rect b="b" l="l" r="r" t="t"/>
              <a:pathLst>
                <a:path extrusionOk="0" h="112" w="1337">
                  <a:moveTo>
                    <a:pt x="66" y="0"/>
                  </a:moveTo>
                  <a:cubicBezTo>
                    <a:pt x="29" y="0"/>
                    <a:pt x="1" y="19"/>
                    <a:pt x="1" y="56"/>
                  </a:cubicBezTo>
                  <a:cubicBezTo>
                    <a:pt x="1" y="84"/>
                    <a:pt x="29" y="112"/>
                    <a:pt x="66" y="112"/>
                  </a:cubicBezTo>
                  <a:lnTo>
                    <a:pt x="1281" y="112"/>
                  </a:lnTo>
                  <a:cubicBezTo>
                    <a:pt x="1309" y="112"/>
                    <a:pt x="1337" y="84"/>
                    <a:pt x="1337" y="56"/>
                  </a:cubicBezTo>
                  <a:cubicBezTo>
                    <a:pt x="1337" y="19"/>
                    <a:pt x="1309" y="0"/>
                    <a:pt x="1281" y="0"/>
                  </a:cubicBezTo>
                  <a:close/>
                </a:path>
              </a:pathLst>
            </a:cu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779" name="Google Shape;1779;p9"/>
            <p:cNvSpPr/>
            <p:nvPr/>
          </p:nvSpPr>
          <p:spPr>
            <a:xfrm>
              <a:off x="2593076" y="2558251"/>
              <a:ext cx="49131" cy="6945"/>
            </a:xfrm>
            <a:custGeom>
              <a:rect b="b" l="l" r="r" t="t"/>
              <a:pathLst>
                <a:path extrusionOk="0" h="122" w="863">
                  <a:moveTo>
                    <a:pt x="56" y="1"/>
                  </a:moveTo>
                  <a:cubicBezTo>
                    <a:pt x="19" y="1"/>
                    <a:pt x="0" y="29"/>
                    <a:pt x="0" y="66"/>
                  </a:cubicBezTo>
                  <a:cubicBezTo>
                    <a:pt x="0" y="93"/>
                    <a:pt x="19" y="121"/>
                    <a:pt x="56" y="121"/>
                  </a:cubicBezTo>
                  <a:lnTo>
                    <a:pt x="798" y="121"/>
                  </a:lnTo>
                  <a:cubicBezTo>
                    <a:pt x="835" y="121"/>
                    <a:pt x="863" y="93"/>
                    <a:pt x="863" y="66"/>
                  </a:cubicBezTo>
                  <a:cubicBezTo>
                    <a:pt x="863" y="29"/>
                    <a:pt x="835" y="1"/>
                    <a:pt x="798" y="1"/>
                  </a:cubicBezTo>
                  <a:close/>
                </a:path>
              </a:pathLst>
            </a:cu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780" name="Google Shape;1780;p9"/>
            <p:cNvSpPr/>
            <p:nvPr/>
          </p:nvSpPr>
          <p:spPr>
            <a:xfrm>
              <a:off x="2393425" y="2137375"/>
              <a:ext cx="373973" cy="250378"/>
            </a:xfrm>
            <a:custGeom>
              <a:rect b="b" l="l" r="r" t="t"/>
              <a:pathLst>
                <a:path extrusionOk="0" h="4398" w="6569">
                  <a:moveTo>
                    <a:pt x="177" y="0"/>
                  </a:moveTo>
                  <a:cubicBezTo>
                    <a:pt x="75" y="0"/>
                    <a:pt x="1" y="84"/>
                    <a:pt x="1" y="176"/>
                  </a:cubicBezTo>
                  <a:lnTo>
                    <a:pt x="1" y="4212"/>
                  </a:lnTo>
                  <a:cubicBezTo>
                    <a:pt x="1" y="4314"/>
                    <a:pt x="75" y="4397"/>
                    <a:pt x="177" y="4397"/>
                  </a:cubicBezTo>
                  <a:lnTo>
                    <a:pt x="6383" y="4397"/>
                  </a:lnTo>
                  <a:cubicBezTo>
                    <a:pt x="6485" y="4397"/>
                    <a:pt x="6568" y="4314"/>
                    <a:pt x="6568" y="4212"/>
                  </a:cubicBezTo>
                  <a:lnTo>
                    <a:pt x="6568" y="176"/>
                  </a:lnTo>
                  <a:cubicBezTo>
                    <a:pt x="6568" y="74"/>
                    <a:pt x="6485" y="0"/>
                    <a:pt x="6383" y="0"/>
                  </a:cubicBezTo>
                  <a:close/>
                </a:path>
              </a:pathLst>
            </a:cu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781" name="Google Shape;1781;p9"/>
            <p:cNvSpPr/>
            <p:nvPr/>
          </p:nvSpPr>
          <p:spPr>
            <a:xfrm>
              <a:off x="2389725" y="2133674"/>
              <a:ext cx="380862" cy="257210"/>
            </a:xfrm>
            <a:custGeom>
              <a:rect b="b" l="l" r="r" t="t"/>
              <a:pathLst>
                <a:path extrusionOk="0" h="4518" w="6690">
                  <a:moveTo>
                    <a:pt x="6448" y="121"/>
                  </a:moveTo>
                  <a:cubicBezTo>
                    <a:pt x="6522" y="121"/>
                    <a:pt x="6578" y="177"/>
                    <a:pt x="6578" y="241"/>
                  </a:cubicBezTo>
                  <a:lnTo>
                    <a:pt x="6578" y="4277"/>
                  </a:lnTo>
                  <a:cubicBezTo>
                    <a:pt x="6578" y="4342"/>
                    <a:pt x="6522" y="4397"/>
                    <a:pt x="6448" y="4397"/>
                  </a:cubicBezTo>
                  <a:lnTo>
                    <a:pt x="242" y="4397"/>
                  </a:lnTo>
                  <a:cubicBezTo>
                    <a:pt x="177" y="4397"/>
                    <a:pt x="121" y="4342"/>
                    <a:pt x="121" y="4277"/>
                  </a:cubicBezTo>
                  <a:lnTo>
                    <a:pt x="121" y="241"/>
                  </a:lnTo>
                  <a:cubicBezTo>
                    <a:pt x="121" y="177"/>
                    <a:pt x="177" y="121"/>
                    <a:pt x="242" y="121"/>
                  </a:cubicBezTo>
                  <a:close/>
                  <a:moveTo>
                    <a:pt x="242" y="0"/>
                  </a:moveTo>
                  <a:cubicBezTo>
                    <a:pt x="112" y="0"/>
                    <a:pt x="1" y="112"/>
                    <a:pt x="1" y="241"/>
                  </a:cubicBezTo>
                  <a:lnTo>
                    <a:pt x="1" y="4277"/>
                  </a:lnTo>
                  <a:cubicBezTo>
                    <a:pt x="1" y="4407"/>
                    <a:pt x="112" y="4518"/>
                    <a:pt x="242" y="4518"/>
                  </a:cubicBezTo>
                  <a:lnTo>
                    <a:pt x="6448" y="4518"/>
                  </a:lnTo>
                  <a:cubicBezTo>
                    <a:pt x="6587" y="4518"/>
                    <a:pt x="6689" y="4407"/>
                    <a:pt x="6689" y="4277"/>
                  </a:cubicBezTo>
                  <a:lnTo>
                    <a:pt x="6689" y="241"/>
                  </a:lnTo>
                  <a:cubicBezTo>
                    <a:pt x="6689" y="112"/>
                    <a:pt x="6587" y="0"/>
                    <a:pt x="6448" y="0"/>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782" name="Google Shape;1782;p9"/>
            <p:cNvSpPr/>
            <p:nvPr/>
          </p:nvSpPr>
          <p:spPr>
            <a:xfrm>
              <a:off x="2658545" y="2148988"/>
              <a:ext cx="19584" cy="19584"/>
            </a:xfrm>
            <a:custGeom>
              <a:rect b="b" l="l" r="r" t="t"/>
              <a:pathLst>
                <a:path extrusionOk="0" h="344" w="344">
                  <a:moveTo>
                    <a:pt x="167" y="112"/>
                  </a:moveTo>
                  <a:cubicBezTo>
                    <a:pt x="205" y="112"/>
                    <a:pt x="223" y="139"/>
                    <a:pt x="223" y="167"/>
                  </a:cubicBezTo>
                  <a:cubicBezTo>
                    <a:pt x="223" y="195"/>
                    <a:pt x="205" y="223"/>
                    <a:pt x="167" y="223"/>
                  </a:cubicBezTo>
                  <a:cubicBezTo>
                    <a:pt x="140" y="223"/>
                    <a:pt x="112" y="195"/>
                    <a:pt x="112" y="167"/>
                  </a:cubicBezTo>
                  <a:cubicBezTo>
                    <a:pt x="112" y="139"/>
                    <a:pt x="140" y="112"/>
                    <a:pt x="167" y="112"/>
                  </a:cubicBezTo>
                  <a:close/>
                  <a:moveTo>
                    <a:pt x="167" y="0"/>
                  </a:moveTo>
                  <a:cubicBezTo>
                    <a:pt x="75" y="0"/>
                    <a:pt x="0" y="74"/>
                    <a:pt x="0" y="167"/>
                  </a:cubicBezTo>
                  <a:cubicBezTo>
                    <a:pt x="0" y="260"/>
                    <a:pt x="75" y="344"/>
                    <a:pt x="167" y="344"/>
                  </a:cubicBezTo>
                  <a:cubicBezTo>
                    <a:pt x="260" y="344"/>
                    <a:pt x="344" y="260"/>
                    <a:pt x="344" y="167"/>
                  </a:cubicBezTo>
                  <a:cubicBezTo>
                    <a:pt x="344" y="74"/>
                    <a:pt x="260" y="0"/>
                    <a:pt x="167" y="0"/>
                  </a:cubicBezTo>
                  <a:close/>
                </a:path>
              </a:pathLst>
            </a:cu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783" name="Google Shape;1783;p9"/>
            <p:cNvSpPr/>
            <p:nvPr/>
          </p:nvSpPr>
          <p:spPr>
            <a:xfrm>
              <a:off x="2696574" y="2148988"/>
              <a:ext cx="19584" cy="19584"/>
            </a:xfrm>
            <a:custGeom>
              <a:rect b="b" l="l" r="r" t="t"/>
              <a:pathLst>
                <a:path extrusionOk="0" h="344" w="344">
                  <a:moveTo>
                    <a:pt x="167" y="112"/>
                  </a:moveTo>
                  <a:cubicBezTo>
                    <a:pt x="205" y="112"/>
                    <a:pt x="223" y="139"/>
                    <a:pt x="223" y="167"/>
                  </a:cubicBezTo>
                  <a:cubicBezTo>
                    <a:pt x="223" y="195"/>
                    <a:pt x="205" y="223"/>
                    <a:pt x="167" y="223"/>
                  </a:cubicBezTo>
                  <a:cubicBezTo>
                    <a:pt x="140" y="223"/>
                    <a:pt x="121" y="195"/>
                    <a:pt x="121" y="167"/>
                  </a:cubicBezTo>
                  <a:cubicBezTo>
                    <a:pt x="121" y="139"/>
                    <a:pt x="140" y="112"/>
                    <a:pt x="167" y="112"/>
                  </a:cubicBezTo>
                  <a:close/>
                  <a:moveTo>
                    <a:pt x="167" y="0"/>
                  </a:moveTo>
                  <a:cubicBezTo>
                    <a:pt x="75" y="0"/>
                    <a:pt x="0" y="74"/>
                    <a:pt x="0" y="167"/>
                  </a:cubicBezTo>
                  <a:cubicBezTo>
                    <a:pt x="0" y="260"/>
                    <a:pt x="75" y="344"/>
                    <a:pt x="167" y="344"/>
                  </a:cubicBezTo>
                  <a:cubicBezTo>
                    <a:pt x="269" y="344"/>
                    <a:pt x="344" y="260"/>
                    <a:pt x="344" y="167"/>
                  </a:cubicBezTo>
                  <a:cubicBezTo>
                    <a:pt x="344" y="74"/>
                    <a:pt x="269" y="0"/>
                    <a:pt x="167" y="0"/>
                  </a:cubicBezTo>
                  <a:close/>
                </a:path>
              </a:pathLst>
            </a:cu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784" name="Google Shape;1784;p9"/>
            <p:cNvSpPr/>
            <p:nvPr/>
          </p:nvSpPr>
          <p:spPr>
            <a:xfrm>
              <a:off x="2734602" y="2148988"/>
              <a:ext cx="19584" cy="19584"/>
            </a:xfrm>
            <a:custGeom>
              <a:rect b="b" l="l" r="r" t="t"/>
              <a:pathLst>
                <a:path extrusionOk="0" h="344" w="344">
                  <a:moveTo>
                    <a:pt x="177" y="112"/>
                  </a:moveTo>
                  <a:cubicBezTo>
                    <a:pt x="204" y="112"/>
                    <a:pt x="232" y="139"/>
                    <a:pt x="232" y="167"/>
                  </a:cubicBezTo>
                  <a:cubicBezTo>
                    <a:pt x="232" y="195"/>
                    <a:pt x="204" y="223"/>
                    <a:pt x="177" y="223"/>
                  </a:cubicBezTo>
                  <a:cubicBezTo>
                    <a:pt x="149" y="223"/>
                    <a:pt x="121" y="195"/>
                    <a:pt x="121" y="167"/>
                  </a:cubicBezTo>
                  <a:cubicBezTo>
                    <a:pt x="121" y="139"/>
                    <a:pt x="149" y="112"/>
                    <a:pt x="177" y="112"/>
                  </a:cubicBezTo>
                  <a:close/>
                  <a:moveTo>
                    <a:pt x="177" y="0"/>
                  </a:moveTo>
                  <a:cubicBezTo>
                    <a:pt x="84" y="0"/>
                    <a:pt x="0" y="74"/>
                    <a:pt x="0" y="167"/>
                  </a:cubicBezTo>
                  <a:cubicBezTo>
                    <a:pt x="0" y="260"/>
                    <a:pt x="84" y="344"/>
                    <a:pt x="177" y="344"/>
                  </a:cubicBezTo>
                  <a:cubicBezTo>
                    <a:pt x="269" y="344"/>
                    <a:pt x="344" y="260"/>
                    <a:pt x="344" y="167"/>
                  </a:cubicBezTo>
                  <a:cubicBezTo>
                    <a:pt x="344" y="74"/>
                    <a:pt x="269" y="0"/>
                    <a:pt x="177" y="0"/>
                  </a:cubicBezTo>
                  <a:close/>
                </a:path>
              </a:pathLst>
            </a:cu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785" name="Google Shape;1785;p9"/>
            <p:cNvSpPr/>
            <p:nvPr/>
          </p:nvSpPr>
          <p:spPr>
            <a:xfrm>
              <a:off x="2494304" y="2179616"/>
              <a:ext cx="173295" cy="173295"/>
            </a:xfrm>
            <a:custGeom>
              <a:rect b="b" l="l" r="r" t="t"/>
              <a:pathLst>
                <a:path extrusionOk="0" h="3044" w="3044">
                  <a:moveTo>
                    <a:pt x="1522" y="0"/>
                  </a:moveTo>
                  <a:cubicBezTo>
                    <a:pt x="678" y="0"/>
                    <a:pt x="0" y="687"/>
                    <a:pt x="0" y="1522"/>
                  </a:cubicBezTo>
                  <a:cubicBezTo>
                    <a:pt x="0" y="2366"/>
                    <a:pt x="678" y="3043"/>
                    <a:pt x="1522" y="3043"/>
                  </a:cubicBezTo>
                  <a:cubicBezTo>
                    <a:pt x="2357" y="3043"/>
                    <a:pt x="3043" y="2366"/>
                    <a:pt x="3043" y="1522"/>
                  </a:cubicBezTo>
                  <a:cubicBezTo>
                    <a:pt x="3043" y="687"/>
                    <a:pt x="2357" y="0"/>
                    <a:pt x="1522" y="0"/>
                  </a:cubicBezTo>
                  <a:close/>
                </a:path>
              </a:pathLst>
            </a:custGeom>
            <a:solidFill>
              <a:schemeClr val="l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786" name="Google Shape;1786;p9"/>
            <p:cNvSpPr/>
            <p:nvPr/>
          </p:nvSpPr>
          <p:spPr>
            <a:xfrm>
              <a:off x="2491116" y="2176428"/>
              <a:ext cx="179614" cy="180127"/>
            </a:xfrm>
            <a:custGeom>
              <a:rect b="b" l="l" r="r" t="t"/>
              <a:pathLst>
                <a:path extrusionOk="0" h="3164" w="3155">
                  <a:moveTo>
                    <a:pt x="1578" y="112"/>
                  </a:moveTo>
                  <a:cubicBezTo>
                    <a:pt x="2385" y="112"/>
                    <a:pt x="3044" y="771"/>
                    <a:pt x="3044" y="1578"/>
                  </a:cubicBezTo>
                  <a:cubicBezTo>
                    <a:pt x="3044" y="2385"/>
                    <a:pt x="2385" y="3043"/>
                    <a:pt x="1578" y="3043"/>
                  </a:cubicBezTo>
                  <a:cubicBezTo>
                    <a:pt x="771" y="3043"/>
                    <a:pt x="112" y="2385"/>
                    <a:pt x="112" y="1578"/>
                  </a:cubicBezTo>
                  <a:cubicBezTo>
                    <a:pt x="112" y="771"/>
                    <a:pt x="771" y="112"/>
                    <a:pt x="1578" y="112"/>
                  </a:cubicBezTo>
                  <a:close/>
                  <a:moveTo>
                    <a:pt x="1578" y="1"/>
                  </a:moveTo>
                  <a:cubicBezTo>
                    <a:pt x="706" y="1"/>
                    <a:pt x="1" y="706"/>
                    <a:pt x="1" y="1578"/>
                  </a:cubicBezTo>
                  <a:cubicBezTo>
                    <a:pt x="1" y="2450"/>
                    <a:pt x="706" y="3164"/>
                    <a:pt x="1578" y="3164"/>
                  </a:cubicBezTo>
                  <a:cubicBezTo>
                    <a:pt x="2450" y="3164"/>
                    <a:pt x="3155" y="2450"/>
                    <a:pt x="3155" y="1578"/>
                  </a:cubicBezTo>
                  <a:cubicBezTo>
                    <a:pt x="3155" y="706"/>
                    <a:pt x="2450" y="1"/>
                    <a:pt x="1578" y="1"/>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787" name="Google Shape;1787;p9"/>
            <p:cNvSpPr/>
            <p:nvPr/>
          </p:nvSpPr>
          <p:spPr>
            <a:xfrm>
              <a:off x="2512806" y="2198118"/>
              <a:ext cx="136290" cy="136290"/>
            </a:xfrm>
            <a:custGeom>
              <a:rect b="b" l="l" r="r" t="t"/>
              <a:pathLst>
                <a:path extrusionOk="0" h="2394" w="2394">
                  <a:moveTo>
                    <a:pt x="1197" y="0"/>
                  </a:moveTo>
                  <a:cubicBezTo>
                    <a:pt x="538" y="0"/>
                    <a:pt x="0" y="538"/>
                    <a:pt x="0" y="1197"/>
                  </a:cubicBezTo>
                  <a:cubicBezTo>
                    <a:pt x="0" y="1855"/>
                    <a:pt x="538" y="2393"/>
                    <a:pt x="1197" y="2393"/>
                  </a:cubicBezTo>
                  <a:cubicBezTo>
                    <a:pt x="1855" y="2393"/>
                    <a:pt x="2394" y="1855"/>
                    <a:pt x="2394" y="1197"/>
                  </a:cubicBezTo>
                  <a:cubicBezTo>
                    <a:pt x="2394" y="538"/>
                    <a:pt x="1855" y="0"/>
                    <a:pt x="1197" y="0"/>
                  </a:cubicBezTo>
                  <a:close/>
                </a:path>
              </a:pathLst>
            </a:cu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788" name="Google Shape;1788;p9"/>
            <p:cNvSpPr/>
            <p:nvPr/>
          </p:nvSpPr>
          <p:spPr>
            <a:xfrm>
              <a:off x="2509618" y="2194930"/>
              <a:ext cx="142667" cy="142667"/>
            </a:xfrm>
            <a:custGeom>
              <a:rect b="b" l="l" r="r" t="t"/>
              <a:pathLst>
                <a:path extrusionOk="0" h="2506" w="2506">
                  <a:moveTo>
                    <a:pt x="1253" y="121"/>
                  </a:moveTo>
                  <a:cubicBezTo>
                    <a:pt x="1874" y="121"/>
                    <a:pt x="2385" y="631"/>
                    <a:pt x="2385" y="1253"/>
                  </a:cubicBezTo>
                  <a:cubicBezTo>
                    <a:pt x="2385" y="1884"/>
                    <a:pt x="1874" y="2394"/>
                    <a:pt x="1253" y="2394"/>
                  </a:cubicBezTo>
                  <a:cubicBezTo>
                    <a:pt x="622" y="2394"/>
                    <a:pt x="112" y="1884"/>
                    <a:pt x="112" y="1253"/>
                  </a:cubicBezTo>
                  <a:cubicBezTo>
                    <a:pt x="112" y="631"/>
                    <a:pt x="622" y="121"/>
                    <a:pt x="1253" y="121"/>
                  </a:cubicBezTo>
                  <a:close/>
                  <a:moveTo>
                    <a:pt x="1253" y="0"/>
                  </a:moveTo>
                  <a:cubicBezTo>
                    <a:pt x="557" y="0"/>
                    <a:pt x="0" y="566"/>
                    <a:pt x="0" y="1253"/>
                  </a:cubicBezTo>
                  <a:cubicBezTo>
                    <a:pt x="0" y="1948"/>
                    <a:pt x="557" y="2505"/>
                    <a:pt x="1253" y="2505"/>
                  </a:cubicBezTo>
                  <a:cubicBezTo>
                    <a:pt x="1939" y="2505"/>
                    <a:pt x="2505" y="1948"/>
                    <a:pt x="2505" y="1253"/>
                  </a:cubicBezTo>
                  <a:cubicBezTo>
                    <a:pt x="2505" y="566"/>
                    <a:pt x="1939" y="0"/>
                    <a:pt x="1253" y="0"/>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789" name="Google Shape;1789;p9"/>
            <p:cNvSpPr/>
            <p:nvPr/>
          </p:nvSpPr>
          <p:spPr>
            <a:xfrm>
              <a:off x="2576168" y="2227664"/>
              <a:ext cx="38599" cy="43381"/>
            </a:xfrm>
            <a:custGeom>
              <a:rect b="b" l="l" r="r" t="t"/>
              <a:pathLst>
                <a:path extrusionOk="0" h="762" w="678">
                  <a:moveTo>
                    <a:pt x="84" y="1"/>
                  </a:moveTo>
                  <a:cubicBezTo>
                    <a:pt x="37" y="1"/>
                    <a:pt x="0" y="38"/>
                    <a:pt x="0" y="75"/>
                  </a:cubicBezTo>
                  <a:lnTo>
                    <a:pt x="0" y="761"/>
                  </a:lnTo>
                  <a:lnTo>
                    <a:pt x="603" y="761"/>
                  </a:lnTo>
                  <a:cubicBezTo>
                    <a:pt x="640" y="761"/>
                    <a:pt x="678" y="724"/>
                    <a:pt x="678" y="678"/>
                  </a:cubicBezTo>
                  <a:cubicBezTo>
                    <a:pt x="678" y="631"/>
                    <a:pt x="640" y="603"/>
                    <a:pt x="603" y="603"/>
                  </a:cubicBezTo>
                  <a:lnTo>
                    <a:pt x="167" y="603"/>
                  </a:lnTo>
                  <a:lnTo>
                    <a:pt x="167" y="75"/>
                  </a:lnTo>
                  <a:cubicBezTo>
                    <a:pt x="167" y="38"/>
                    <a:pt x="130" y="1"/>
                    <a:pt x="84" y="1"/>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790" name="Google Shape;1790;p9"/>
            <p:cNvSpPr/>
            <p:nvPr/>
          </p:nvSpPr>
          <p:spPr>
            <a:xfrm>
              <a:off x="2570874" y="2256698"/>
              <a:ext cx="20666" cy="20666"/>
            </a:xfrm>
            <a:custGeom>
              <a:rect b="b" l="l" r="r" t="t"/>
              <a:pathLst>
                <a:path extrusionOk="0" h="363" w="363">
                  <a:moveTo>
                    <a:pt x="177" y="1"/>
                  </a:moveTo>
                  <a:cubicBezTo>
                    <a:pt x="84" y="1"/>
                    <a:pt x="1" y="84"/>
                    <a:pt x="1" y="186"/>
                  </a:cubicBezTo>
                  <a:cubicBezTo>
                    <a:pt x="1" y="288"/>
                    <a:pt x="84" y="363"/>
                    <a:pt x="177" y="363"/>
                  </a:cubicBezTo>
                  <a:cubicBezTo>
                    <a:pt x="279" y="363"/>
                    <a:pt x="362" y="288"/>
                    <a:pt x="362" y="186"/>
                  </a:cubicBezTo>
                  <a:cubicBezTo>
                    <a:pt x="362" y="84"/>
                    <a:pt x="279" y="1"/>
                    <a:pt x="177" y="1"/>
                  </a:cubicBezTo>
                  <a:close/>
                </a:path>
              </a:pathLst>
            </a:custGeom>
            <a:solidFill>
              <a:schemeClr val="l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791" name="Google Shape;1791;p9"/>
            <p:cNvSpPr/>
            <p:nvPr/>
          </p:nvSpPr>
          <p:spPr>
            <a:xfrm>
              <a:off x="2567686" y="2253567"/>
              <a:ext cx="26985" cy="26985"/>
            </a:xfrm>
            <a:custGeom>
              <a:rect b="b" l="l" r="r" t="t"/>
              <a:pathLst>
                <a:path extrusionOk="0" h="474" w="474">
                  <a:moveTo>
                    <a:pt x="233" y="111"/>
                  </a:moveTo>
                  <a:cubicBezTo>
                    <a:pt x="307" y="111"/>
                    <a:pt x="363" y="167"/>
                    <a:pt x="363" y="241"/>
                  </a:cubicBezTo>
                  <a:cubicBezTo>
                    <a:pt x="363" y="306"/>
                    <a:pt x="307" y="362"/>
                    <a:pt x="233" y="362"/>
                  </a:cubicBezTo>
                  <a:cubicBezTo>
                    <a:pt x="168" y="362"/>
                    <a:pt x="112" y="306"/>
                    <a:pt x="112" y="241"/>
                  </a:cubicBezTo>
                  <a:cubicBezTo>
                    <a:pt x="112" y="167"/>
                    <a:pt x="168" y="111"/>
                    <a:pt x="233" y="111"/>
                  </a:cubicBezTo>
                  <a:close/>
                  <a:moveTo>
                    <a:pt x="233" y="0"/>
                  </a:moveTo>
                  <a:cubicBezTo>
                    <a:pt x="103" y="0"/>
                    <a:pt x="1" y="102"/>
                    <a:pt x="1" y="232"/>
                  </a:cubicBezTo>
                  <a:cubicBezTo>
                    <a:pt x="1" y="371"/>
                    <a:pt x="103" y="473"/>
                    <a:pt x="233" y="473"/>
                  </a:cubicBezTo>
                  <a:cubicBezTo>
                    <a:pt x="372" y="473"/>
                    <a:pt x="474" y="371"/>
                    <a:pt x="474" y="232"/>
                  </a:cubicBezTo>
                  <a:cubicBezTo>
                    <a:pt x="474" y="102"/>
                    <a:pt x="372" y="0"/>
                    <a:pt x="233" y="0"/>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792" name="Google Shape;1792;p9"/>
            <p:cNvSpPr/>
            <p:nvPr/>
          </p:nvSpPr>
          <p:spPr>
            <a:xfrm>
              <a:off x="1792423" y="2126273"/>
              <a:ext cx="556206" cy="494892"/>
            </a:xfrm>
            <a:custGeom>
              <a:rect b="b" l="l" r="r" t="t"/>
              <a:pathLst>
                <a:path extrusionOk="0" h="8693" w="9770">
                  <a:moveTo>
                    <a:pt x="771" y="0"/>
                  </a:moveTo>
                  <a:cubicBezTo>
                    <a:pt x="344" y="0"/>
                    <a:pt x="1" y="353"/>
                    <a:pt x="1" y="780"/>
                  </a:cubicBezTo>
                  <a:lnTo>
                    <a:pt x="1" y="7923"/>
                  </a:lnTo>
                  <a:cubicBezTo>
                    <a:pt x="1" y="8349"/>
                    <a:pt x="344" y="8693"/>
                    <a:pt x="771" y="8693"/>
                  </a:cubicBezTo>
                  <a:lnTo>
                    <a:pt x="8999" y="8693"/>
                  </a:lnTo>
                  <a:cubicBezTo>
                    <a:pt x="9426" y="8693"/>
                    <a:pt x="9769" y="8349"/>
                    <a:pt x="9769" y="7923"/>
                  </a:cubicBezTo>
                  <a:lnTo>
                    <a:pt x="9769" y="780"/>
                  </a:lnTo>
                  <a:cubicBezTo>
                    <a:pt x="9769" y="353"/>
                    <a:pt x="9426" y="0"/>
                    <a:pt x="8999" y="0"/>
                  </a:cubicBezTo>
                  <a:close/>
                </a:path>
              </a:pathLst>
            </a:custGeom>
            <a:solidFill>
              <a:schemeClr val="dk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793" name="Google Shape;1793;p9"/>
            <p:cNvSpPr/>
            <p:nvPr/>
          </p:nvSpPr>
          <p:spPr>
            <a:xfrm>
              <a:off x="1788722" y="2123085"/>
              <a:ext cx="563550" cy="501269"/>
            </a:xfrm>
            <a:custGeom>
              <a:rect b="b" l="l" r="r" t="t"/>
              <a:pathLst>
                <a:path extrusionOk="0" h="8805" w="9899">
                  <a:moveTo>
                    <a:pt x="9064" y="121"/>
                  </a:moveTo>
                  <a:cubicBezTo>
                    <a:pt x="9454" y="121"/>
                    <a:pt x="9778" y="437"/>
                    <a:pt x="9778" y="836"/>
                  </a:cubicBezTo>
                  <a:lnTo>
                    <a:pt x="9778" y="7979"/>
                  </a:lnTo>
                  <a:cubicBezTo>
                    <a:pt x="9778" y="8368"/>
                    <a:pt x="9454" y="8693"/>
                    <a:pt x="9064" y="8693"/>
                  </a:cubicBezTo>
                  <a:lnTo>
                    <a:pt x="836" y="8693"/>
                  </a:lnTo>
                  <a:cubicBezTo>
                    <a:pt x="446" y="8693"/>
                    <a:pt x="121" y="8368"/>
                    <a:pt x="121" y="7979"/>
                  </a:cubicBezTo>
                  <a:lnTo>
                    <a:pt x="121" y="836"/>
                  </a:lnTo>
                  <a:cubicBezTo>
                    <a:pt x="121" y="437"/>
                    <a:pt x="446" y="121"/>
                    <a:pt x="836" y="121"/>
                  </a:cubicBezTo>
                  <a:close/>
                  <a:moveTo>
                    <a:pt x="836" y="1"/>
                  </a:moveTo>
                  <a:cubicBezTo>
                    <a:pt x="381" y="1"/>
                    <a:pt x="1" y="372"/>
                    <a:pt x="1" y="836"/>
                  </a:cubicBezTo>
                  <a:lnTo>
                    <a:pt x="1" y="7979"/>
                  </a:lnTo>
                  <a:cubicBezTo>
                    <a:pt x="1" y="8433"/>
                    <a:pt x="381" y="8804"/>
                    <a:pt x="836" y="8804"/>
                  </a:cubicBezTo>
                  <a:lnTo>
                    <a:pt x="9064" y="8804"/>
                  </a:lnTo>
                  <a:cubicBezTo>
                    <a:pt x="9519" y="8804"/>
                    <a:pt x="9899" y="8433"/>
                    <a:pt x="9899" y="7979"/>
                  </a:cubicBezTo>
                  <a:lnTo>
                    <a:pt x="9899" y="836"/>
                  </a:lnTo>
                  <a:cubicBezTo>
                    <a:pt x="9899" y="372"/>
                    <a:pt x="9519" y="1"/>
                    <a:pt x="9064" y="1"/>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794" name="Google Shape;1794;p9"/>
            <p:cNvSpPr/>
            <p:nvPr/>
          </p:nvSpPr>
          <p:spPr>
            <a:xfrm>
              <a:off x="1978354" y="2178819"/>
              <a:ext cx="183827" cy="167488"/>
            </a:xfrm>
            <a:custGeom>
              <a:rect b="b" l="l" r="r" t="t"/>
              <a:pathLst>
                <a:path extrusionOk="0" h="2942" w="3229">
                  <a:moveTo>
                    <a:pt x="1618" y="0"/>
                  </a:moveTo>
                  <a:cubicBezTo>
                    <a:pt x="1241" y="0"/>
                    <a:pt x="863" y="144"/>
                    <a:pt x="575" y="432"/>
                  </a:cubicBezTo>
                  <a:cubicBezTo>
                    <a:pt x="0" y="1007"/>
                    <a:pt x="0" y="1935"/>
                    <a:pt x="575" y="2510"/>
                  </a:cubicBezTo>
                  <a:cubicBezTo>
                    <a:pt x="863" y="2797"/>
                    <a:pt x="1241" y="2941"/>
                    <a:pt x="1618" y="2941"/>
                  </a:cubicBezTo>
                  <a:cubicBezTo>
                    <a:pt x="1995" y="2941"/>
                    <a:pt x="2370" y="2797"/>
                    <a:pt x="2653" y="2510"/>
                  </a:cubicBezTo>
                  <a:cubicBezTo>
                    <a:pt x="3228" y="1935"/>
                    <a:pt x="3228" y="1007"/>
                    <a:pt x="2653" y="432"/>
                  </a:cubicBezTo>
                  <a:cubicBezTo>
                    <a:pt x="2370" y="144"/>
                    <a:pt x="1995" y="0"/>
                    <a:pt x="1618" y="0"/>
                  </a:cubicBezTo>
                  <a:close/>
                </a:path>
              </a:pathLst>
            </a:cu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795" name="Google Shape;1795;p9"/>
            <p:cNvSpPr/>
            <p:nvPr/>
          </p:nvSpPr>
          <p:spPr>
            <a:xfrm>
              <a:off x="1983591" y="2175403"/>
              <a:ext cx="173807" cy="174320"/>
            </a:xfrm>
            <a:custGeom>
              <a:rect b="b" l="l" r="r" t="t"/>
              <a:pathLst>
                <a:path extrusionOk="0" h="3062" w="3053">
                  <a:moveTo>
                    <a:pt x="1532" y="121"/>
                  </a:moveTo>
                  <a:cubicBezTo>
                    <a:pt x="2311" y="121"/>
                    <a:pt x="2942" y="752"/>
                    <a:pt x="2942" y="1531"/>
                  </a:cubicBezTo>
                  <a:cubicBezTo>
                    <a:pt x="2942" y="2310"/>
                    <a:pt x="2311" y="2941"/>
                    <a:pt x="1532" y="2941"/>
                  </a:cubicBezTo>
                  <a:cubicBezTo>
                    <a:pt x="752" y="2941"/>
                    <a:pt x="112" y="2310"/>
                    <a:pt x="112" y="1531"/>
                  </a:cubicBezTo>
                  <a:cubicBezTo>
                    <a:pt x="112" y="752"/>
                    <a:pt x="752" y="121"/>
                    <a:pt x="1532" y="121"/>
                  </a:cubicBezTo>
                  <a:close/>
                  <a:moveTo>
                    <a:pt x="1532" y="0"/>
                  </a:moveTo>
                  <a:cubicBezTo>
                    <a:pt x="687" y="0"/>
                    <a:pt x="1" y="687"/>
                    <a:pt x="1" y="1531"/>
                  </a:cubicBezTo>
                  <a:cubicBezTo>
                    <a:pt x="1" y="2375"/>
                    <a:pt x="687" y="3061"/>
                    <a:pt x="1532" y="3061"/>
                  </a:cubicBezTo>
                  <a:cubicBezTo>
                    <a:pt x="2366" y="3061"/>
                    <a:pt x="3053" y="2375"/>
                    <a:pt x="3053" y="1531"/>
                  </a:cubicBezTo>
                  <a:cubicBezTo>
                    <a:pt x="3053" y="687"/>
                    <a:pt x="2366" y="0"/>
                    <a:pt x="1532" y="0"/>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796" name="Google Shape;1796;p9"/>
            <p:cNvSpPr/>
            <p:nvPr/>
          </p:nvSpPr>
          <p:spPr>
            <a:xfrm>
              <a:off x="2031697" y="2262505"/>
              <a:ext cx="76058" cy="38485"/>
            </a:xfrm>
            <a:custGeom>
              <a:rect b="b" l="l" r="r" t="t"/>
              <a:pathLst>
                <a:path extrusionOk="0" h="676" w="1336">
                  <a:moveTo>
                    <a:pt x="668" y="1"/>
                  </a:moveTo>
                  <a:cubicBezTo>
                    <a:pt x="297" y="1"/>
                    <a:pt x="0" y="307"/>
                    <a:pt x="0" y="669"/>
                  </a:cubicBezTo>
                  <a:cubicBezTo>
                    <a:pt x="0" y="673"/>
                    <a:pt x="334" y="676"/>
                    <a:pt x="668" y="676"/>
                  </a:cubicBezTo>
                  <a:cubicBezTo>
                    <a:pt x="1002" y="676"/>
                    <a:pt x="1336" y="673"/>
                    <a:pt x="1336" y="669"/>
                  </a:cubicBezTo>
                  <a:cubicBezTo>
                    <a:pt x="1336" y="307"/>
                    <a:pt x="1039" y="1"/>
                    <a:pt x="668" y="1"/>
                  </a:cubicBezTo>
                  <a:close/>
                </a:path>
              </a:pathLst>
            </a:custGeom>
            <a:solidFill>
              <a:schemeClr val="l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797" name="Google Shape;1797;p9"/>
            <p:cNvSpPr/>
            <p:nvPr/>
          </p:nvSpPr>
          <p:spPr>
            <a:xfrm>
              <a:off x="2027996" y="2259374"/>
              <a:ext cx="82947" cy="44918"/>
            </a:xfrm>
            <a:custGeom>
              <a:rect b="b" l="l" r="r" t="t"/>
              <a:pathLst>
                <a:path extrusionOk="0" h="789" w="1457">
                  <a:moveTo>
                    <a:pt x="733" y="121"/>
                  </a:moveTo>
                  <a:cubicBezTo>
                    <a:pt x="1048" y="121"/>
                    <a:pt x="1308" y="362"/>
                    <a:pt x="1336" y="668"/>
                  </a:cubicBezTo>
                  <a:lnTo>
                    <a:pt x="121" y="668"/>
                  </a:lnTo>
                  <a:cubicBezTo>
                    <a:pt x="149" y="362"/>
                    <a:pt x="418" y="121"/>
                    <a:pt x="733" y="121"/>
                  </a:cubicBezTo>
                  <a:close/>
                  <a:moveTo>
                    <a:pt x="733" y="0"/>
                  </a:moveTo>
                  <a:cubicBezTo>
                    <a:pt x="334" y="0"/>
                    <a:pt x="0" y="325"/>
                    <a:pt x="0" y="733"/>
                  </a:cubicBezTo>
                  <a:cubicBezTo>
                    <a:pt x="0" y="789"/>
                    <a:pt x="0" y="789"/>
                    <a:pt x="297" y="789"/>
                  </a:cubicBezTo>
                  <a:lnTo>
                    <a:pt x="807" y="789"/>
                  </a:lnTo>
                  <a:cubicBezTo>
                    <a:pt x="1457" y="789"/>
                    <a:pt x="1457" y="789"/>
                    <a:pt x="1457" y="733"/>
                  </a:cubicBezTo>
                  <a:cubicBezTo>
                    <a:pt x="1457" y="325"/>
                    <a:pt x="1132" y="0"/>
                    <a:pt x="733" y="0"/>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798" name="Google Shape;1798;p9"/>
            <p:cNvSpPr/>
            <p:nvPr/>
          </p:nvSpPr>
          <p:spPr>
            <a:xfrm>
              <a:off x="2048035" y="2214456"/>
              <a:ext cx="43381" cy="43381"/>
            </a:xfrm>
            <a:custGeom>
              <a:rect b="b" l="l" r="r" t="t"/>
              <a:pathLst>
                <a:path extrusionOk="0" h="762" w="762">
                  <a:moveTo>
                    <a:pt x="381" y="1"/>
                  </a:moveTo>
                  <a:cubicBezTo>
                    <a:pt x="177" y="1"/>
                    <a:pt x="1" y="168"/>
                    <a:pt x="1" y="381"/>
                  </a:cubicBezTo>
                  <a:cubicBezTo>
                    <a:pt x="1" y="585"/>
                    <a:pt x="177" y="761"/>
                    <a:pt x="381" y="761"/>
                  </a:cubicBezTo>
                  <a:cubicBezTo>
                    <a:pt x="594" y="761"/>
                    <a:pt x="761" y="585"/>
                    <a:pt x="761" y="381"/>
                  </a:cubicBezTo>
                  <a:cubicBezTo>
                    <a:pt x="761" y="168"/>
                    <a:pt x="594" y="1"/>
                    <a:pt x="381" y="1"/>
                  </a:cubicBezTo>
                  <a:close/>
                </a:path>
              </a:pathLst>
            </a:custGeom>
            <a:solidFill>
              <a:schemeClr val="l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799" name="Google Shape;1799;p9"/>
            <p:cNvSpPr/>
            <p:nvPr/>
          </p:nvSpPr>
          <p:spPr>
            <a:xfrm>
              <a:off x="2044847" y="2210756"/>
              <a:ext cx="50269" cy="50212"/>
            </a:xfrm>
            <a:custGeom>
              <a:rect b="b" l="l" r="r" t="t"/>
              <a:pathLst>
                <a:path extrusionOk="0" h="882" w="883">
                  <a:moveTo>
                    <a:pt x="437" y="121"/>
                  </a:moveTo>
                  <a:cubicBezTo>
                    <a:pt x="613" y="121"/>
                    <a:pt x="762" y="260"/>
                    <a:pt x="762" y="437"/>
                  </a:cubicBezTo>
                  <a:cubicBezTo>
                    <a:pt x="762" y="622"/>
                    <a:pt x="613" y="761"/>
                    <a:pt x="437" y="761"/>
                  </a:cubicBezTo>
                  <a:cubicBezTo>
                    <a:pt x="261" y="761"/>
                    <a:pt x="122" y="622"/>
                    <a:pt x="122" y="437"/>
                  </a:cubicBezTo>
                  <a:cubicBezTo>
                    <a:pt x="122" y="260"/>
                    <a:pt x="261" y="121"/>
                    <a:pt x="437" y="121"/>
                  </a:cubicBezTo>
                  <a:close/>
                  <a:moveTo>
                    <a:pt x="437" y="1"/>
                  </a:moveTo>
                  <a:cubicBezTo>
                    <a:pt x="196" y="1"/>
                    <a:pt x="1" y="195"/>
                    <a:pt x="1" y="437"/>
                  </a:cubicBezTo>
                  <a:cubicBezTo>
                    <a:pt x="1" y="687"/>
                    <a:pt x="196" y="882"/>
                    <a:pt x="437" y="882"/>
                  </a:cubicBezTo>
                  <a:cubicBezTo>
                    <a:pt x="678" y="882"/>
                    <a:pt x="873" y="687"/>
                    <a:pt x="882" y="437"/>
                  </a:cubicBezTo>
                  <a:cubicBezTo>
                    <a:pt x="882" y="195"/>
                    <a:pt x="678" y="1"/>
                    <a:pt x="437" y="1"/>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800" name="Google Shape;1800;p9"/>
            <p:cNvSpPr/>
            <p:nvPr/>
          </p:nvSpPr>
          <p:spPr>
            <a:xfrm>
              <a:off x="1908103" y="2387692"/>
              <a:ext cx="324843" cy="58695"/>
            </a:xfrm>
            <a:custGeom>
              <a:rect b="b" l="l" r="r" t="t"/>
              <a:pathLst>
                <a:path extrusionOk="0" h="1031" w="5706">
                  <a:moveTo>
                    <a:pt x="511" y="0"/>
                  </a:moveTo>
                  <a:cubicBezTo>
                    <a:pt x="232" y="0"/>
                    <a:pt x="0" y="232"/>
                    <a:pt x="0" y="511"/>
                  </a:cubicBezTo>
                  <a:cubicBezTo>
                    <a:pt x="0" y="798"/>
                    <a:pt x="232" y="1030"/>
                    <a:pt x="511" y="1030"/>
                  </a:cubicBezTo>
                  <a:lnTo>
                    <a:pt x="5195" y="1030"/>
                  </a:lnTo>
                  <a:cubicBezTo>
                    <a:pt x="5483" y="1030"/>
                    <a:pt x="5705" y="798"/>
                    <a:pt x="5705" y="511"/>
                  </a:cubicBezTo>
                  <a:cubicBezTo>
                    <a:pt x="5705" y="232"/>
                    <a:pt x="5474" y="0"/>
                    <a:pt x="5195" y="0"/>
                  </a:cubicBezTo>
                  <a:close/>
                </a:path>
              </a:pathLst>
            </a:cu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801" name="Google Shape;1801;p9"/>
            <p:cNvSpPr/>
            <p:nvPr/>
          </p:nvSpPr>
          <p:spPr>
            <a:xfrm>
              <a:off x="1904915" y="2384504"/>
              <a:ext cx="331731" cy="65014"/>
            </a:xfrm>
            <a:custGeom>
              <a:rect b="b" l="l" r="r" t="t"/>
              <a:pathLst>
                <a:path extrusionOk="0" h="1142" w="5827">
                  <a:moveTo>
                    <a:pt x="5251" y="112"/>
                  </a:moveTo>
                  <a:cubicBezTo>
                    <a:pt x="5502" y="112"/>
                    <a:pt x="5706" y="316"/>
                    <a:pt x="5706" y="567"/>
                  </a:cubicBezTo>
                  <a:cubicBezTo>
                    <a:pt x="5706" y="817"/>
                    <a:pt x="5502" y="1021"/>
                    <a:pt x="5251" y="1021"/>
                  </a:cubicBezTo>
                  <a:lnTo>
                    <a:pt x="567" y="1021"/>
                  </a:lnTo>
                  <a:cubicBezTo>
                    <a:pt x="316" y="1021"/>
                    <a:pt x="112" y="817"/>
                    <a:pt x="112" y="567"/>
                  </a:cubicBezTo>
                  <a:cubicBezTo>
                    <a:pt x="112" y="316"/>
                    <a:pt x="316" y="112"/>
                    <a:pt x="567" y="112"/>
                  </a:cubicBezTo>
                  <a:close/>
                  <a:moveTo>
                    <a:pt x="567" y="1"/>
                  </a:moveTo>
                  <a:cubicBezTo>
                    <a:pt x="251" y="1"/>
                    <a:pt x="1" y="251"/>
                    <a:pt x="1" y="567"/>
                  </a:cubicBezTo>
                  <a:cubicBezTo>
                    <a:pt x="1" y="882"/>
                    <a:pt x="251" y="1142"/>
                    <a:pt x="567" y="1142"/>
                  </a:cubicBezTo>
                  <a:lnTo>
                    <a:pt x="5251" y="1142"/>
                  </a:lnTo>
                  <a:cubicBezTo>
                    <a:pt x="5567" y="1142"/>
                    <a:pt x="5826" y="882"/>
                    <a:pt x="5826" y="567"/>
                  </a:cubicBezTo>
                  <a:cubicBezTo>
                    <a:pt x="5826" y="251"/>
                    <a:pt x="5567" y="1"/>
                    <a:pt x="5251" y="1"/>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802" name="Google Shape;1802;p9"/>
            <p:cNvSpPr/>
            <p:nvPr/>
          </p:nvSpPr>
          <p:spPr>
            <a:xfrm>
              <a:off x="2023726" y="2561439"/>
              <a:ext cx="93536" cy="10589"/>
            </a:xfrm>
            <a:custGeom>
              <a:rect b="b" l="l" r="r" t="t"/>
              <a:pathLst>
                <a:path extrusionOk="0" h="186" w="1643">
                  <a:moveTo>
                    <a:pt x="94" y="0"/>
                  </a:moveTo>
                  <a:cubicBezTo>
                    <a:pt x="38" y="0"/>
                    <a:pt x="1" y="37"/>
                    <a:pt x="1" y="84"/>
                  </a:cubicBezTo>
                  <a:lnTo>
                    <a:pt x="1" y="93"/>
                  </a:lnTo>
                  <a:cubicBezTo>
                    <a:pt x="1" y="149"/>
                    <a:pt x="38" y="186"/>
                    <a:pt x="94" y="186"/>
                  </a:cubicBezTo>
                  <a:lnTo>
                    <a:pt x="1550" y="186"/>
                  </a:lnTo>
                  <a:cubicBezTo>
                    <a:pt x="1606" y="186"/>
                    <a:pt x="1643" y="149"/>
                    <a:pt x="1643" y="93"/>
                  </a:cubicBezTo>
                  <a:lnTo>
                    <a:pt x="1643" y="84"/>
                  </a:lnTo>
                  <a:cubicBezTo>
                    <a:pt x="1643" y="37"/>
                    <a:pt x="1606" y="0"/>
                    <a:pt x="1550" y="0"/>
                  </a:cubicBezTo>
                  <a:close/>
                </a:path>
              </a:pathLst>
            </a:custGeom>
            <a:solidFill>
              <a:srgbClr val="FFFFFF"/>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803" name="Google Shape;1803;p9"/>
            <p:cNvSpPr/>
            <p:nvPr/>
          </p:nvSpPr>
          <p:spPr>
            <a:xfrm>
              <a:off x="2269832" y="2159406"/>
              <a:ext cx="39680" cy="38769"/>
            </a:xfrm>
            <a:custGeom>
              <a:rect b="b" l="l" r="r" t="t"/>
              <a:pathLst>
                <a:path extrusionOk="0" h="681" w="697">
                  <a:moveTo>
                    <a:pt x="631" y="0"/>
                  </a:moveTo>
                  <a:cubicBezTo>
                    <a:pt x="615" y="0"/>
                    <a:pt x="599" y="7"/>
                    <a:pt x="585" y="21"/>
                  </a:cubicBezTo>
                  <a:lnTo>
                    <a:pt x="29" y="578"/>
                  </a:lnTo>
                  <a:cubicBezTo>
                    <a:pt x="1" y="597"/>
                    <a:pt x="1" y="634"/>
                    <a:pt x="29" y="661"/>
                  </a:cubicBezTo>
                  <a:cubicBezTo>
                    <a:pt x="38" y="671"/>
                    <a:pt x="57" y="680"/>
                    <a:pt x="66" y="680"/>
                  </a:cubicBezTo>
                  <a:cubicBezTo>
                    <a:pt x="84" y="680"/>
                    <a:pt x="94" y="671"/>
                    <a:pt x="112" y="661"/>
                  </a:cubicBezTo>
                  <a:lnTo>
                    <a:pt x="669" y="96"/>
                  </a:lnTo>
                  <a:cubicBezTo>
                    <a:pt x="697" y="77"/>
                    <a:pt x="697" y="40"/>
                    <a:pt x="669" y="21"/>
                  </a:cubicBezTo>
                  <a:cubicBezTo>
                    <a:pt x="659" y="7"/>
                    <a:pt x="646" y="0"/>
                    <a:pt x="631" y="0"/>
                  </a:cubicBezTo>
                  <a:close/>
                </a:path>
              </a:pathLst>
            </a:cu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804" name="Google Shape;1804;p9"/>
            <p:cNvSpPr/>
            <p:nvPr/>
          </p:nvSpPr>
          <p:spPr>
            <a:xfrm>
              <a:off x="2269832" y="2159406"/>
              <a:ext cx="39680" cy="38769"/>
            </a:xfrm>
            <a:custGeom>
              <a:rect b="b" l="l" r="r" t="t"/>
              <a:pathLst>
                <a:path extrusionOk="0" h="681" w="697">
                  <a:moveTo>
                    <a:pt x="67" y="0"/>
                  </a:moveTo>
                  <a:cubicBezTo>
                    <a:pt x="52" y="0"/>
                    <a:pt x="38" y="7"/>
                    <a:pt x="29" y="21"/>
                  </a:cubicBezTo>
                  <a:cubicBezTo>
                    <a:pt x="1" y="40"/>
                    <a:pt x="1" y="77"/>
                    <a:pt x="29" y="96"/>
                  </a:cubicBezTo>
                  <a:lnTo>
                    <a:pt x="585" y="661"/>
                  </a:lnTo>
                  <a:cubicBezTo>
                    <a:pt x="595" y="671"/>
                    <a:pt x="613" y="680"/>
                    <a:pt x="632" y="680"/>
                  </a:cubicBezTo>
                  <a:cubicBezTo>
                    <a:pt x="641" y="680"/>
                    <a:pt x="659" y="671"/>
                    <a:pt x="669" y="661"/>
                  </a:cubicBezTo>
                  <a:cubicBezTo>
                    <a:pt x="697" y="634"/>
                    <a:pt x="697" y="597"/>
                    <a:pt x="669" y="578"/>
                  </a:cubicBezTo>
                  <a:lnTo>
                    <a:pt x="112" y="21"/>
                  </a:lnTo>
                  <a:cubicBezTo>
                    <a:pt x="98" y="7"/>
                    <a:pt x="82" y="0"/>
                    <a:pt x="67" y="0"/>
                  </a:cubicBezTo>
                  <a:close/>
                </a:path>
              </a:pathLst>
            </a:cu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805" name="Google Shape;1805;p9"/>
            <p:cNvSpPr/>
            <p:nvPr/>
          </p:nvSpPr>
          <p:spPr>
            <a:xfrm>
              <a:off x="2127793" y="2705071"/>
              <a:ext cx="71903" cy="201248"/>
            </a:xfrm>
            <a:custGeom>
              <a:rect b="b" l="l" r="r" t="t"/>
              <a:pathLst>
                <a:path extrusionOk="0" h="3535" w="1263">
                  <a:moveTo>
                    <a:pt x="0" y="1"/>
                  </a:moveTo>
                  <a:lnTo>
                    <a:pt x="0" y="3535"/>
                  </a:lnTo>
                  <a:lnTo>
                    <a:pt x="1262" y="3535"/>
                  </a:lnTo>
                  <a:lnTo>
                    <a:pt x="1262" y="1"/>
                  </a:lnTo>
                  <a:close/>
                </a:path>
              </a:pathLst>
            </a:custGeom>
            <a:solidFill>
              <a:srgbClr val="01004C"/>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806" name="Google Shape;1806;p9"/>
            <p:cNvSpPr/>
            <p:nvPr/>
          </p:nvSpPr>
          <p:spPr>
            <a:xfrm>
              <a:off x="2124605" y="2701883"/>
              <a:ext cx="78222" cy="208136"/>
            </a:xfrm>
            <a:custGeom>
              <a:rect b="b" l="l" r="r" t="t"/>
              <a:pathLst>
                <a:path extrusionOk="0" h="3656" w="1374">
                  <a:moveTo>
                    <a:pt x="1262" y="112"/>
                  </a:moveTo>
                  <a:lnTo>
                    <a:pt x="1262" y="3535"/>
                  </a:lnTo>
                  <a:lnTo>
                    <a:pt x="121" y="3535"/>
                  </a:lnTo>
                  <a:lnTo>
                    <a:pt x="121" y="112"/>
                  </a:lnTo>
                  <a:close/>
                  <a:moveTo>
                    <a:pt x="66" y="1"/>
                  </a:moveTo>
                  <a:cubicBezTo>
                    <a:pt x="29" y="1"/>
                    <a:pt x="1" y="29"/>
                    <a:pt x="1" y="57"/>
                  </a:cubicBezTo>
                  <a:lnTo>
                    <a:pt x="1" y="3591"/>
                  </a:lnTo>
                  <a:cubicBezTo>
                    <a:pt x="1" y="3628"/>
                    <a:pt x="29" y="3656"/>
                    <a:pt x="66" y="3656"/>
                  </a:cubicBezTo>
                  <a:lnTo>
                    <a:pt x="1318" y="3656"/>
                  </a:lnTo>
                  <a:cubicBezTo>
                    <a:pt x="1355" y="3656"/>
                    <a:pt x="1374" y="3628"/>
                    <a:pt x="1374" y="3591"/>
                  </a:cubicBezTo>
                  <a:lnTo>
                    <a:pt x="1374" y="57"/>
                  </a:lnTo>
                  <a:cubicBezTo>
                    <a:pt x="1374" y="29"/>
                    <a:pt x="1355" y="1"/>
                    <a:pt x="1318" y="1"/>
                  </a:cubicBezTo>
                  <a:close/>
                </a:path>
              </a:pathLst>
            </a:custGeom>
            <a:solidFill>
              <a:srgbClr val="01004C"/>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807" name="Google Shape;1807;p9"/>
            <p:cNvSpPr/>
            <p:nvPr/>
          </p:nvSpPr>
          <p:spPr>
            <a:xfrm>
              <a:off x="2026402" y="2792742"/>
              <a:ext cx="71846" cy="113575"/>
            </a:xfrm>
            <a:custGeom>
              <a:rect b="b" l="l" r="r" t="t"/>
              <a:pathLst>
                <a:path extrusionOk="0" h="1995" w="1262">
                  <a:moveTo>
                    <a:pt x="0" y="1"/>
                  </a:moveTo>
                  <a:lnTo>
                    <a:pt x="0" y="1995"/>
                  </a:lnTo>
                  <a:lnTo>
                    <a:pt x="1262" y="1995"/>
                  </a:lnTo>
                  <a:lnTo>
                    <a:pt x="1262" y="1"/>
                  </a:lnTo>
                  <a:close/>
                </a:path>
              </a:pathLst>
            </a:custGeom>
            <a:solidFill>
              <a:srgbClr val="01004C"/>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808" name="Google Shape;1808;p9"/>
            <p:cNvSpPr/>
            <p:nvPr/>
          </p:nvSpPr>
          <p:spPr>
            <a:xfrm>
              <a:off x="2023214" y="2789554"/>
              <a:ext cx="78222" cy="120464"/>
            </a:xfrm>
            <a:custGeom>
              <a:rect b="b" l="l" r="r" t="t"/>
              <a:pathLst>
                <a:path extrusionOk="0" h="2116" w="1374">
                  <a:moveTo>
                    <a:pt x="1262" y="112"/>
                  </a:moveTo>
                  <a:lnTo>
                    <a:pt x="1262" y="1995"/>
                  </a:lnTo>
                  <a:lnTo>
                    <a:pt x="121" y="1995"/>
                  </a:lnTo>
                  <a:lnTo>
                    <a:pt x="121" y="112"/>
                  </a:lnTo>
                  <a:close/>
                  <a:moveTo>
                    <a:pt x="56" y="1"/>
                  </a:moveTo>
                  <a:cubicBezTo>
                    <a:pt x="28" y="1"/>
                    <a:pt x="1" y="19"/>
                    <a:pt x="1" y="57"/>
                  </a:cubicBezTo>
                  <a:lnTo>
                    <a:pt x="1" y="2051"/>
                  </a:lnTo>
                  <a:cubicBezTo>
                    <a:pt x="1" y="2088"/>
                    <a:pt x="28" y="2116"/>
                    <a:pt x="56" y="2116"/>
                  </a:cubicBezTo>
                  <a:lnTo>
                    <a:pt x="1318" y="2116"/>
                  </a:lnTo>
                  <a:cubicBezTo>
                    <a:pt x="1355" y="2116"/>
                    <a:pt x="1374" y="2088"/>
                    <a:pt x="1374" y="2051"/>
                  </a:cubicBezTo>
                  <a:lnTo>
                    <a:pt x="1374" y="57"/>
                  </a:lnTo>
                  <a:cubicBezTo>
                    <a:pt x="1374" y="19"/>
                    <a:pt x="1355" y="1"/>
                    <a:pt x="1318" y="1"/>
                  </a:cubicBezTo>
                  <a:close/>
                </a:path>
              </a:pathLst>
            </a:custGeom>
            <a:solidFill>
              <a:srgbClr val="01004C"/>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809" name="Google Shape;1809;p9"/>
            <p:cNvSpPr/>
            <p:nvPr/>
          </p:nvSpPr>
          <p:spPr>
            <a:xfrm>
              <a:off x="2123011" y="2705071"/>
              <a:ext cx="71390" cy="194416"/>
            </a:xfrm>
            <a:custGeom>
              <a:rect b="b" l="l" r="r" t="t"/>
              <a:pathLst>
                <a:path extrusionOk="0" h="3415" w="1254">
                  <a:moveTo>
                    <a:pt x="1" y="1"/>
                  </a:moveTo>
                  <a:lnTo>
                    <a:pt x="1" y="3414"/>
                  </a:lnTo>
                  <a:lnTo>
                    <a:pt x="1253" y="3414"/>
                  </a:lnTo>
                  <a:lnTo>
                    <a:pt x="1253" y="1"/>
                  </a:lnTo>
                  <a:close/>
                </a:path>
              </a:pathLst>
            </a:custGeom>
            <a:solidFill>
              <a:srgbClr val="7C55FF"/>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810" name="Google Shape;1810;p9"/>
            <p:cNvSpPr/>
            <p:nvPr/>
          </p:nvSpPr>
          <p:spPr>
            <a:xfrm>
              <a:off x="2119311" y="2701883"/>
              <a:ext cx="78791" cy="200792"/>
            </a:xfrm>
            <a:custGeom>
              <a:rect b="b" l="l" r="r" t="t"/>
              <a:pathLst>
                <a:path extrusionOk="0" h="3527" w="1384">
                  <a:moveTo>
                    <a:pt x="1263" y="112"/>
                  </a:moveTo>
                  <a:lnTo>
                    <a:pt x="1263" y="3405"/>
                  </a:lnTo>
                  <a:lnTo>
                    <a:pt x="122" y="3405"/>
                  </a:lnTo>
                  <a:lnTo>
                    <a:pt x="122" y="112"/>
                  </a:lnTo>
                  <a:close/>
                  <a:moveTo>
                    <a:pt x="1" y="1"/>
                  </a:moveTo>
                  <a:lnTo>
                    <a:pt x="1" y="3526"/>
                  </a:lnTo>
                  <a:lnTo>
                    <a:pt x="1383" y="3526"/>
                  </a:lnTo>
                  <a:lnTo>
                    <a:pt x="1383" y="1"/>
                  </a:lnTo>
                  <a:close/>
                </a:path>
              </a:pathLst>
            </a:custGeom>
            <a:solidFill>
              <a:srgbClr val="01004C"/>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811" name="Google Shape;1811;p9"/>
            <p:cNvSpPr/>
            <p:nvPr/>
          </p:nvSpPr>
          <p:spPr>
            <a:xfrm>
              <a:off x="2021108" y="2792742"/>
              <a:ext cx="71903" cy="106744"/>
            </a:xfrm>
            <a:custGeom>
              <a:rect b="b" l="l" r="r" t="t"/>
              <a:pathLst>
                <a:path extrusionOk="0" h="1875" w="1263">
                  <a:moveTo>
                    <a:pt x="1" y="1"/>
                  </a:moveTo>
                  <a:lnTo>
                    <a:pt x="1" y="1874"/>
                  </a:lnTo>
                  <a:lnTo>
                    <a:pt x="1262" y="1874"/>
                  </a:lnTo>
                  <a:lnTo>
                    <a:pt x="1262" y="1"/>
                  </a:lnTo>
                  <a:close/>
                </a:path>
              </a:pathLst>
            </a:custGeom>
            <a:solidFill>
              <a:srgbClr val="2AAFEB"/>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812" name="Google Shape;1812;p9"/>
            <p:cNvSpPr/>
            <p:nvPr/>
          </p:nvSpPr>
          <p:spPr>
            <a:xfrm>
              <a:off x="2017920" y="2789554"/>
              <a:ext cx="78222" cy="113120"/>
            </a:xfrm>
            <a:custGeom>
              <a:rect b="b" l="l" r="r" t="t"/>
              <a:pathLst>
                <a:path extrusionOk="0" h="1987" w="1374">
                  <a:moveTo>
                    <a:pt x="1262" y="112"/>
                  </a:moveTo>
                  <a:lnTo>
                    <a:pt x="1262" y="1865"/>
                  </a:lnTo>
                  <a:lnTo>
                    <a:pt x="121" y="1865"/>
                  </a:lnTo>
                  <a:lnTo>
                    <a:pt x="121" y="112"/>
                  </a:lnTo>
                  <a:close/>
                  <a:moveTo>
                    <a:pt x="57" y="1"/>
                  </a:moveTo>
                  <a:cubicBezTo>
                    <a:pt x="29" y="1"/>
                    <a:pt x="1" y="19"/>
                    <a:pt x="1" y="57"/>
                  </a:cubicBezTo>
                  <a:lnTo>
                    <a:pt x="1" y="1930"/>
                  </a:lnTo>
                  <a:cubicBezTo>
                    <a:pt x="1" y="1958"/>
                    <a:pt x="29" y="1986"/>
                    <a:pt x="57" y="1986"/>
                  </a:cubicBezTo>
                  <a:lnTo>
                    <a:pt x="1318" y="1986"/>
                  </a:lnTo>
                  <a:cubicBezTo>
                    <a:pt x="1355" y="1986"/>
                    <a:pt x="1374" y="1958"/>
                    <a:pt x="1374" y="1930"/>
                  </a:cubicBezTo>
                  <a:lnTo>
                    <a:pt x="1374" y="57"/>
                  </a:lnTo>
                  <a:cubicBezTo>
                    <a:pt x="1374" y="19"/>
                    <a:pt x="1355" y="1"/>
                    <a:pt x="1318" y="1"/>
                  </a:cubicBezTo>
                  <a:close/>
                </a:path>
              </a:pathLst>
            </a:custGeom>
            <a:solidFill>
              <a:srgbClr val="01004C"/>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813" name="Google Shape;1813;p9"/>
            <p:cNvSpPr/>
            <p:nvPr/>
          </p:nvSpPr>
          <p:spPr>
            <a:xfrm>
              <a:off x="1924442" y="2844490"/>
              <a:ext cx="71903" cy="62395"/>
            </a:xfrm>
            <a:custGeom>
              <a:rect b="b" l="l" r="r" t="t"/>
              <a:pathLst>
                <a:path extrusionOk="0" h="1096" w="1263">
                  <a:moveTo>
                    <a:pt x="1" y="1"/>
                  </a:moveTo>
                  <a:lnTo>
                    <a:pt x="1" y="1095"/>
                  </a:lnTo>
                  <a:lnTo>
                    <a:pt x="1263" y="1095"/>
                  </a:lnTo>
                  <a:lnTo>
                    <a:pt x="1263" y="1"/>
                  </a:lnTo>
                  <a:close/>
                </a:path>
              </a:pathLst>
            </a:custGeom>
            <a:solidFill>
              <a:srgbClr val="01004C"/>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814" name="Google Shape;1814;p9"/>
            <p:cNvSpPr/>
            <p:nvPr/>
          </p:nvSpPr>
          <p:spPr>
            <a:xfrm>
              <a:off x="1921311" y="2841302"/>
              <a:ext cx="78222" cy="68715"/>
            </a:xfrm>
            <a:custGeom>
              <a:rect b="b" l="l" r="r" t="t"/>
              <a:pathLst>
                <a:path extrusionOk="0" h="1207" w="1374">
                  <a:moveTo>
                    <a:pt x="1253" y="122"/>
                  </a:moveTo>
                  <a:lnTo>
                    <a:pt x="1253" y="1096"/>
                  </a:lnTo>
                  <a:lnTo>
                    <a:pt x="112" y="1096"/>
                  </a:lnTo>
                  <a:lnTo>
                    <a:pt x="112" y="122"/>
                  </a:lnTo>
                  <a:close/>
                  <a:moveTo>
                    <a:pt x="56" y="1"/>
                  </a:moveTo>
                  <a:cubicBezTo>
                    <a:pt x="19" y="1"/>
                    <a:pt x="0" y="29"/>
                    <a:pt x="0" y="57"/>
                  </a:cubicBezTo>
                  <a:lnTo>
                    <a:pt x="0" y="1151"/>
                  </a:lnTo>
                  <a:cubicBezTo>
                    <a:pt x="0" y="1188"/>
                    <a:pt x="19" y="1207"/>
                    <a:pt x="56" y="1207"/>
                  </a:cubicBezTo>
                  <a:lnTo>
                    <a:pt x="1318" y="1207"/>
                  </a:lnTo>
                  <a:cubicBezTo>
                    <a:pt x="1345" y="1207"/>
                    <a:pt x="1373" y="1188"/>
                    <a:pt x="1373" y="1151"/>
                  </a:cubicBezTo>
                  <a:lnTo>
                    <a:pt x="1373" y="57"/>
                  </a:lnTo>
                  <a:cubicBezTo>
                    <a:pt x="1373" y="29"/>
                    <a:pt x="1345" y="1"/>
                    <a:pt x="1318" y="1"/>
                  </a:cubicBezTo>
                  <a:close/>
                </a:path>
              </a:pathLst>
            </a:custGeom>
            <a:solidFill>
              <a:srgbClr val="01004C"/>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815" name="Google Shape;1815;p9"/>
            <p:cNvSpPr/>
            <p:nvPr/>
          </p:nvSpPr>
          <p:spPr>
            <a:xfrm>
              <a:off x="1919204" y="2844490"/>
              <a:ext cx="71846" cy="58182"/>
            </a:xfrm>
            <a:custGeom>
              <a:rect b="b" l="l" r="r" t="t"/>
              <a:pathLst>
                <a:path extrusionOk="0" h="1022" w="1262">
                  <a:moveTo>
                    <a:pt x="0" y="1"/>
                  </a:moveTo>
                  <a:lnTo>
                    <a:pt x="0" y="1021"/>
                  </a:lnTo>
                  <a:lnTo>
                    <a:pt x="1262" y="1021"/>
                  </a:lnTo>
                  <a:lnTo>
                    <a:pt x="1262" y="1"/>
                  </a:lnTo>
                  <a:close/>
                </a:path>
              </a:pathLst>
            </a:custGeom>
            <a:solidFill>
              <a:srgbClr val="7C55FF"/>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816" name="Google Shape;1816;p9"/>
            <p:cNvSpPr/>
            <p:nvPr/>
          </p:nvSpPr>
          <p:spPr>
            <a:xfrm>
              <a:off x="1916016" y="2841302"/>
              <a:ext cx="78222" cy="64502"/>
            </a:xfrm>
            <a:custGeom>
              <a:rect b="b" l="l" r="r" t="t"/>
              <a:pathLst>
                <a:path extrusionOk="0" h="1133" w="1374">
                  <a:moveTo>
                    <a:pt x="1253" y="122"/>
                  </a:moveTo>
                  <a:lnTo>
                    <a:pt x="1253" y="1021"/>
                  </a:lnTo>
                  <a:lnTo>
                    <a:pt x="112" y="1021"/>
                  </a:lnTo>
                  <a:lnTo>
                    <a:pt x="112" y="122"/>
                  </a:lnTo>
                  <a:close/>
                  <a:moveTo>
                    <a:pt x="0" y="1"/>
                  </a:moveTo>
                  <a:lnTo>
                    <a:pt x="0" y="1133"/>
                  </a:lnTo>
                  <a:lnTo>
                    <a:pt x="1373" y="1133"/>
                  </a:lnTo>
                  <a:lnTo>
                    <a:pt x="1373" y="1"/>
                  </a:lnTo>
                  <a:close/>
                </a:path>
              </a:pathLst>
            </a:custGeom>
            <a:solidFill>
              <a:srgbClr val="01004C"/>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817" name="Google Shape;1817;p9"/>
            <p:cNvSpPr/>
            <p:nvPr/>
          </p:nvSpPr>
          <p:spPr>
            <a:xfrm>
              <a:off x="1958258" y="2712984"/>
              <a:ext cx="49188" cy="58182"/>
            </a:xfrm>
            <a:custGeom>
              <a:rect b="b" l="l" r="r" t="t"/>
              <a:pathLst>
                <a:path extrusionOk="0" h="1022" w="864">
                  <a:moveTo>
                    <a:pt x="863" y="1"/>
                  </a:moveTo>
                  <a:lnTo>
                    <a:pt x="1" y="576"/>
                  </a:lnTo>
                  <a:lnTo>
                    <a:pt x="437" y="659"/>
                  </a:lnTo>
                  <a:lnTo>
                    <a:pt x="678" y="1021"/>
                  </a:lnTo>
                  <a:lnTo>
                    <a:pt x="863" y="1"/>
                  </a:lnTo>
                  <a:close/>
                </a:path>
              </a:pathLst>
            </a:custGeom>
            <a:solidFill>
              <a:srgbClr val="01004C"/>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818" name="Google Shape;1818;p9"/>
            <p:cNvSpPr/>
            <p:nvPr/>
          </p:nvSpPr>
          <p:spPr>
            <a:xfrm>
              <a:off x="2564555" y="2795930"/>
              <a:ext cx="268880" cy="282031"/>
            </a:xfrm>
            <a:custGeom>
              <a:rect b="b" l="l" r="r" t="t"/>
              <a:pathLst>
                <a:path extrusionOk="0" h="4954" w="4723">
                  <a:moveTo>
                    <a:pt x="2960" y="0"/>
                  </a:moveTo>
                  <a:cubicBezTo>
                    <a:pt x="2087" y="0"/>
                    <a:pt x="1373" y="640"/>
                    <a:pt x="1373" y="1429"/>
                  </a:cubicBezTo>
                  <a:lnTo>
                    <a:pt x="1373" y="3126"/>
                  </a:lnTo>
                  <a:lnTo>
                    <a:pt x="1373" y="3423"/>
                  </a:lnTo>
                  <a:cubicBezTo>
                    <a:pt x="1373" y="4267"/>
                    <a:pt x="946" y="4954"/>
                    <a:pt x="0" y="4954"/>
                  </a:cubicBezTo>
                  <a:lnTo>
                    <a:pt x="4722" y="4954"/>
                  </a:lnTo>
                  <a:lnTo>
                    <a:pt x="4722" y="1429"/>
                  </a:lnTo>
                  <a:cubicBezTo>
                    <a:pt x="4722" y="631"/>
                    <a:pt x="4017" y="0"/>
                    <a:pt x="3136" y="0"/>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819" name="Google Shape;1819;p9"/>
            <p:cNvSpPr/>
            <p:nvPr/>
          </p:nvSpPr>
          <p:spPr>
            <a:xfrm>
              <a:off x="2561367" y="2792230"/>
              <a:ext cx="275200" cy="288920"/>
            </a:xfrm>
            <a:custGeom>
              <a:rect b="b" l="l" r="r" t="t"/>
              <a:pathLst>
                <a:path extrusionOk="0" h="5075" w="4834">
                  <a:moveTo>
                    <a:pt x="3192" y="121"/>
                  </a:moveTo>
                  <a:cubicBezTo>
                    <a:pt x="4036" y="121"/>
                    <a:pt x="4722" y="733"/>
                    <a:pt x="4722" y="1494"/>
                  </a:cubicBezTo>
                  <a:lnTo>
                    <a:pt x="4722" y="4963"/>
                  </a:lnTo>
                  <a:lnTo>
                    <a:pt x="669" y="4963"/>
                  </a:lnTo>
                  <a:cubicBezTo>
                    <a:pt x="1188" y="4741"/>
                    <a:pt x="1485" y="4221"/>
                    <a:pt x="1485" y="3488"/>
                  </a:cubicBezTo>
                  <a:lnTo>
                    <a:pt x="1485" y="1494"/>
                  </a:lnTo>
                  <a:cubicBezTo>
                    <a:pt x="1485" y="733"/>
                    <a:pt x="2171" y="121"/>
                    <a:pt x="3016" y="121"/>
                  </a:cubicBezTo>
                  <a:close/>
                  <a:moveTo>
                    <a:pt x="3016" y="0"/>
                  </a:moveTo>
                  <a:cubicBezTo>
                    <a:pt x="2106" y="0"/>
                    <a:pt x="1374" y="668"/>
                    <a:pt x="1374" y="1494"/>
                  </a:cubicBezTo>
                  <a:lnTo>
                    <a:pt x="1374" y="3488"/>
                  </a:lnTo>
                  <a:cubicBezTo>
                    <a:pt x="1374" y="4416"/>
                    <a:pt x="882" y="4963"/>
                    <a:pt x="56" y="4963"/>
                  </a:cubicBezTo>
                  <a:cubicBezTo>
                    <a:pt x="28" y="4963"/>
                    <a:pt x="1" y="4991"/>
                    <a:pt x="1" y="5019"/>
                  </a:cubicBezTo>
                  <a:cubicBezTo>
                    <a:pt x="1" y="5056"/>
                    <a:pt x="28" y="5075"/>
                    <a:pt x="56" y="5075"/>
                  </a:cubicBezTo>
                  <a:lnTo>
                    <a:pt x="4778" y="5075"/>
                  </a:lnTo>
                  <a:cubicBezTo>
                    <a:pt x="4815" y="5075"/>
                    <a:pt x="4834" y="5056"/>
                    <a:pt x="4834" y="5019"/>
                  </a:cubicBezTo>
                  <a:lnTo>
                    <a:pt x="4834" y="1494"/>
                  </a:lnTo>
                  <a:cubicBezTo>
                    <a:pt x="4834" y="668"/>
                    <a:pt x="4101" y="0"/>
                    <a:pt x="3192" y="0"/>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820" name="Google Shape;1820;p9"/>
            <p:cNvSpPr/>
            <p:nvPr/>
          </p:nvSpPr>
          <p:spPr>
            <a:xfrm>
              <a:off x="2572468" y="2799630"/>
              <a:ext cx="260967" cy="274630"/>
            </a:xfrm>
            <a:custGeom>
              <a:rect b="b" l="l" r="r" t="t"/>
              <a:pathLst>
                <a:path extrusionOk="0" h="4824" w="4584">
                  <a:moveTo>
                    <a:pt x="4583" y="4824"/>
                  </a:moveTo>
                  <a:lnTo>
                    <a:pt x="0" y="4824"/>
                  </a:lnTo>
                  <a:lnTo>
                    <a:pt x="0" y="4824"/>
                  </a:lnTo>
                  <a:cubicBezTo>
                    <a:pt x="910" y="4824"/>
                    <a:pt x="1327" y="4156"/>
                    <a:pt x="1327" y="3330"/>
                  </a:cubicBezTo>
                  <a:lnTo>
                    <a:pt x="1327" y="3043"/>
                  </a:lnTo>
                  <a:lnTo>
                    <a:pt x="1327" y="1392"/>
                  </a:lnTo>
                  <a:cubicBezTo>
                    <a:pt x="1327" y="622"/>
                    <a:pt x="2023" y="0"/>
                    <a:pt x="2876" y="0"/>
                  </a:cubicBezTo>
                  <a:lnTo>
                    <a:pt x="3043" y="0"/>
                  </a:lnTo>
                  <a:cubicBezTo>
                    <a:pt x="3897" y="0"/>
                    <a:pt x="4583" y="622"/>
                    <a:pt x="4583" y="1392"/>
                  </a:cubicBezTo>
                  <a:lnTo>
                    <a:pt x="4583" y="4824"/>
                  </a:ln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821" name="Google Shape;1821;p9"/>
            <p:cNvSpPr/>
            <p:nvPr/>
          </p:nvSpPr>
          <p:spPr>
            <a:xfrm>
              <a:off x="2730902" y="2795361"/>
              <a:ext cx="742595" cy="638071"/>
            </a:xfrm>
            <a:custGeom>
              <a:rect b="b" l="l" r="r" t="t"/>
              <a:pathLst>
                <a:path extrusionOk="0" h="11208" w="13044">
                  <a:moveTo>
                    <a:pt x="0" y="1"/>
                  </a:moveTo>
                  <a:lnTo>
                    <a:pt x="1" y="1"/>
                  </a:lnTo>
                  <a:lnTo>
                    <a:pt x="1" y="1"/>
                  </a:lnTo>
                  <a:cubicBezTo>
                    <a:pt x="0" y="1"/>
                    <a:pt x="0" y="1"/>
                    <a:pt x="0" y="1"/>
                  </a:cubicBezTo>
                  <a:close/>
                  <a:moveTo>
                    <a:pt x="1" y="1"/>
                  </a:moveTo>
                  <a:cubicBezTo>
                    <a:pt x="17" y="1"/>
                    <a:pt x="1689" y="20"/>
                    <a:pt x="1689" y="1977"/>
                  </a:cubicBezTo>
                  <a:lnTo>
                    <a:pt x="1689" y="3071"/>
                  </a:lnTo>
                  <a:lnTo>
                    <a:pt x="1633" y="9760"/>
                  </a:lnTo>
                  <a:cubicBezTo>
                    <a:pt x="1633" y="10558"/>
                    <a:pt x="2394" y="11207"/>
                    <a:pt x="3331" y="11207"/>
                  </a:cubicBezTo>
                  <a:lnTo>
                    <a:pt x="13025" y="11207"/>
                  </a:lnTo>
                  <a:lnTo>
                    <a:pt x="13034" y="1977"/>
                  </a:lnTo>
                  <a:cubicBezTo>
                    <a:pt x="13043" y="901"/>
                    <a:pt x="12014" y="29"/>
                    <a:pt x="10743" y="19"/>
                  </a:cubicBezTo>
                  <a:lnTo>
                    <a:pt x="3757" y="29"/>
                  </a:lnTo>
                  <a:lnTo>
                    <a:pt x="1" y="1"/>
                  </a:lnTo>
                  <a:close/>
                </a:path>
              </a:pathLst>
            </a:cu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822" name="Google Shape;1822;p9"/>
            <p:cNvSpPr/>
            <p:nvPr/>
          </p:nvSpPr>
          <p:spPr>
            <a:xfrm>
              <a:off x="2726689" y="2792230"/>
              <a:ext cx="749427" cy="644334"/>
            </a:xfrm>
            <a:custGeom>
              <a:rect b="b" l="l" r="r" t="t"/>
              <a:pathLst>
                <a:path extrusionOk="0" h="11318" w="13164">
                  <a:moveTo>
                    <a:pt x="650" y="121"/>
                  </a:moveTo>
                  <a:lnTo>
                    <a:pt x="3822" y="139"/>
                  </a:lnTo>
                  <a:lnTo>
                    <a:pt x="3831" y="139"/>
                  </a:lnTo>
                  <a:lnTo>
                    <a:pt x="10817" y="130"/>
                  </a:lnTo>
                  <a:cubicBezTo>
                    <a:pt x="11485" y="139"/>
                    <a:pt x="12106" y="381"/>
                    <a:pt x="12533" y="817"/>
                  </a:cubicBezTo>
                  <a:cubicBezTo>
                    <a:pt x="12867" y="1160"/>
                    <a:pt x="13052" y="1587"/>
                    <a:pt x="13052" y="2032"/>
                  </a:cubicBezTo>
                  <a:lnTo>
                    <a:pt x="13043" y="11197"/>
                  </a:lnTo>
                  <a:lnTo>
                    <a:pt x="3405" y="11197"/>
                  </a:lnTo>
                  <a:cubicBezTo>
                    <a:pt x="2913" y="11197"/>
                    <a:pt x="2459" y="11021"/>
                    <a:pt x="2143" y="10705"/>
                  </a:cubicBezTo>
                  <a:cubicBezTo>
                    <a:pt x="1902" y="10455"/>
                    <a:pt x="1763" y="10140"/>
                    <a:pt x="1772" y="9824"/>
                  </a:cubicBezTo>
                  <a:lnTo>
                    <a:pt x="1828" y="2032"/>
                  </a:lnTo>
                  <a:cubicBezTo>
                    <a:pt x="1828" y="789"/>
                    <a:pt x="1160" y="306"/>
                    <a:pt x="650" y="121"/>
                  </a:cubicBezTo>
                  <a:close/>
                  <a:moveTo>
                    <a:pt x="74" y="0"/>
                  </a:moveTo>
                  <a:cubicBezTo>
                    <a:pt x="9" y="0"/>
                    <a:pt x="0" y="47"/>
                    <a:pt x="0" y="56"/>
                  </a:cubicBezTo>
                  <a:cubicBezTo>
                    <a:pt x="0" y="84"/>
                    <a:pt x="9" y="121"/>
                    <a:pt x="74" y="121"/>
                  </a:cubicBezTo>
                  <a:cubicBezTo>
                    <a:pt x="149" y="121"/>
                    <a:pt x="1707" y="149"/>
                    <a:pt x="1707" y="2032"/>
                  </a:cubicBezTo>
                  <a:lnTo>
                    <a:pt x="1651" y="9824"/>
                  </a:lnTo>
                  <a:cubicBezTo>
                    <a:pt x="1651" y="10177"/>
                    <a:pt x="1800" y="10520"/>
                    <a:pt x="2060" y="10789"/>
                  </a:cubicBezTo>
                  <a:cubicBezTo>
                    <a:pt x="2394" y="11123"/>
                    <a:pt x="2885" y="11318"/>
                    <a:pt x="3405" y="11318"/>
                  </a:cubicBezTo>
                  <a:lnTo>
                    <a:pt x="13099" y="11318"/>
                  </a:lnTo>
                  <a:cubicBezTo>
                    <a:pt x="13127" y="11318"/>
                    <a:pt x="13155" y="11290"/>
                    <a:pt x="13155" y="11262"/>
                  </a:cubicBezTo>
                  <a:lnTo>
                    <a:pt x="13164" y="2032"/>
                  </a:lnTo>
                  <a:cubicBezTo>
                    <a:pt x="13164" y="1559"/>
                    <a:pt x="12969" y="1095"/>
                    <a:pt x="12616" y="733"/>
                  </a:cubicBezTo>
                  <a:cubicBezTo>
                    <a:pt x="12171" y="279"/>
                    <a:pt x="11513" y="19"/>
                    <a:pt x="10817" y="19"/>
                  </a:cubicBezTo>
                  <a:lnTo>
                    <a:pt x="3841" y="28"/>
                  </a:lnTo>
                  <a:lnTo>
                    <a:pt x="3831" y="28"/>
                  </a:lnTo>
                  <a:lnTo>
                    <a:pt x="93" y="0"/>
                  </a:ln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823" name="Google Shape;1823;p9"/>
            <p:cNvSpPr/>
            <p:nvPr/>
          </p:nvSpPr>
          <p:spPr>
            <a:xfrm>
              <a:off x="2931065" y="2916847"/>
              <a:ext cx="88242" cy="87729"/>
            </a:xfrm>
            <a:custGeom>
              <a:rect b="b" l="l" r="r" t="t"/>
              <a:pathLst>
                <a:path extrusionOk="0" h="1541" w="1550">
                  <a:moveTo>
                    <a:pt x="780" y="1"/>
                  </a:moveTo>
                  <a:cubicBezTo>
                    <a:pt x="353" y="1"/>
                    <a:pt x="0" y="344"/>
                    <a:pt x="0" y="770"/>
                  </a:cubicBezTo>
                  <a:cubicBezTo>
                    <a:pt x="0" y="1197"/>
                    <a:pt x="353" y="1540"/>
                    <a:pt x="780" y="1540"/>
                  </a:cubicBezTo>
                  <a:cubicBezTo>
                    <a:pt x="1197" y="1540"/>
                    <a:pt x="1549" y="1197"/>
                    <a:pt x="1549" y="770"/>
                  </a:cubicBezTo>
                  <a:cubicBezTo>
                    <a:pt x="1549" y="344"/>
                    <a:pt x="1197" y="1"/>
                    <a:pt x="780" y="1"/>
                  </a:cubicBezTo>
                  <a:close/>
                </a:path>
              </a:pathLst>
            </a:cu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824" name="Google Shape;1824;p9"/>
            <p:cNvSpPr/>
            <p:nvPr/>
          </p:nvSpPr>
          <p:spPr>
            <a:xfrm>
              <a:off x="2927877" y="2913659"/>
              <a:ext cx="94618" cy="94105"/>
            </a:xfrm>
            <a:custGeom>
              <a:rect b="b" l="l" r="r" t="t"/>
              <a:pathLst>
                <a:path extrusionOk="0" h="1653" w="1662">
                  <a:moveTo>
                    <a:pt x="836" y="112"/>
                  </a:moveTo>
                  <a:cubicBezTo>
                    <a:pt x="1225" y="112"/>
                    <a:pt x="1541" y="437"/>
                    <a:pt x="1541" y="826"/>
                  </a:cubicBezTo>
                  <a:cubicBezTo>
                    <a:pt x="1541" y="1216"/>
                    <a:pt x="1225" y="1541"/>
                    <a:pt x="836" y="1541"/>
                  </a:cubicBezTo>
                  <a:cubicBezTo>
                    <a:pt x="437" y="1541"/>
                    <a:pt x="121" y="1216"/>
                    <a:pt x="121" y="826"/>
                  </a:cubicBezTo>
                  <a:cubicBezTo>
                    <a:pt x="121" y="437"/>
                    <a:pt x="437" y="112"/>
                    <a:pt x="836" y="112"/>
                  </a:cubicBezTo>
                  <a:close/>
                  <a:moveTo>
                    <a:pt x="836" y="1"/>
                  </a:moveTo>
                  <a:cubicBezTo>
                    <a:pt x="372" y="1"/>
                    <a:pt x="1" y="372"/>
                    <a:pt x="1" y="826"/>
                  </a:cubicBezTo>
                  <a:cubicBezTo>
                    <a:pt x="1" y="1281"/>
                    <a:pt x="372" y="1652"/>
                    <a:pt x="836" y="1652"/>
                  </a:cubicBezTo>
                  <a:cubicBezTo>
                    <a:pt x="1290" y="1652"/>
                    <a:pt x="1661" y="1281"/>
                    <a:pt x="1661" y="826"/>
                  </a:cubicBezTo>
                  <a:cubicBezTo>
                    <a:pt x="1661" y="372"/>
                    <a:pt x="1290" y="1"/>
                    <a:pt x="836" y="1"/>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825" name="Google Shape;1825;p9"/>
            <p:cNvSpPr/>
            <p:nvPr/>
          </p:nvSpPr>
          <p:spPr>
            <a:xfrm>
              <a:off x="3072079" y="2925842"/>
              <a:ext cx="278331" cy="6376"/>
            </a:xfrm>
            <a:custGeom>
              <a:rect b="b" l="l" r="r" t="t"/>
              <a:pathLst>
                <a:path extrusionOk="0" h="112" w="4889">
                  <a:moveTo>
                    <a:pt x="56" y="0"/>
                  </a:moveTo>
                  <a:cubicBezTo>
                    <a:pt x="28" y="0"/>
                    <a:pt x="0" y="28"/>
                    <a:pt x="0" y="56"/>
                  </a:cubicBezTo>
                  <a:cubicBezTo>
                    <a:pt x="0" y="93"/>
                    <a:pt x="28" y="112"/>
                    <a:pt x="56" y="112"/>
                  </a:cubicBezTo>
                  <a:lnTo>
                    <a:pt x="4833" y="112"/>
                  </a:lnTo>
                  <a:cubicBezTo>
                    <a:pt x="4870" y="112"/>
                    <a:pt x="4889" y="93"/>
                    <a:pt x="4889" y="56"/>
                  </a:cubicBezTo>
                  <a:cubicBezTo>
                    <a:pt x="4889" y="28"/>
                    <a:pt x="4870" y="0"/>
                    <a:pt x="4833" y="0"/>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826" name="Google Shape;1826;p9"/>
            <p:cNvSpPr/>
            <p:nvPr/>
          </p:nvSpPr>
          <p:spPr>
            <a:xfrm>
              <a:off x="3072079" y="2960683"/>
              <a:ext cx="115682" cy="6945"/>
            </a:xfrm>
            <a:custGeom>
              <a:rect b="b" l="l" r="r" t="t"/>
              <a:pathLst>
                <a:path extrusionOk="0" h="122" w="2032">
                  <a:moveTo>
                    <a:pt x="56" y="0"/>
                  </a:moveTo>
                  <a:cubicBezTo>
                    <a:pt x="28" y="0"/>
                    <a:pt x="0" y="28"/>
                    <a:pt x="0" y="65"/>
                  </a:cubicBezTo>
                  <a:cubicBezTo>
                    <a:pt x="0" y="93"/>
                    <a:pt x="28" y="121"/>
                    <a:pt x="56" y="121"/>
                  </a:cubicBezTo>
                  <a:lnTo>
                    <a:pt x="1976" y="121"/>
                  </a:lnTo>
                  <a:cubicBezTo>
                    <a:pt x="2013" y="121"/>
                    <a:pt x="2032" y="93"/>
                    <a:pt x="2032" y="65"/>
                  </a:cubicBezTo>
                  <a:cubicBezTo>
                    <a:pt x="2032" y="28"/>
                    <a:pt x="2013" y="0"/>
                    <a:pt x="1976" y="0"/>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827" name="Google Shape;1827;p9"/>
            <p:cNvSpPr/>
            <p:nvPr/>
          </p:nvSpPr>
          <p:spPr>
            <a:xfrm>
              <a:off x="3234214" y="2960683"/>
              <a:ext cx="116194" cy="6945"/>
            </a:xfrm>
            <a:custGeom>
              <a:rect b="b" l="l" r="r" t="t"/>
              <a:pathLst>
                <a:path extrusionOk="0" h="122" w="2041">
                  <a:moveTo>
                    <a:pt x="65" y="0"/>
                  </a:moveTo>
                  <a:cubicBezTo>
                    <a:pt x="28" y="0"/>
                    <a:pt x="0" y="28"/>
                    <a:pt x="0" y="65"/>
                  </a:cubicBezTo>
                  <a:cubicBezTo>
                    <a:pt x="0" y="93"/>
                    <a:pt x="28" y="121"/>
                    <a:pt x="65" y="121"/>
                  </a:cubicBezTo>
                  <a:lnTo>
                    <a:pt x="1976" y="121"/>
                  </a:lnTo>
                  <a:cubicBezTo>
                    <a:pt x="2013" y="121"/>
                    <a:pt x="2041" y="93"/>
                    <a:pt x="2041" y="65"/>
                  </a:cubicBezTo>
                  <a:cubicBezTo>
                    <a:pt x="2041" y="28"/>
                    <a:pt x="2013" y="0"/>
                    <a:pt x="1976" y="0"/>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828" name="Google Shape;1828;p9"/>
            <p:cNvSpPr/>
            <p:nvPr/>
          </p:nvSpPr>
          <p:spPr>
            <a:xfrm>
              <a:off x="3074698" y="3010325"/>
              <a:ext cx="115739" cy="6376"/>
            </a:xfrm>
            <a:custGeom>
              <a:rect b="b" l="l" r="r" t="t"/>
              <a:pathLst>
                <a:path extrusionOk="0" h="112" w="2033">
                  <a:moveTo>
                    <a:pt x="56" y="0"/>
                  </a:moveTo>
                  <a:cubicBezTo>
                    <a:pt x="19" y="0"/>
                    <a:pt x="1" y="28"/>
                    <a:pt x="1" y="56"/>
                  </a:cubicBezTo>
                  <a:cubicBezTo>
                    <a:pt x="1" y="93"/>
                    <a:pt x="19" y="112"/>
                    <a:pt x="56" y="112"/>
                  </a:cubicBezTo>
                  <a:lnTo>
                    <a:pt x="1976" y="112"/>
                  </a:lnTo>
                  <a:cubicBezTo>
                    <a:pt x="2004" y="112"/>
                    <a:pt x="2032" y="93"/>
                    <a:pt x="2032" y="56"/>
                  </a:cubicBezTo>
                  <a:cubicBezTo>
                    <a:pt x="2032" y="28"/>
                    <a:pt x="2004" y="0"/>
                    <a:pt x="1976" y="0"/>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829" name="Google Shape;1829;p9"/>
            <p:cNvSpPr/>
            <p:nvPr/>
          </p:nvSpPr>
          <p:spPr>
            <a:xfrm>
              <a:off x="2932659" y="3068962"/>
              <a:ext cx="85053" cy="84541"/>
            </a:xfrm>
            <a:custGeom>
              <a:rect b="b" l="l" r="r" t="t"/>
              <a:pathLst>
                <a:path extrusionOk="0" h="1485" w="1494">
                  <a:moveTo>
                    <a:pt x="752" y="0"/>
                  </a:moveTo>
                  <a:cubicBezTo>
                    <a:pt x="334" y="0"/>
                    <a:pt x="0" y="334"/>
                    <a:pt x="0" y="742"/>
                  </a:cubicBezTo>
                  <a:cubicBezTo>
                    <a:pt x="0" y="1150"/>
                    <a:pt x="334" y="1484"/>
                    <a:pt x="752" y="1484"/>
                  </a:cubicBezTo>
                  <a:cubicBezTo>
                    <a:pt x="1160" y="1484"/>
                    <a:pt x="1494" y="1150"/>
                    <a:pt x="1494" y="742"/>
                  </a:cubicBezTo>
                  <a:cubicBezTo>
                    <a:pt x="1494" y="334"/>
                    <a:pt x="1160" y="0"/>
                    <a:pt x="752" y="0"/>
                  </a:cubicBezTo>
                  <a:close/>
                </a:path>
              </a:pathLst>
            </a:custGeom>
            <a:solidFill>
              <a:schemeClr val="l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830" name="Google Shape;1830;p9"/>
            <p:cNvSpPr/>
            <p:nvPr/>
          </p:nvSpPr>
          <p:spPr>
            <a:xfrm>
              <a:off x="2929471" y="3065774"/>
              <a:ext cx="91430" cy="91430"/>
            </a:xfrm>
            <a:custGeom>
              <a:rect b="b" l="l" r="r" t="t"/>
              <a:pathLst>
                <a:path extrusionOk="0" h="1606" w="1606">
                  <a:moveTo>
                    <a:pt x="808" y="112"/>
                  </a:moveTo>
                  <a:cubicBezTo>
                    <a:pt x="1179" y="112"/>
                    <a:pt x="1485" y="418"/>
                    <a:pt x="1485" y="798"/>
                  </a:cubicBezTo>
                  <a:cubicBezTo>
                    <a:pt x="1485" y="1179"/>
                    <a:pt x="1179" y="1485"/>
                    <a:pt x="808" y="1485"/>
                  </a:cubicBezTo>
                  <a:cubicBezTo>
                    <a:pt x="427" y="1485"/>
                    <a:pt x="121" y="1179"/>
                    <a:pt x="121" y="798"/>
                  </a:cubicBezTo>
                  <a:cubicBezTo>
                    <a:pt x="121" y="418"/>
                    <a:pt x="427" y="112"/>
                    <a:pt x="808" y="112"/>
                  </a:cubicBezTo>
                  <a:close/>
                  <a:moveTo>
                    <a:pt x="808" y="1"/>
                  </a:moveTo>
                  <a:cubicBezTo>
                    <a:pt x="362" y="1"/>
                    <a:pt x="0" y="362"/>
                    <a:pt x="0" y="798"/>
                  </a:cubicBezTo>
                  <a:cubicBezTo>
                    <a:pt x="0" y="1244"/>
                    <a:pt x="362" y="1605"/>
                    <a:pt x="808" y="1605"/>
                  </a:cubicBezTo>
                  <a:cubicBezTo>
                    <a:pt x="1244" y="1605"/>
                    <a:pt x="1605" y="1244"/>
                    <a:pt x="1605" y="798"/>
                  </a:cubicBezTo>
                  <a:cubicBezTo>
                    <a:pt x="1605" y="362"/>
                    <a:pt x="1244" y="1"/>
                    <a:pt x="808" y="1"/>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831" name="Google Shape;1831;p9"/>
            <p:cNvSpPr/>
            <p:nvPr/>
          </p:nvSpPr>
          <p:spPr>
            <a:xfrm>
              <a:off x="3072079" y="3076363"/>
              <a:ext cx="278331" cy="6889"/>
            </a:xfrm>
            <a:custGeom>
              <a:rect b="b" l="l" r="r" t="t"/>
              <a:pathLst>
                <a:path extrusionOk="0" h="121" w="4889">
                  <a:moveTo>
                    <a:pt x="56" y="0"/>
                  </a:moveTo>
                  <a:cubicBezTo>
                    <a:pt x="28" y="0"/>
                    <a:pt x="0" y="28"/>
                    <a:pt x="0" y="56"/>
                  </a:cubicBezTo>
                  <a:cubicBezTo>
                    <a:pt x="0" y="93"/>
                    <a:pt x="28" y="121"/>
                    <a:pt x="56" y="121"/>
                  </a:cubicBezTo>
                  <a:lnTo>
                    <a:pt x="4833" y="121"/>
                  </a:lnTo>
                  <a:cubicBezTo>
                    <a:pt x="4870" y="121"/>
                    <a:pt x="4889" y="93"/>
                    <a:pt x="4889" y="56"/>
                  </a:cubicBezTo>
                  <a:cubicBezTo>
                    <a:pt x="4889" y="28"/>
                    <a:pt x="4870" y="0"/>
                    <a:pt x="4833" y="0"/>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832" name="Google Shape;1832;p9"/>
            <p:cNvSpPr/>
            <p:nvPr/>
          </p:nvSpPr>
          <p:spPr>
            <a:xfrm>
              <a:off x="2927365" y="3123841"/>
              <a:ext cx="323249" cy="309016"/>
            </a:xfrm>
            <a:custGeom>
              <a:rect b="b" l="l" r="r" t="t"/>
              <a:pathLst>
                <a:path extrusionOk="0" h="5428" w="5678">
                  <a:moveTo>
                    <a:pt x="3618" y="1"/>
                  </a:moveTo>
                  <a:cubicBezTo>
                    <a:pt x="2589" y="1"/>
                    <a:pt x="1754" y="697"/>
                    <a:pt x="1754" y="1559"/>
                  </a:cubicBezTo>
                  <a:lnTo>
                    <a:pt x="1754" y="3424"/>
                  </a:lnTo>
                  <a:lnTo>
                    <a:pt x="1754" y="3749"/>
                  </a:lnTo>
                  <a:cubicBezTo>
                    <a:pt x="1754" y="4676"/>
                    <a:pt x="1095" y="5428"/>
                    <a:pt x="0" y="5428"/>
                  </a:cubicBezTo>
                  <a:lnTo>
                    <a:pt x="5678" y="5428"/>
                  </a:lnTo>
                  <a:lnTo>
                    <a:pt x="5678" y="1559"/>
                  </a:lnTo>
                  <a:cubicBezTo>
                    <a:pt x="5678" y="697"/>
                    <a:pt x="4843" y="1"/>
                    <a:pt x="3822" y="1"/>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833" name="Google Shape;1833;p9"/>
            <p:cNvSpPr/>
            <p:nvPr/>
          </p:nvSpPr>
          <p:spPr>
            <a:xfrm>
              <a:off x="2924177" y="3120198"/>
              <a:ext cx="329625" cy="315848"/>
            </a:xfrm>
            <a:custGeom>
              <a:rect b="b" l="l" r="r" t="t"/>
              <a:pathLst>
                <a:path extrusionOk="0" h="5548" w="5790">
                  <a:moveTo>
                    <a:pt x="3878" y="121"/>
                  </a:moveTo>
                  <a:cubicBezTo>
                    <a:pt x="4871" y="121"/>
                    <a:pt x="5678" y="798"/>
                    <a:pt x="5678" y="1623"/>
                  </a:cubicBezTo>
                  <a:lnTo>
                    <a:pt x="5678" y="5427"/>
                  </a:lnTo>
                  <a:lnTo>
                    <a:pt x="761" y="5427"/>
                  </a:lnTo>
                  <a:cubicBezTo>
                    <a:pt x="1439" y="5195"/>
                    <a:pt x="1865" y="4592"/>
                    <a:pt x="1865" y="3813"/>
                  </a:cubicBezTo>
                  <a:lnTo>
                    <a:pt x="1865" y="1623"/>
                  </a:lnTo>
                  <a:cubicBezTo>
                    <a:pt x="1865" y="798"/>
                    <a:pt x="2682" y="121"/>
                    <a:pt x="3674" y="121"/>
                  </a:cubicBezTo>
                  <a:close/>
                  <a:moveTo>
                    <a:pt x="3674" y="0"/>
                  </a:moveTo>
                  <a:cubicBezTo>
                    <a:pt x="2617" y="0"/>
                    <a:pt x="1754" y="733"/>
                    <a:pt x="1754" y="1623"/>
                  </a:cubicBezTo>
                  <a:lnTo>
                    <a:pt x="1754" y="3813"/>
                  </a:lnTo>
                  <a:cubicBezTo>
                    <a:pt x="1754" y="4768"/>
                    <a:pt x="1058" y="5427"/>
                    <a:pt x="56" y="5427"/>
                  </a:cubicBezTo>
                  <a:cubicBezTo>
                    <a:pt x="19" y="5427"/>
                    <a:pt x="1" y="5455"/>
                    <a:pt x="1" y="5492"/>
                  </a:cubicBezTo>
                  <a:cubicBezTo>
                    <a:pt x="1" y="5520"/>
                    <a:pt x="19" y="5547"/>
                    <a:pt x="56" y="5547"/>
                  </a:cubicBezTo>
                  <a:lnTo>
                    <a:pt x="5734" y="5547"/>
                  </a:lnTo>
                  <a:cubicBezTo>
                    <a:pt x="5771" y="5547"/>
                    <a:pt x="5789" y="5520"/>
                    <a:pt x="5789" y="5492"/>
                  </a:cubicBezTo>
                  <a:lnTo>
                    <a:pt x="5789" y="1623"/>
                  </a:lnTo>
                  <a:cubicBezTo>
                    <a:pt x="5789" y="733"/>
                    <a:pt x="4936" y="0"/>
                    <a:pt x="3878" y="0"/>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834" name="Google Shape;1834;p9"/>
            <p:cNvSpPr/>
            <p:nvPr/>
          </p:nvSpPr>
          <p:spPr>
            <a:xfrm>
              <a:off x="2936360" y="3132324"/>
              <a:ext cx="307934" cy="294214"/>
            </a:xfrm>
            <a:custGeom>
              <a:rect b="b" l="l" r="r" t="t"/>
              <a:pathLst>
                <a:path extrusionOk="0" h="5168" w="5409">
                  <a:moveTo>
                    <a:pt x="5408" y="5167"/>
                  </a:moveTo>
                  <a:lnTo>
                    <a:pt x="56" y="5167"/>
                  </a:lnTo>
                  <a:lnTo>
                    <a:pt x="0" y="5167"/>
                  </a:lnTo>
                  <a:cubicBezTo>
                    <a:pt x="1048" y="5167"/>
                    <a:pt x="1670" y="4453"/>
                    <a:pt x="1670" y="3572"/>
                  </a:cubicBezTo>
                  <a:lnTo>
                    <a:pt x="1670" y="3266"/>
                  </a:lnTo>
                  <a:lnTo>
                    <a:pt x="1670" y="1485"/>
                  </a:lnTo>
                  <a:cubicBezTo>
                    <a:pt x="1670" y="659"/>
                    <a:pt x="2468" y="0"/>
                    <a:pt x="3442" y="0"/>
                  </a:cubicBezTo>
                  <a:lnTo>
                    <a:pt x="3636" y="0"/>
                  </a:lnTo>
                  <a:cubicBezTo>
                    <a:pt x="4620" y="0"/>
                    <a:pt x="5408" y="659"/>
                    <a:pt x="5408" y="1485"/>
                  </a:cubicBezTo>
                  <a:lnTo>
                    <a:pt x="5408" y="5167"/>
                  </a:ln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835" name="Google Shape;1835;p9"/>
            <p:cNvSpPr/>
            <p:nvPr/>
          </p:nvSpPr>
          <p:spPr>
            <a:xfrm>
              <a:off x="3142273" y="3123841"/>
              <a:ext cx="634883" cy="497056"/>
            </a:xfrm>
            <a:custGeom>
              <a:rect b="b" l="l" r="r" t="t"/>
              <a:pathLst>
                <a:path extrusionOk="0" h="8731" w="11152">
                  <a:moveTo>
                    <a:pt x="1" y="1"/>
                  </a:moveTo>
                  <a:cubicBezTo>
                    <a:pt x="1031" y="1"/>
                    <a:pt x="1856" y="669"/>
                    <a:pt x="1856" y="1504"/>
                  </a:cubicBezTo>
                  <a:lnTo>
                    <a:pt x="1856" y="7766"/>
                  </a:lnTo>
                  <a:cubicBezTo>
                    <a:pt x="1856" y="8294"/>
                    <a:pt x="2385" y="8730"/>
                    <a:pt x="3044" y="8730"/>
                  </a:cubicBezTo>
                  <a:lnTo>
                    <a:pt x="11152" y="8730"/>
                  </a:lnTo>
                  <a:lnTo>
                    <a:pt x="11152" y="2162"/>
                  </a:lnTo>
                  <a:cubicBezTo>
                    <a:pt x="11152" y="966"/>
                    <a:pt x="9964" y="1"/>
                    <a:pt x="8489" y="1"/>
                  </a:cubicBezTo>
                  <a:close/>
                </a:path>
              </a:pathLst>
            </a:cu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836" name="Google Shape;1836;p9"/>
            <p:cNvSpPr/>
            <p:nvPr/>
          </p:nvSpPr>
          <p:spPr>
            <a:xfrm>
              <a:off x="3139142" y="3120198"/>
              <a:ext cx="641203" cy="503831"/>
            </a:xfrm>
            <a:custGeom>
              <a:rect b="b" l="l" r="r" t="t"/>
              <a:pathLst>
                <a:path extrusionOk="0" h="8850" w="11263">
                  <a:moveTo>
                    <a:pt x="8544" y="121"/>
                  </a:moveTo>
                  <a:cubicBezTo>
                    <a:pt x="9982" y="121"/>
                    <a:pt x="11142" y="1067"/>
                    <a:pt x="11142" y="2226"/>
                  </a:cubicBezTo>
                  <a:lnTo>
                    <a:pt x="11142" y="8739"/>
                  </a:lnTo>
                  <a:lnTo>
                    <a:pt x="3099" y="8739"/>
                  </a:lnTo>
                  <a:cubicBezTo>
                    <a:pt x="2477" y="8739"/>
                    <a:pt x="1967" y="8330"/>
                    <a:pt x="1967" y="7830"/>
                  </a:cubicBezTo>
                  <a:lnTo>
                    <a:pt x="1967" y="1568"/>
                  </a:lnTo>
                  <a:cubicBezTo>
                    <a:pt x="1967" y="909"/>
                    <a:pt x="1475" y="353"/>
                    <a:pt x="780" y="121"/>
                  </a:cubicBezTo>
                  <a:close/>
                  <a:moveTo>
                    <a:pt x="65" y="0"/>
                  </a:moveTo>
                  <a:cubicBezTo>
                    <a:pt x="28" y="0"/>
                    <a:pt x="0" y="28"/>
                    <a:pt x="0" y="56"/>
                  </a:cubicBezTo>
                  <a:cubicBezTo>
                    <a:pt x="0" y="93"/>
                    <a:pt x="28" y="121"/>
                    <a:pt x="65" y="121"/>
                  </a:cubicBezTo>
                  <a:cubicBezTo>
                    <a:pt x="1049" y="121"/>
                    <a:pt x="1846" y="770"/>
                    <a:pt x="1846" y="1568"/>
                  </a:cubicBezTo>
                  <a:lnTo>
                    <a:pt x="1846" y="7820"/>
                  </a:lnTo>
                  <a:cubicBezTo>
                    <a:pt x="1846" y="8395"/>
                    <a:pt x="2412" y="8850"/>
                    <a:pt x="3099" y="8850"/>
                  </a:cubicBezTo>
                  <a:lnTo>
                    <a:pt x="11207" y="8850"/>
                  </a:lnTo>
                  <a:cubicBezTo>
                    <a:pt x="11234" y="8850"/>
                    <a:pt x="11262" y="8831"/>
                    <a:pt x="11262" y="8794"/>
                  </a:cubicBezTo>
                  <a:lnTo>
                    <a:pt x="11262" y="2217"/>
                  </a:lnTo>
                  <a:cubicBezTo>
                    <a:pt x="11262" y="993"/>
                    <a:pt x="10047" y="0"/>
                    <a:pt x="8544" y="0"/>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837" name="Google Shape;1837;p9"/>
            <p:cNvSpPr/>
            <p:nvPr/>
          </p:nvSpPr>
          <p:spPr>
            <a:xfrm>
              <a:off x="3355132" y="3261724"/>
              <a:ext cx="82435" cy="82435"/>
            </a:xfrm>
            <a:custGeom>
              <a:rect b="b" l="l" r="r" t="t"/>
              <a:pathLst>
                <a:path extrusionOk="0" h="1448" w="1448">
                  <a:moveTo>
                    <a:pt x="724" y="0"/>
                  </a:moveTo>
                  <a:cubicBezTo>
                    <a:pt x="325" y="0"/>
                    <a:pt x="0" y="325"/>
                    <a:pt x="0" y="724"/>
                  </a:cubicBezTo>
                  <a:cubicBezTo>
                    <a:pt x="0" y="1123"/>
                    <a:pt x="325" y="1447"/>
                    <a:pt x="724" y="1447"/>
                  </a:cubicBezTo>
                  <a:cubicBezTo>
                    <a:pt x="1123" y="1447"/>
                    <a:pt x="1448" y="1123"/>
                    <a:pt x="1438" y="724"/>
                  </a:cubicBezTo>
                  <a:cubicBezTo>
                    <a:pt x="1438" y="325"/>
                    <a:pt x="1123" y="0"/>
                    <a:pt x="724" y="0"/>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838" name="Google Shape;1838;p9"/>
            <p:cNvSpPr/>
            <p:nvPr/>
          </p:nvSpPr>
          <p:spPr>
            <a:xfrm>
              <a:off x="3351944" y="3258536"/>
              <a:ext cx="88811" cy="88754"/>
            </a:xfrm>
            <a:custGeom>
              <a:rect b="b" l="l" r="r" t="t"/>
              <a:pathLst>
                <a:path extrusionOk="0" h="1559" w="1560">
                  <a:moveTo>
                    <a:pt x="780" y="121"/>
                  </a:moveTo>
                  <a:cubicBezTo>
                    <a:pt x="1142" y="121"/>
                    <a:pt x="1439" y="418"/>
                    <a:pt x="1439" y="780"/>
                  </a:cubicBezTo>
                  <a:cubicBezTo>
                    <a:pt x="1439" y="1142"/>
                    <a:pt x="1142" y="1448"/>
                    <a:pt x="780" y="1448"/>
                  </a:cubicBezTo>
                  <a:cubicBezTo>
                    <a:pt x="409" y="1448"/>
                    <a:pt x="112" y="1142"/>
                    <a:pt x="112" y="780"/>
                  </a:cubicBezTo>
                  <a:cubicBezTo>
                    <a:pt x="112" y="418"/>
                    <a:pt x="409" y="121"/>
                    <a:pt x="780" y="121"/>
                  </a:cubicBezTo>
                  <a:close/>
                  <a:moveTo>
                    <a:pt x="780" y="1"/>
                  </a:moveTo>
                  <a:cubicBezTo>
                    <a:pt x="344" y="1"/>
                    <a:pt x="1" y="353"/>
                    <a:pt x="1" y="780"/>
                  </a:cubicBezTo>
                  <a:cubicBezTo>
                    <a:pt x="1" y="1206"/>
                    <a:pt x="353" y="1559"/>
                    <a:pt x="780" y="1559"/>
                  </a:cubicBezTo>
                  <a:cubicBezTo>
                    <a:pt x="1207" y="1559"/>
                    <a:pt x="1559" y="1206"/>
                    <a:pt x="1559" y="780"/>
                  </a:cubicBezTo>
                  <a:cubicBezTo>
                    <a:pt x="1559" y="353"/>
                    <a:pt x="1207" y="1"/>
                    <a:pt x="780" y="1"/>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839" name="Google Shape;1839;p9"/>
            <p:cNvSpPr/>
            <p:nvPr/>
          </p:nvSpPr>
          <p:spPr>
            <a:xfrm>
              <a:off x="3478725" y="3265936"/>
              <a:ext cx="219237" cy="6889"/>
            </a:xfrm>
            <a:custGeom>
              <a:rect b="b" l="l" r="r" t="t"/>
              <a:pathLst>
                <a:path extrusionOk="0" h="121" w="3851">
                  <a:moveTo>
                    <a:pt x="65" y="0"/>
                  </a:moveTo>
                  <a:cubicBezTo>
                    <a:pt x="28" y="0"/>
                    <a:pt x="0" y="28"/>
                    <a:pt x="0" y="65"/>
                  </a:cubicBezTo>
                  <a:cubicBezTo>
                    <a:pt x="0" y="93"/>
                    <a:pt x="28" y="121"/>
                    <a:pt x="65" y="121"/>
                  </a:cubicBezTo>
                  <a:lnTo>
                    <a:pt x="3785" y="121"/>
                  </a:lnTo>
                  <a:cubicBezTo>
                    <a:pt x="3822" y="121"/>
                    <a:pt x="3850" y="93"/>
                    <a:pt x="3850" y="65"/>
                  </a:cubicBezTo>
                  <a:cubicBezTo>
                    <a:pt x="3850" y="28"/>
                    <a:pt x="3822" y="0"/>
                    <a:pt x="3785" y="0"/>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840" name="Google Shape;1840;p9"/>
            <p:cNvSpPr/>
            <p:nvPr/>
          </p:nvSpPr>
          <p:spPr>
            <a:xfrm>
              <a:off x="3478725" y="3309772"/>
              <a:ext cx="111981" cy="6889"/>
            </a:xfrm>
            <a:custGeom>
              <a:rect b="b" l="l" r="r" t="t"/>
              <a:pathLst>
                <a:path extrusionOk="0" h="121" w="1967">
                  <a:moveTo>
                    <a:pt x="65" y="0"/>
                  </a:moveTo>
                  <a:cubicBezTo>
                    <a:pt x="28" y="0"/>
                    <a:pt x="0" y="28"/>
                    <a:pt x="0" y="65"/>
                  </a:cubicBezTo>
                  <a:cubicBezTo>
                    <a:pt x="0" y="93"/>
                    <a:pt x="28" y="121"/>
                    <a:pt x="65" y="121"/>
                  </a:cubicBezTo>
                  <a:lnTo>
                    <a:pt x="1911" y="121"/>
                  </a:lnTo>
                  <a:cubicBezTo>
                    <a:pt x="1948" y="121"/>
                    <a:pt x="1967" y="93"/>
                    <a:pt x="1967" y="65"/>
                  </a:cubicBezTo>
                  <a:cubicBezTo>
                    <a:pt x="1967" y="28"/>
                    <a:pt x="1948" y="0"/>
                    <a:pt x="1911" y="0"/>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841" name="Google Shape;1841;p9"/>
            <p:cNvSpPr/>
            <p:nvPr/>
          </p:nvSpPr>
          <p:spPr>
            <a:xfrm>
              <a:off x="3478725" y="3346206"/>
              <a:ext cx="219237" cy="6945"/>
            </a:xfrm>
            <a:custGeom>
              <a:rect b="b" l="l" r="r" t="t"/>
              <a:pathLst>
                <a:path extrusionOk="0" h="122" w="3851">
                  <a:moveTo>
                    <a:pt x="65" y="0"/>
                  </a:moveTo>
                  <a:cubicBezTo>
                    <a:pt x="28" y="0"/>
                    <a:pt x="0" y="28"/>
                    <a:pt x="0" y="65"/>
                  </a:cubicBezTo>
                  <a:cubicBezTo>
                    <a:pt x="0" y="93"/>
                    <a:pt x="28" y="121"/>
                    <a:pt x="65" y="121"/>
                  </a:cubicBezTo>
                  <a:lnTo>
                    <a:pt x="3785" y="121"/>
                  </a:lnTo>
                  <a:cubicBezTo>
                    <a:pt x="3822" y="121"/>
                    <a:pt x="3850" y="93"/>
                    <a:pt x="3850" y="65"/>
                  </a:cubicBezTo>
                  <a:cubicBezTo>
                    <a:pt x="3850" y="28"/>
                    <a:pt x="3822" y="0"/>
                    <a:pt x="3785" y="0"/>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842" name="Google Shape;1842;p9"/>
            <p:cNvSpPr/>
            <p:nvPr/>
          </p:nvSpPr>
          <p:spPr>
            <a:xfrm>
              <a:off x="3314484" y="3420670"/>
              <a:ext cx="598904" cy="199654"/>
            </a:xfrm>
            <a:custGeom>
              <a:rect b="b" l="l" r="r" t="t"/>
              <a:pathLst>
                <a:path extrusionOk="0" h="3507" w="10520">
                  <a:moveTo>
                    <a:pt x="10511" y="0"/>
                  </a:moveTo>
                  <a:lnTo>
                    <a:pt x="974" y="10"/>
                  </a:lnTo>
                  <a:lnTo>
                    <a:pt x="974" y="2403"/>
                  </a:lnTo>
                  <a:cubicBezTo>
                    <a:pt x="983" y="2941"/>
                    <a:pt x="640" y="3396"/>
                    <a:pt x="0" y="3498"/>
                  </a:cubicBezTo>
                  <a:cubicBezTo>
                    <a:pt x="40" y="3501"/>
                    <a:pt x="77" y="3502"/>
                    <a:pt x="109" y="3502"/>
                  </a:cubicBezTo>
                  <a:cubicBezTo>
                    <a:pt x="172" y="3502"/>
                    <a:pt x="214" y="3498"/>
                    <a:pt x="214" y="3498"/>
                  </a:cubicBezTo>
                  <a:lnTo>
                    <a:pt x="6429" y="3507"/>
                  </a:lnTo>
                  <a:lnTo>
                    <a:pt x="9138" y="3507"/>
                  </a:lnTo>
                  <a:cubicBezTo>
                    <a:pt x="9898" y="3507"/>
                    <a:pt x="10520" y="3006"/>
                    <a:pt x="10520" y="2403"/>
                  </a:cubicBezTo>
                  <a:lnTo>
                    <a:pt x="10511" y="0"/>
                  </a:ln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843" name="Google Shape;1843;p9"/>
            <p:cNvSpPr/>
            <p:nvPr/>
          </p:nvSpPr>
          <p:spPr>
            <a:xfrm>
              <a:off x="3309190" y="3417482"/>
              <a:ext cx="607386" cy="206030"/>
            </a:xfrm>
            <a:custGeom>
              <a:rect b="b" l="l" r="r" t="t"/>
              <a:pathLst>
                <a:path extrusionOk="0" h="3619" w="10669">
                  <a:moveTo>
                    <a:pt x="10548" y="121"/>
                  </a:moveTo>
                  <a:lnTo>
                    <a:pt x="10548" y="2459"/>
                  </a:lnTo>
                  <a:cubicBezTo>
                    <a:pt x="10548" y="2691"/>
                    <a:pt x="10455" y="2914"/>
                    <a:pt x="10270" y="3099"/>
                  </a:cubicBezTo>
                  <a:cubicBezTo>
                    <a:pt x="10019" y="3359"/>
                    <a:pt x="9639" y="3498"/>
                    <a:pt x="9231" y="3507"/>
                  </a:cubicBezTo>
                  <a:lnTo>
                    <a:pt x="6605" y="3498"/>
                  </a:lnTo>
                  <a:cubicBezTo>
                    <a:pt x="6578" y="3507"/>
                    <a:pt x="6550" y="3507"/>
                    <a:pt x="6522" y="3507"/>
                  </a:cubicBezTo>
                  <a:lnTo>
                    <a:pt x="473" y="3498"/>
                  </a:lnTo>
                  <a:cubicBezTo>
                    <a:pt x="891" y="3313"/>
                    <a:pt x="1132" y="2932"/>
                    <a:pt x="1132" y="2459"/>
                  </a:cubicBezTo>
                  <a:lnTo>
                    <a:pt x="1123" y="121"/>
                  </a:lnTo>
                  <a:close/>
                  <a:moveTo>
                    <a:pt x="10604" y="1"/>
                  </a:moveTo>
                  <a:lnTo>
                    <a:pt x="1067" y="10"/>
                  </a:lnTo>
                  <a:cubicBezTo>
                    <a:pt x="1049" y="10"/>
                    <a:pt x="1039" y="19"/>
                    <a:pt x="1030" y="29"/>
                  </a:cubicBezTo>
                  <a:cubicBezTo>
                    <a:pt x="1012" y="38"/>
                    <a:pt x="1012" y="56"/>
                    <a:pt x="1012" y="66"/>
                  </a:cubicBezTo>
                  <a:lnTo>
                    <a:pt x="1012" y="2459"/>
                  </a:lnTo>
                  <a:cubicBezTo>
                    <a:pt x="1021" y="3006"/>
                    <a:pt x="659" y="3405"/>
                    <a:pt x="84" y="3498"/>
                  </a:cubicBezTo>
                  <a:lnTo>
                    <a:pt x="65" y="3498"/>
                  </a:lnTo>
                  <a:cubicBezTo>
                    <a:pt x="10" y="3498"/>
                    <a:pt x="0" y="3526"/>
                    <a:pt x="0" y="3554"/>
                  </a:cubicBezTo>
                  <a:cubicBezTo>
                    <a:pt x="0" y="3609"/>
                    <a:pt x="47" y="3609"/>
                    <a:pt x="93" y="3619"/>
                  </a:cubicBezTo>
                  <a:lnTo>
                    <a:pt x="9231" y="3619"/>
                  </a:lnTo>
                  <a:cubicBezTo>
                    <a:pt x="9676" y="3619"/>
                    <a:pt x="10084" y="3461"/>
                    <a:pt x="10353" y="3183"/>
                  </a:cubicBezTo>
                  <a:cubicBezTo>
                    <a:pt x="10557" y="2979"/>
                    <a:pt x="10669" y="2719"/>
                    <a:pt x="10669" y="2459"/>
                  </a:cubicBezTo>
                  <a:lnTo>
                    <a:pt x="10659" y="56"/>
                  </a:lnTo>
                  <a:cubicBezTo>
                    <a:pt x="10659" y="29"/>
                    <a:pt x="10631" y="1"/>
                    <a:pt x="10604" y="1"/>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844" name="Google Shape;1844;p9"/>
            <p:cNvSpPr/>
            <p:nvPr/>
          </p:nvSpPr>
          <p:spPr>
            <a:xfrm>
              <a:off x="3319722" y="3424370"/>
              <a:ext cx="583646" cy="192822"/>
            </a:xfrm>
            <a:custGeom>
              <a:rect b="b" l="l" r="r" t="t"/>
              <a:pathLst>
                <a:path extrusionOk="0" h="3387" w="10252">
                  <a:moveTo>
                    <a:pt x="10242" y="0"/>
                  </a:moveTo>
                  <a:lnTo>
                    <a:pt x="1021" y="0"/>
                  </a:lnTo>
                  <a:lnTo>
                    <a:pt x="1031" y="2320"/>
                  </a:lnTo>
                  <a:cubicBezTo>
                    <a:pt x="1031" y="2839"/>
                    <a:pt x="706" y="3275"/>
                    <a:pt x="84" y="3377"/>
                  </a:cubicBezTo>
                  <a:cubicBezTo>
                    <a:pt x="66" y="3377"/>
                    <a:pt x="1" y="3377"/>
                    <a:pt x="84" y="3377"/>
                  </a:cubicBezTo>
                  <a:cubicBezTo>
                    <a:pt x="196" y="3377"/>
                    <a:pt x="288" y="3377"/>
                    <a:pt x="288" y="3377"/>
                  </a:cubicBezTo>
                  <a:lnTo>
                    <a:pt x="6300" y="3386"/>
                  </a:lnTo>
                  <a:cubicBezTo>
                    <a:pt x="6328" y="3386"/>
                    <a:pt x="6346" y="3386"/>
                    <a:pt x="6374" y="3386"/>
                  </a:cubicBezTo>
                  <a:lnTo>
                    <a:pt x="8916" y="3386"/>
                  </a:lnTo>
                  <a:cubicBezTo>
                    <a:pt x="9658" y="3377"/>
                    <a:pt x="10252" y="2904"/>
                    <a:pt x="10252" y="2320"/>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845" name="Google Shape;1845;p9"/>
            <p:cNvSpPr/>
            <p:nvPr/>
          </p:nvSpPr>
          <p:spPr>
            <a:xfrm>
              <a:off x="1858973" y="2558251"/>
              <a:ext cx="562525" cy="562525"/>
            </a:xfrm>
            <a:custGeom>
              <a:rect b="b" l="l" r="r" t="t"/>
              <a:pathLst>
                <a:path extrusionOk="0" h="9881" w="9881">
                  <a:moveTo>
                    <a:pt x="4945" y="1"/>
                  </a:moveTo>
                  <a:cubicBezTo>
                    <a:pt x="2218" y="1"/>
                    <a:pt x="1" y="2218"/>
                    <a:pt x="1" y="4945"/>
                  </a:cubicBezTo>
                  <a:cubicBezTo>
                    <a:pt x="1" y="7672"/>
                    <a:pt x="2218" y="9880"/>
                    <a:pt x="4945" y="9880"/>
                  </a:cubicBezTo>
                  <a:cubicBezTo>
                    <a:pt x="7672" y="9880"/>
                    <a:pt x="9880" y="7672"/>
                    <a:pt x="9880" y="4945"/>
                  </a:cubicBezTo>
                  <a:cubicBezTo>
                    <a:pt x="9880" y="2218"/>
                    <a:pt x="7672" y="1"/>
                    <a:pt x="4945" y="1"/>
                  </a:cubicBezTo>
                  <a:close/>
                </a:path>
              </a:pathLst>
            </a:cu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846" name="Google Shape;1846;p9"/>
            <p:cNvSpPr/>
            <p:nvPr/>
          </p:nvSpPr>
          <p:spPr>
            <a:xfrm>
              <a:off x="1748957" y="2524435"/>
              <a:ext cx="630101" cy="630158"/>
            </a:xfrm>
            <a:custGeom>
              <a:rect b="b" l="l" r="r" t="t"/>
              <a:pathLst>
                <a:path extrusionOk="0" h="11069" w="11068">
                  <a:moveTo>
                    <a:pt x="5539" y="1"/>
                  </a:moveTo>
                  <a:cubicBezTo>
                    <a:pt x="2487" y="1"/>
                    <a:pt x="1" y="2487"/>
                    <a:pt x="1" y="5539"/>
                  </a:cubicBezTo>
                  <a:cubicBezTo>
                    <a:pt x="1" y="8591"/>
                    <a:pt x="2487" y="11068"/>
                    <a:pt x="5539" y="11068"/>
                  </a:cubicBezTo>
                  <a:cubicBezTo>
                    <a:pt x="8591" y="11068"/>
                    <a:pt x="11068" y="8591"/>
                    <a:pt x="11068" y="5539"/>
                  </a:cubicBezTo>
                  <a:cubicBezTo>
                    <a:pt x="11068" y="2487"/>
                    <a:pt x="8591" y="1"/>
                    <a:pt x="5539" y="1"/>
                  </a:cubicBezTo>
                  <a:close/>
                </a:path>
              </a:pathLst>
            </a:custGeom>
            <a:solidFill>
              <a:schemeClr val="l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847" name="Google Shape;1847;p9"/>
            <p:cNvSpPr/>
            <p:nvPr/>
          </p:nvSpPr>
          <p:spPr>
            <a:xfrm>
              <a:off x="1866886" y="2566164"/>
              <a:ext cx="547211" cy="547211"/>
            </a:xfrm>
            <a:custGeom>
              <a:rect b="b" l="l" r="r" t="t"/>
              <a:pathLst>
                <a:path extrusionOk="0" h="9612" w="9612">
                  <a:moveTo>
                    <a:pt x="4806" y="1"/>
                  </a:moveTo>
                  <a:cubicBezTo>
                    <a:pt x="4769" y="1"/>
                    <a:pt x="4750" y="29"/>
                    <a:pt x="4750" y="56"/>
                  </a:cubicBezTo>
                  <a:cubicBezTo>
                    <a:pt x="4750" y="94"/>
                    <a:pt x="4769" y="112"/>
                    <a:pt x="4806" y="112"/>
                  </a:cubicBezTo>
                  <a:cubicBezTo>
                    <a:pt x="7394" y="112"/>
                    <a:pt x="9500" y="2218"/>
                    <a:pt x="9500" y="4806"/>
                  </a:cubicBezTo>
                  <a:cubicBezTo>
                    <a:pt x="9500" y="7394"/>
                    <a:pt x="7394" y="9491"/>
                    <a:pt x="4806" y="9491"/>
                  </a:cubicBezTo>
                  <a:cubicBezTo>
                    <a:pt x="2218" y="9491"/>
                    <a:pt x="112" y="7394"/>
                    <a:pt x="112" y="4806"/>
                  </a:cubicBezTo>
                  <a:cubicBezTo>
                    <a:pt x="112" y="4407"/>
                    <a:pt x="168" y="3999"/>
                    <a:pt x="270" y="3619"/>
                  </a:cubicBezTo>
                  <a:cubicBezTo>
                    <a:pt x="279" y="3582"/>
                    <a:pt x="260" y="3554"/>
                    <a:pt x="223" y="3545"/>
                  </a:cubicBezTo>
                  <a:cubicBezTo>
                    <a:pt x="219" y="3543"/>
                    <a:pt x="214" y="3542"/>
                    <a:pt x="209" y="3542"/>
                  </a:cubicBezTo>
                  <a:cubicBezTo>
                    <a:pt x="187" y="3542"/>
                    <a:pt x="166" y="3560"/>
                    <a:pt x="158" y="3591"/>
                  </a:cubicBezTo>
                  <a:cubicBezTo>
                    <a:pt x="56" y="3981"/>
                    <a:pt x="1" y="4389"/>
                    <a:pt x="1" y="4806"/>
                  </a:cubicBezTo>
                  <a:cubicBezTo>
                    <a:pt x="1" y="7459"/>
                    <a:pt x="2153" y="9611"/>
                    <a:pt x="4806" y="9611"/>
                  </a:cubicBezTo>
                  <a:cubicBezTo>
                    <a:pt x="7459" y="9611"/>
                    <a:pt x="9611" y="7459"/>
                    <a:pt x="9611" y="4806"/>
                  </a:cubicBezTo>
                  <a:cubicBezTo>
                    <a:pt x="9611" y="2153"/>
                    <a:pt x="7459" y="1"/>
                    <a:pt x="4806" y="1"/>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848" name="Google Shape;1848;p9"/>
            <p:cNvSpPr/>
            <p:nvPr/>
          </p:nvSpPr>
          <p:spPr>
            <a:xfrm>
              <a:off x="1890683" y="2596621"/>
              <a:ext cx="128890" cy="134412"/>
            </a:xfrm>
            <a:custGeom>
              <a:rect b="b" l="l" r="r" t="t"/>
              <a:pathLst>
                <a:path extrusionOk="0" h="2361" w="2264">
                  <a:moveTo>
                    <a:pt x="2193" y="0"/>
                  </a:moveTo>
                  <a:cubicBezTo>
                    <a:pt x="2185" y="0"/>
                    <a:pt x="2178" y="2"/>
                    <a:pt x="2171" y="4"/>
                  </a:cubicBezTo>
                  <a:cubicBezTo>
                    <a:pt x="1985" y="97"/>
                    <a:pt x="1809" y="208"/>
                    <a:pt x="1642" y="319"/>
                  </a:cubicBezTo>
                  <a:cubicBezTo>
                    <a:pt x="1253" y="598"/>
                    <a:pt x="909" y="922"/>
                    <a:pt x="612" y="1293"/>
                  </a:cubicBezTo>
                  <a:cubicBezTo>
                    <a:pt x="371" y="1599"/>
                    <a:pt x="167" y="1933"/>
                    <a:pt x="9" y="2286"/>
                  </a:cubicBezTo>
                  <a:cubicBezTo>
                    <a:pt x="0" y="2314"/>
                    <a:pt x="9" y="2342"/>
                    <a:pt x="37" y="2360"/>
                  </a:cubicBezTo>
                  <a:lnTo>
                    <a:pt x="65" y="2360"/>
                  </a:lnTo>
                  <a:cubicBezTo>
                    <a:pt x="84" y="2360"/>
                    <a:pt x="102" y="2351"/>
                    <a:pt x="111" y="2332"/>
                  </a:cubicBezTo>
                  <a:cubicBezTo>
                    <a:pt x="269" y="1989"/>
                    <a:pt x="464" y="1664"/>
                    <a:pt x="696" y="1368"/>
                  </a:cubicBezTo>
                  <a:cubicBezTo>
                    <a:pt x="993" y="1006"/>
                    <a:pt x="1327" y="681"/>
                    <a:pt x="1716" y="412"/>
                  </a:cubicBezTo>
                  <a:cubicBezTo>
                    <a:pt x="1874" y="301"/>
                    <a:pt x="2050" y="199"/>
                    <a:pt x="2227" y="106"/>
                  </a:cubicBezTo>
                  <a:cubicBezTo>
                    <a:pt x="2254" y="97"/>
                    <a:pt x="2264" y="60"/>
                    <a:pt x="2245" y="32"/>
                  </a:cubicBezTo>
                  <a:cubicBezTo>
                    <a:pt x="2238" y="11"/>
                    <a:pt x="2216" y="0"/>
                    <a:pt x="2193" y="0"/>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849" name="Google Shape;1849;p9"/>
            <p:cNvSpPr/>
            <p:nvPr/>
          </p:nvSpPr>
          <p:spPr>
            <a:xfrm>
              <a:off x="1712152" y="3085073"/>
              <a:ext cx="182802" cy="179216"/>
            </a:xfrm>
            <a:custGeom>
              <a:rect b="b" l="l" r="r" t="t"/>
              <a:pathLst>
                <a:path extrusionOk="0" h="3148" w="3211">
                  <a:moveTo>
                    <a:pt x="1354" y="0"/>
                  </a:moveTo>
                  <a:cubicBezTo>
                    <a:pt x="1272" y="0"/>
                    <a:pt x="1188" y="33"/>
                    <a:pt x="1123" y="98"/>
                  </a:cubicBezTo>
                  <a:lnTo>
                    <a:pt x="121" y="1090"/>
                  </a:lnTo>
                  <a:cubicBezTo>
                    <a:pt x="1" y="1220"/>
                    <a:pt x="1" y="1424"/>
                    <a:pt x="121" y="1545"/>
                  </a:cubicBezTo>
                  <a:lnTo>
                    <a:pt x="205" y="1619"/>
                  </a:lnTo>
                  <a:lnTo>
                    <a:pt x="1439" y="2862"/>
                  </a:lnTo>
                  <a:lnTo>
                    <a:pt x="1633" y="3057"/>
                  </a:lnTo>
                  <a:cubicBezTo>
                    <a:pt x="1694" y="3117"/>
                    <a:pt x="1775" y="3147"/>
                    <a:pt x="1857" y="3147"/>
                  </a:cubicBezTo>
                  <a:cubicBezTo>
                    <a:pt x="1939" y="3147"/>
                    <a:pt x="2023" y="3117"/>
                    <a:pt x="2088" y="3057"/>
                  </a:cubicBezTo>
                  <a:lnTo>
                    <a:pt x="3090" y="2055"/>
                  </a:lnTo>
                  <a:cubicBezTo>
                    <a:pt x="3201" y="1934"/>
                    <a:pt x="3210" y="1749"/>
                    <a:pt x="3099" y="1619"/>
                  </a:cubicBezTo>
                  <a:cubicBezTo>
                    <a:pt x="3099" y="1619"/>
                    <a:pt x="3090" y="1610"/>
                    <a:pt x="3081" y="1600"/>
                  </a:cubicBezTo>
                  <a:lnTo>
                    <a:pt x="1587" y="107"/>
                  </a:lnTo>
                  <a:lnTo>
                    <a:pt x="1578" y="98"/>
                  </a:lnTo>
                  <a:cubicBezTo>
                    <a:pt x="1517" y="33"/>
                    <a:pt x="1436" y="0"/>
                    <a:pt x="1354" y="0"/>
                  </a:cubicBezTo>
                  <a:close/>
                </a:path>
              </a:pathLst>
            </a:cu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850" name="Google Shape;1850;p9"/>
            <p:cNvSpPr/>
            <p:nvPr/>
          </p:nvSpPr>
          <p:spPr>
            <a:xfrm>
              <a:off x="1710558" y="3081600"/>
              <a:ext cx="188097" cy="185990"/>
            </a:xfrm>
            <a:custGeom>
              <a:rect b="b" l="l" r="r" t="t"/>
              <a:pathLst>
                <a:path extrusionOk="0" h="3267" w="3304">
                  <a:moveTo>
                    <a:pt x="1383" y="121"/>
                  </a:moveTo>
                  <a:cubicBezTo>
                    <a:pt x="1448" y="121"/>
                    <a:pt x="1513" y="140"/>
                    <a:pt x="1569" y="196"/>
                  </a:cubicBezTo>
                  <a:lnTo>
                    <a:pt x="3081" y="1708"/>
                  </a:lnTo>
                  <a:lnTo>
                    <a:pt x="3090" y="1717"/>
                  </a:lnTo>
                  <a:cubicBezTo>
                    <a:pt x="3173" y="1828"/>
                    <a:pt x="3173" y="1977"/>
                    <a:pt x="3071" y="2070"/>
                  </a:cubicBezTo>
                  <a:lnTo>
                    <a:pt x="2070" y="3071"/>
                  </a:lnTo>
                  <a:cubicBezTo>
                    <a:pt x="2019" y="3122"/>
                    <a:pt x="1954" y="3148"/>
                    <a:pt x="1889" y="3148"/>
                  </a:cubicBezTo>
                  <a:cubicBezTo>
                    <a:pt x="1824" y="3148"/>
                    <a:pt x="1759" y="3122"/>
                    <a:pt x="1708" y="3071"/>
                  </a:cubicBezTo>
                  <a:lnTo>
                    <a:pt x="196" y="1569"/>
                  </a:lnTo>
                  <a:cubicBezTo>
                    <a:pt x="94" y="1467"/>
                    <a:pt x="94" y="1300"/>
                    <a:pt x="196" y="1198"/>
                  </a:cubicBezTo>
                  <a:lnTo>
                    <a:pt x="1198" y="196"/>
                  </a:lnTo>
                  <a:cubicBezTo>
                    <a:pt x="1244" y="140"/>
                    <a:pt x="1318" y="121"/>
                    <a:pt x="1383" y="121"/>
                  </a:cubicBezTo>
                  <a:close/>
                  <a:moveTo>
                    <a:pt x="1383" y="1"/>
                  </a:moveTo>
                  <a:cubicBezTo>
                    <a:pt x="1286" y="1"/>
                    <a:pt x="1188" y="38"/>
                    <a:pt x="1114" y="112"/>
                  </a:cubicBezTo>
                  <a:lnTo>
                    <a:pt x="112" y="1114"/>
                  </a:lnTo>
                  <a:cubicBezTo>
                    <a:pt x="47" y="1188"/>
                    <a:pt x="1" y="1281"/>
                    <a:pt x="1" y="1383"/>
                  </a:cubicBezTo>
                  <a:cubicBezTo>
                    <a:pt x="1" y="1485"/>
                    <a:pt x="47" y="1578"/>
                    <a:pt x="112" y="1643"/>
                  </a:cubicBezTo>
                  <a:lnTo>
                    <a:pt x="1624" y="3155"/>
                  </a:lnTo>
                  <a:cubicBezTo>
                    <a:pt x="1689" y="3229"/>
                    <a:pt x="1791" y="3266"/>
                    <a:pt x="1884" y="3266"/>
                  </a:cubicBezTo>
                  <a:cubicBezTo>
                    <a:pt x="1986" y="3266"/>
                    <a:pt x="2079" y="3229"/>
                    <a:pt x="2153" y="3155"/>
                  </a:cubicBezTo>
                  <a:lnTo>
                    <a:pt x="3155" y="2153"/>
                  </a:lnTo>
                  <a:cubicBezTo>
                    <a:pt x="3294" y="2014"/>
                    <a:pt x="3303" y="1801"/>
                    <a:pt x="3173" y="1643"/>
                  </a:cubicBezTo>
                  <a:cubicBezTo>
                    <a:pt x="3164" y="1634"/>
                    <a:pt x="3164" y="1624"/>
                    <a:pt x="3155" y="1624"/>
                  </a:cubicBezTo>
                  <a:lnTo>
                    <a:pt x="1652" y="112"/>
                  </a:lnTo>
                  <a:cubicBezTo>
                    <a:pt x="1578" y="38"/>
                    <a:pt x="1480" y="1"/>
                    <a:pt x="1383" y="1"/>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851" name="Google Shape;1851;p9"/>
            <p:cNvSpPr/>
            <p:nvPr/>
          </p:nvSpPr>
          <p:spPr>
            <a:xfrm>
              <a:off x="1663022" y="3177184"/>
              <a:ext cx="131053" cy="132135"/>
            </a:xfrm>
            <a:custGeom>
              <a:rect b="b" l="l" r="r" t="t"/>
              <a:pathLst>
                <a:path extrusionOk="0" h="2321" w="2302">
                  <a:moveTo>
                    <a:pt x="1068" y="1"/>
                  </a:moveTo>
                  <a:lnTo>
                    <a:pt x="1" y="1096"/>
                  </a:lnTo>
                  <a:cubicBezTo>
                    <a:pt x="353" y="1383"/>
                    <a:pt x="864" y="1893"/>
                    <a:pt x="1188" y="2255"/>
                  </a:cubicBezTo>
                  <a:cubicBezTo>
                    <a:pt x="1207" y="2283"/>
                    <a:pt x="1225" y="2302"/>
                    <a:pt x="1244" y="2320"/>
                  </a:cubicBezTo>
                  <a:lnTo>
                    <a:pt x="2302" y="1244"/>
                  </a:lnTo>
                  <a:lnTo>
                    <a:pt x="1068" y="1"/>
                  </a:lnTo>
                  <a:close/>
                </a:path>
              </a:pathLst>
            </a:cu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852" name="Google Shape;1852;p9"/>
            <p:cNvSpPr/>
            <p:nvPr/>
          </p:nvSpPr>
          <p:spPr>
            <a:xfrm>
              <a:off x="1659322" y="3174053"/>
              <a:ext cx="138454" cy="138909"/>
            </a:xfrm>
            <a:custGeom>
              <a:rect b="b" l="l" r="r" t="t"/>
              <a:pathLst>
                <a:path extrusionOk="0" h="2440" w="2432">
                  <a:moveTo>
                    <a:pt x="1133" y="139"/>
                  </a:moveTo>
                  <a:lnTo>
                    <a:pt x="2292" y="1290"/>
                  </a:lnTo>
                  <a:lnTo>
                    <a:pt x="1309" y="2292"/>
                  </a:lnTo>
                  <a:cubicBezTo>
                    <a:pt x="1309" y="2282"/>
                    <a:pt x="1300" y="2282"/>
                    <a:pt x="1300" y="2273"/>
                  </a:cubicBezTo>
                  <a:cubicBezTo>
                    <a:pt x="975" y="1911"/>
                    <a:pt x="493" y="1438"/>
                    <a:pt x="149" y="1141"/>
                  </a:cubicBezTo>
                  <a:lnTo>
                    <a:pt x="1133" y="139"/>
                  </a:lnTo>
                  <a:close/>
                  <a:moveTo>
                    <a:pt x="1123" y="0"/>
                  </a:moveTo>
                  <a:cubicBezTo>
                    <a:pt x="1114" y="0"/>
                    <a:pt x="1096" y="0"/>
                    <a:pt x="1086" y="10"/>
                  </a:cubicBezTo>
                  <a:lnTo>
                    <a:pt x="20" y="1104"/>
                  </a:lnTo>
                  <a:cubicBezTo>
                    <a:pt x="10" y="1113"/>
                    <a:pt x="1" y="1132"/>
                    <a:pt x="1" y="1151"/>
                  </a:cubicBezTo>
                  <a:cubicBezTo>
                    <a:pt x="10" y="1169"/>
                    <a:pt x="20" y="1188"/>
                    <a:pt x="29" y="1197"/>
                  </a:cubicBezTo>
                  <a:cubicBezTo>
                    <a:pt x="363" y="1475"/>
                    <a:pt x="882" y="1985"/>
                    <a:pt x="1207" y="2357"/>
                  </a:cubicBezTo>
                  <a:cubicBezTo>
                    <a:pt x="1226" y="2375"/>
                    <a:pt x="1244" y="2394"/>
                    <a:pt x="1263" y="2412"/>
                  </a:cubicBezTo>
                  <a:cubicBezTo>
                    <a:pt x="1272" y="2431"/>
                    <a:pt x="1290" y="2440"/>
                    <a:pt x="1309" y="2440"/>
                  </a:cubicBezTo>
                  <a:cubicBezTo>
                    <a:pt x="1328" y="2440"/>
                    <a:pt x="1337" y="2431"/>
                    <a:pt x="1346" y="2421"/>
                  </a:cubicBezTo>
                  <a:lnTo>
                    <a:pt x="2404" y="1336"/>
                  </a:lnTo>
                  <a:cubicBezTo>
                    <a:pt x="2431" y="1308"/>
                    <a:pt x="2431" y="1271"/>
                    <a:pt x="2404" y="1253"/>
                  </a:cubicBezTo>
                  <a:lnTo>
                    <a:pt x="1170" y="10"/>
                  </a:lnTo>
                  <a:cubicBezTo>
                    <a:pt x="1161" y="0"/>
                    <a:pt x="1142" y="0"/>
                    <a:pt x="1123" y="0"/>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853" name="Google Shape;1853;p9"/>
            <p:cNvSpPr/>
            <p:nvPr/>
          </p:nvSpPr>
          <p:spPr>
            <a:xfrm>
              <a:off x="1329815" y="3227054"/>
              <a:ext cx="419403" cy="406252"/>
            </a:xfrm>
            <a:custGeom>
              <a:rect b="b" l="l" r="r" t="t"/>
              <a:pathLst>
                <a:path extrusionOk="0" h="7136" w="7367">
                  <a:moveTo>
                    <a:pt x="5511" y="1"/>
                  </a:moveTo>
                  <a:cubicBezTo>
                    <a:pt x="5503" y="1"/>
                    <a:pt x="5497" y="3"/>
                    <a:pt x="5492" y="6"/>
                  </a:cubicBezTo>
                  <a:lnTo>
                    <a:pt x="511" y="4941"/>
                  </a:lnTo>
                  <a:cubicBezTo>
                    <a:pt x="0" y="5442"/>
                    <a:pt x="0" y="6259"/>
                    <a:pt x="511" y="6760"/>
                  </a:cubicBezTo>
                  <a:cubicBezTo>
                    <a:pt x="761" y="7010"/>
                    <a:pt x="1093" y="7135"/>
                    <a:pt x="1425" y="7135"/>
                  </a:cubicBezTo>
                  <a:cubicBezTo>
                    <a:pt x="1758" y="7135"/>
                    <a:pt x="2092" y="7010"/>
                    <a:pt x="2347" y="6760"/>
                  </a:cubicBezTo>
                  <a:lnTo>
                    <a:pt x="7329" y="1824"/>
                  </a:lnTo>
                  <a:cubicBezTo>
                    <a:pt x="7366" y="1797"/>
                    <a:pt x="7264" y="1648"/>
                    <a:pt x="7097" y="1453"/>
                  </a:cubicBezTo>
                  <a:cubicBezTo>
                    <a:pt x="7078" y="1426"/>
                    <a:pt x="7060" y="1407"/>
                    <a:pt x="7041" y="1388"/>
                  </a:cubicBezTo>
                  <a:cubicBezTo>
                    <a:pt x="6717" y="1017"/>
                    <a:pt x="6206" y="507"/>
                    <a:pt x="5854" y="220"/>
                  </a:cubicBezTo>
                  <a:cubicBezTo>
                    <a:pt x="5854" y="220"/>
                    <a:pt x="5854" y="220"/>
                    <a:pt x="5854" y="210"/>
                  </a:cubicBezTo>
                  <a:cubicBezTo>
                    <a:pt x="5692" y="81"/>
                    <a:pt x="5566" y="1"/>
                    <a:pt x="5511" y="1"/>
                  </a:cubicBezTo>
                  <a:close/>
                </a:path>
              </a:pathLst>
            </a:cu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854" name="Google Shape;1854;p9"/>
            <p:cNvSpPr/>
            <p:nvPr/>
          </p:nvSpPr>
          <p:spPr>
            <a:xfrm>
              <a:off x="1333516" y="3223752"/>
              <a:ext cx="419346" cy="412970"/>
            </a:xfrm>
            <a:custGeom>
              <a:rect b="b" l="l" r="r" t="t"/>
              <a:pathLst>
                <a:path extrusionOk="0" h="7254" w="7366">
                  <a:moveTo>
                    <a:pt x="5455" y="120"/>
                  </a:moveTo>
                  <a:cubicBezTo>
                    <a:pt x="5483" y="129"/>
                    <a:pt x="5557" y="166"/>
                    <a:pt x="5752" y="324"/>
                  </a:cubicBezTo>
                  <a:cubicBezTo>
                    <a:pt x="6086" y="602"/>
                    <a:pt x="6605" y="1112"/>
                    <a:pt x="6930" y="1484"/>
                  </a:cubicBezTo>
                  <a:cubicBezTo>
                    <a:pt x="6949" y="1502"/>
                    <a:pt x="6967" y="1521"/>
                    <a:pt x="6986" y="1548"/>
                  </a:cubicBezTo>
                  <a:cubicBezTo>
                    <a:pt x="7162" y="1753"/>
                    <a:pt x="7199" y="1827"/>
                    <a:pt x="7208" y="1855"/>
                  </a:cubicBezTo>
                  <a:lnTo>
                    <a:pt x="2236" y="6771"/>
                  </a:lnTo>
                  <a:cubicBezTo>
                    <a:pt x="1995" y="7012"/>
                    <a:pt x="1677" y="7133"/>
                    <a:pt x="1359" y="7133"/>
                  </a:cubicBezTo>
                  <a:cubicBezTo>
                    <a:pt x="1042" y="7133"/>
                    <a:pt x="724" y="7012"/>
                    <a:pt x="483" y="6771"/>
                  </a:cubicBezTo>
                  <a:cubicBezTo>
                    <a:pt x="251" y="6539"/>
                    <a:pt x="121" y="6233"/>
                    <a:pt x="121" y="5908"/>
                  </a:cubicBezTo>
                  <a:cubicBezTo>
                    <a:pt x="121" y="5575"/>
                    <a:pt x="251" y="5268"/>
                    <a:pt x="483" y="5036"/>
                  </a:cubicBezTo>
                  <a:lnTo>
                    <a:pt x="5455" y="120"/>
                  </a:lnTo>
                  <a:close/>
                  <a:moveTo>
                    <a:pt x="5450" y="1"/>
                  </a:moveTo>
                  <a:cubicBezTo>
                    <a:pt x="5425" y="1"/>
                    <a:pt x="5406" y="11"/>
                    <a:pt x="5390" y="27"/>
                  </a:cubicBezTo>
                  <a:lnTo>
                    <a:pt x="399" y="4962"/>
                  </a:lnTo>
                  <a:cubicBezTo>
                    <a:pt x="149" y="5213"/>
                    <a:pt x="0" y="5547"/>
                    <a:pt x="0" y="5908"/>
                  </a:cubicBezTo>
                  <a:cubicBezTo>
                    <a:pt x="0" y="6270"/>
                    <a:pt x="149" y="6604"/>
                    <a:pt x="399" y="6855"/>
                  </a:cubicBezTo>
                  <a:cubicBezTo>
                    <a:pt x="668" y="7114"/>
                    <a:pt x="1011" y="7254"/>
                    <a:pt x="1364" y="7254"/>
                  </a:cubicBezTo>
                  <a:cubicBezTo>
                    <a:pt x="1707" y="7254"/>
                    <a:pt x="2060" y="7114"/>
                    <a:pt x="2319" y="6855"/>
                  </a:cubicBezTo>
                  <a:lnTo>
                    <a:pt x="7310" y="1920"/>
                  </a:lnTo>
                  <a:cubicBezTo>
                    <a:pt x="7366" y="1873"/>
                    <a:pt x="7338" y="1780"/>
                    <a:pt x="7078" y="1465"/>
                  </a:cubicBezTo>
                  <a:cubicBezTo>
                    <a:pt x="7060" y="1446"/>
                    <a:pt x="7041" y="1428"/>
                    <a:pt x="7023" y="1400"/>
                  </a:cubicBezTo>
                  <a:cubicBezTo>
                    <a:pt x="6689" y="1020"/>
                    <a:pt x="6179" y="519"/>
                    <a:pt x="5826" y="231"/>
                  </a:cubicBezTo>
                  <a:cubicBezTo>
                    <a:pt x="5615" y="60"/>
                    <a:pt x="5512" y="1"/>
                    <a:pt x="5450" y="1"/>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855" name="Google Shape;1855;p9"/>
            <p:cNvSpPr/>
            <p:nvPr/>
          </p:nvSpPr>
          <p:spPr>
            <a:xfrm>
              <a:off x="1719553" y="2418832"/>
              <a:ext cx="841881" cy="841881"/>
            </a:xfrm>
            <a:custGeom>
              <a:rect b="b" l="l" r="r" t="t"/>
              <a:pathLst>
                <a:path extrusionOk="0" h="14788" w="14788">
                  <a:moveTo>
                    <a:pt x="7394" y="1856"/>
                  </a:moveTo>
                  <a:cubicBezTo>
                    <a:pt x="10446" y="1856"/>
                    <a:pt x="12923" y="4333"/>
                    <a:pt x="12923" y="7394"/>
                  </a:cubicBezTo>
                  <a:cubicBezTo>
                    <a:pt x="12923" y="10446"/>
                    <a:pt x="10446" y="12923"/>
                    <a:pt x="7394" y="12923"/>
                  </a:cubicBezTo>
                  <a:cubicBezTo>
                    <a:pt x="4342" y="12923"/>
                    <a:pt x="1865" y="10446"/>
                    <a:pt x="1865" y="7394"/>
                  </a:cubicBezTo>
                  <a:cubicBezTo>
                    <a:pt x="1865" y="6912"/>
                    <a:pt x="1921" y="6439"/>
                    <a:pt x="2041" y="5993"/>
                  </a:cubicBezTo>
                  <a:cubicBezTo>
                    <a:pt x="2069" y="5863"/>
                    <a:pt x="2116" y="5743"/>
                    <a:pt x="2153" y="5613"/>
                  </a:cubicBezTo>
                  <a:cubicBezTo>
                    <a:pt x="2208" y="5446"/>
                    <a:pt x="2283" y="5270"/>
                    <a:pt x="2357" y="5103"/>
                  </a:cubicBezTo>
                  <a:cubicBezTo>
                    <a:pt x="2542" y="4695"/>
                    <a:pt x="2774" y="4314"/>
                    <a:pt x="3043" y="3971"/>
                  </a:cubicBezTo>
                  <a:cubicBezTo>
                    <a:pt x="3387" y="3544"/>
                    <a:pt x="3785" y="3164"/>
                    <a:pt x="4240" y="2849"/>
                  </a:cubicBezTo>
                  <a:cubicBezTo>
                    <a:pt x="4435" y="2709"/>
                    <a:pt x="4630" y="2589"/>
                    <a:pt x="4843" y="2478"/>
                  </a:cubicBezTo>
                  <a:cubicBezTo>
                    <a:pt x="5019" y="2385"/>
                    <a:pt x="5214" y="2301"/>
                    <a:pt x="5400" y="2227"/>
                  </a:cubicBezTo>
                  <a:cubicBezTo>
                    <a:pt x="6021" y="1995"/>
                    <a:pt x="6689" y="1856"/>
                    <a:pt x="7394" y="1856"/>
                  </a:cubicBezTo>
                  <a:close/>
                  <a:moveTo>
                    <a:pt x="7394" y="1"/>
                  </a:moveTo>
                  <a:cubicBezTo>
                    <a:pt x="3312" y="1"/>
                    <a:pt x="1" y="3312"/>
                    <a:pt x="1" y="7394"/>
                  </a:cubicBezTo>
                  <a:cubicBezTo>
                    <a:pt x="1" y="9045"/>
                    <a:pt x="539" y="10576"/>
                    <a:pt x="1457" y="11810"/>
                  </a:cubicBezTo>
                  <a:lnTo>
                    <a:pt x="2960" y="13303"/>
                  </a:lnTo>
                  <a:cubicBezTo>
                    <a:pt x="2969" y="13313"/>
                    <a:pt x="2969" y="13322"/>
                    <a:pt x="2978" y="13322"/>
                  </a:cubicBezTo>
                  <a:cubicBezTo>
                    <a:pt x="4212" y="14250"/>
                    <a:pt x="5734" y="14788"/>
                    <a:pt x="7394" y="14788"/>
                  </a:cubicBezTo>
                  <a:cubicBezTo>
                    <a:pt x="11476" y="14788"/>
                    <a:pt x="14788" y="11476"/>
                    <a:pt x="14788" y="7394"/>
                  </a:cubicBezTo>
                  <a:cubicBezTo>
                    <a:pt x="14788" y="3312"/>
                    <a:pt x="11476" y="1"/>
                    <a:pt x="7394" y="1"/>
                  </a:cubicBezTo>
                  <a:close/>
                </a:path>
              </a:pathLst>
            </a:custGeom>
            <a:solidFill>
              <a:schemeClr val="l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856" name="Google Shape;1856;p9"/>
            <p:cNvSpPr/>
            <p:nvPr/>
          </p:nvSpPr>
          <p:spPr>
            <a:xfrm>
              <a:off x="1792053" y="2415131"/>
              <a:ext cx="849282" cy="849282"/>
            </a:xfrm>
            <a:custGeom>
              <a:rect b="b" l="l" r="r" t="t"/>
              <a:pathLst>
                <a:path extrusionOk="0" h="14918" w="14918">
                  <a:moveTo>
                    <a:pt x="7459" y="1986"/>
                  </a:moveTo>
                  <a:cubicBezTo>
                    <a:pt x="10474" y="1986"/>
                    <a:pt x="12932" y="4444"/>
                    <a:pt x="12932" y="7459"/>
                  </a:cubicBezTo>
                  <a:cubicBezTo>
                    <a:pt x="12932" y="10474"/>
                    <a:pt x="10474" y="12932"/>
                    <a:pt x="7459" y="12932"/>
                  </a:cubicBezTo>
                  <a:cubicBezTo>
                    <a:pt x="4435" y="12932"/>
                    <a:pt x="1986" y="10474"/>
                    <a:pt x="1986" y="7459"/>
                  </a:cubicBezTo>
                  <a:cubicBezTo>
                    <a:pt x="1986" y="6986"/>
                    <a:pt x="2041" y="6522"/>
                    <a:pt x="2162" y="6068"/>
                  </a:cubicBezTo>
                  <a:cubicBezTo>
                    <a:pt x="2190" y="5947"/>
                    <a:pt x="2227" y="5826"/>
                    <a:pt x="2273" y="5706"/>
                  </a:cubicBezTo>
                  <a:cubicBezTo>
                    <a:pt x="2329" y="5530"/>
                    <a:pt x="2394" y="5363"/>
                    <a:pt x="2468" y="5196"/>
                  </a:cubicBezTo>
                  <a:cubicBezTo>
                    <a:pt x="2654" y="4797"/>
                    <a:pt x="2886" y="4416"/>
                    <a:pt x="3155" y="4073"/>
                  </a:cubicBezTo>
                  <a:cubicBezTo>
                    <a:pt x="3489" y="3646"/>
                    <a:pt x="3888" y="3275"/>
                    <a:pt x="4333" y="2960"/>
                  </a:cubicBezTo>
                  <a:cubicBezTo>
                    <a:pt x="4528" y="2830"/>
                    <a:pt x="4732" y="2709"/>
                    <a:pt x="4936" y="2598"/>
                  </a:cubicBezTo>
                  <a:cubicBezTo>
                    <a:pt x="5112" y="2505"/>
                    <a:pt x="5298" y="2422"/>
                    <a:pt x="5492" y="2348"/>
                  </a:cubicBezTo>
                  <a:cubicBezTo>
                    <a:pt x="6114" y="2107"/>
                    <a:pt x="6782" y="1986"/>
                    <a:pt x="7459" y="1986"/>
                  </a:cubicBezTo>
                  <a:close/>
                  <a:moveTo>
                    <a:pt x="7459" y="1865"/>
                  </a:moveTo>
                  <a:cubicBezTo>
                    <a:pt x="6763" y="1865"/>
                    <a:pt x="6086" y="1995"/>
                    <a:pt x="5446" y="2236"/>
                  </a:cubicBezTo>
                  <a:cubicBezTo>
                    <a:pt x="5251" y="2311"/>
                    <a:pt x="5066" y="2403"/>
                    <a:pt x="4880" y="2496"/>
                  </a:cubicBezTo>
                  <a:cubicBezTo>
                    <a:pt x="4676" y="2607"/>
                    <a:pt x="4463" y="2728"/>
                    <a:pt x="4268" y="2867"/>
                  </a:cubicBezTo>
                  <a:cubicBezTo>
                    <a:pt x="3813" y="3183"/>
                    <a:pt x="3414" y="3563"/>
                    <a:pt x="3062" y="3999"/>
                  </a:cubicBezTo>
                  <a:cubicBezTo>
                    <a:pt x="2784" y="4351"/>
                    <a:pt x="2552" y="4741"/>
                    <a:pt x="2366" y="5149"/>
                  </a:cubicBezTo>
                  <a:cubicBezTo>
                    <a:pt x="2292" y="5316"/>
                    <a:pt x="2218" y="5492"/>
                    <a:pt x="2162" y="5669"/>
                  </a:cubicBezTo>
                  <a:cubicBezTo>
                    <a:pt x="2116" y="5789"/>
                    <a:pt x="2079" y="5919"/>
                    <a:pt x="2051" y="6040"/>
                  </a:cubicBezTo>
                  <a:cubicBezTo>
                    <a:pt x="1930" y="6504"/>
                    <a:pt x="1865" y="6977"/>
                    <a:pt x="1865" y="7459"/>
                  </a:cubicBezTo>
                  <a:cubicBezTo>
                    <a:pt x="1865" y="10539"/>
                    <a:pt x="4379" y="13053"/>
                    <a:pt x="7459" y="13053"/>
                  </a:cubicBezTo>
                  <a:cubicBezTo>
                    <a:pt x="10539" y="13053"/>
                    <a:pt x="13053" y="10539"/>
                    <a:pt x="13053" y="7459"/>
                  </a:cubicBezTo>
                  <a:cubicBezTo>
                    <a:pt x="13053" y="4379"/>
                    <a:pt x="10539" y="1865"/>
                    <a:pt x="7459" y="1865"/>
                  </a:cubicBezTo>
                  <a:close/>
                  <a:moveTo>
                    <a:pt x="7459" y="121"/>
                  </a:moveTo>
                  <a:cubicBezTo>
                    <a:pt x="11504" y="121"/>
                    <a:pt x="14797" y="3415"/>
                    <a:pt x="14797" y="7459"/>
                  </a:cubicBezTo>
                  <a:cubicBezTo>
                    <a:pt x="14797" y="11504"/>
                    <a:pt x="11504" y="14797"/>
                    <a:pt x="7459" y="14797"/>
                  </a:cubicBezTo>
                  <a:cubicBezTo>
                    <a:pt x="5863" y="14797"/>
                    <a:pt x="4351" y="14296"/>
                    <a:pt x="3080" y="13350"/>
                  </a:cubicBezTo>
                  <a:cubicBezTo>
                    <a:pt x="3071" y="13341"/>
                    <a:pt x="3071" y="13331"/>
                    <a:pt x="3062" y="13331"/>
                  </a:cubicBezTo>
                  <a:lnTo>
                    <a:pt x="1568" y="11838"/>
                  </a:lnTo>
                  <a:cubicBezTo>
                    <a:pt x="622" y="10558"/>
                    <a:pt x="121" y="9045"/>
                    <a:pt x="121" y="7459"/>
                  </a:cubicBezTo>
                  <a:cubicBezTo>
                    <a:pt x="121" y="3415"/>
                    <a:pt x="3414" y="121"/>
                    <a:pt x="7459" y="121"/>
                  </a:cubicBezTo>
                  <a:close/>
                  <a:moveTo>
                    <a:pt x="7459" y="1"/>
                  </a:moveTo>
                  <a:cubicBezTo>
                    <a:pt x="3349" y="1"/>
                    <a:pt x="1" y="3350"/>
                    <a:pt x="1" y="7459"/>
                  </a:cubicBezTo>
                  <a:cubicBezTo>
                    <a:pt x="1" y="9073"/>
                    <a:pt x="511" y="10613"/>
                    <a:pt x="1485" y="11912"/>
                  </a:cubicBezTo>
                  <a:lnTo>
                    <a:pt x="2988" y="13415"/>
                  </a:lnTo>
                  <a:cubicBezTo>
                    <a:pt x="2988" y="13415"/>
                    <a:pt x="2997" y="13424"/>
                    <a:pt x="2997" y="13424"/>
                  </a:cubicBezTo>
                  <a:cubicBezTo>
                    <a:pt x="2997" y="13433"/>
                    <a:pt x="2997" y="13433"/>
                    <a:pt x="3006" y="13433"/>
                  </a:cubicBezTo>
                  <a:cubicBezTo>
                    <a:pt x="4296" y="14398"/>
                    <a:pt x="5836" y="14918"/>
                    <a:pt x="7459" y="14918"/>
                  </a:cubicBezTo>
                  <a:cubicBezTo>
                    <a:pt x="11569" y="14918"/>
                    <a:pt x="14918" y="11569"/>
                    <a:pt x="14918" y="7459"/>
                  </a:cubicBezTo>
                  <a:cubicBezTo>
                    <a:pt x="14918" y="3350"/>
                    <a:pt x="11569" y="1"/>
                    <a:pt x="7459" y="1"/>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857" name="Google Shape;1857;p9"/>
            <p:cNvSpPr/>
            <p:nvPr/>
          </p:nvSpPr>
          <p:spPr>
            <a:xfrm>
              <a:off x="2308430" y="2495515"/>
              <a:ext cx="209161" cy="257153"/>
            </a:xfrm>
            <a:custGeom>
              <a:rect b="b" l="l" r="r" t="t"/>
              <a:pathLst>
                <a:path extrusionOk="0" h="4517" w="3674">
                  <a:moveTo>
                    <a:pt x="197" y="0"/>
                  </a:moveTo>
                  <a:cubicBezTo>
                    <a:pt x="124" y="0"/>
                    <a:pt x="58" y="45"/>
                    <a:pt x="28" y="119"/>
                  </a:cubicBezTo>
                  <a:cubicBezTo>
                    <a:pt x="0" y="212"/>
                    <a:pt x="56" y="305"/>
                    <a:pt x="148" y="333"/>
                  </a:cubicBezTo>
                  <a:cubicBezTo>
                    <a:pt x="167" y="342"/>
                    <a:pt x="2635" y="1168"/>
                    <a:pt x="3312" y="4377"/>
                  </a:cubicBezTo>
                  <a:cubicBezTo>
                    <a:pt x="3330" y="4461"/>
                    <a:pt x="3405" y="4516"/>
                    <a:pt x="3479" y="4516"/>
                  </a:cubicBezTo>
                  <a:lnTo>
                    <a:pt x="3516" y="4516"/>
                  </a:lnTo>
                  <a:cubicBezTo>
                    <a:pt x="3609" y="4498"/>
                    <a:pt x="3674" y="4405"/>
                    <a:pt x="3655" y="4312"/>
                  </a:cubicBezTo>
                  <a:cubicBezTo>
                    <a:pt x="2931" y="889"/>
                    <a:pt x="362" y="36"/>
                    <a:pt x="251" y="8"/>
                  </a:cubicBezTo>
                  <a:cubicBezTo>
                    <a:pt x="232" y="3"/>
                    <a:pt x="214" y="0"/>
                    <a:pt x="197" y="0"/>
                  </a:cubicBezTo>
                  <a:close/>
                </a:path>
              </a:pathLst>
            </a:cu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858" name="Google Shape;1858;p9"/>
            <p:cNvSpPr/>
            <p:nvPr/>
          </p:nvSpPr>
          <p:spPr>
            <a:xfrm>
              <a:off x="1826239" y="3139212"/>
              <a:ext cx="42811" cy="88242"/>
            </a:xfrm>
            <a:custGeom>
              <a:rect b="b" l="l" r="r" t="t"/>
              <a:pathLst>
                <a:path extrusionOk="0" h="1550" w="752">
                  <a:moveTo>
                    <a:pt x="71" y="1"/>
                  </a:moveTo>
                  <a:cubicBezTo>
                    <a:pt x="54" y="1"/>
                    <a:pt x="38" y="8"/>
                    <a:pt x="28" y="19"/>
                  </a:cubicBezTo>
                  <a:cubicBezTo>
                    <a:pt x="0" y="46"/>
                    <a:pt x="10" y="83"/>
                    <a:pt x="28" y="102"/>
                  </a:cubicBezTo>
                  <a:lnTo>
                    <a:pt x="492" y="538"/>
                  </a:lnTo>
                  <a:cubicBezTo>
                    <a:pt x="622" y="659"/>
                    <a:pt x="622" y="853"/>
                    <a:pt x="511" y="974"/>
                  </a:cubicBezTo>
                  <a:lnTo>
                    <a:pt x="65" y="1456"/>
                  </a:lnTo>
                  <a:cubicBezTo>
                    <a:pt x="47" y="1484"/>
                    <a:pt x="47" y="1512"/>
                    <a:pt x="75" y="1540"/>
                  </a:cubicBezTo>
                  <a:cubicBezTo>
                    <a:pt x="84" y="1549"/>
                    <a:pt x="93" y="1549"/>
                    <a:pt x="112" y="1549"/>
                  </a:cubicBezTo>
                  <a:cubicBezTo>
                    <a:pt x="130" y="1549"/>
                    <a:pt x="140" y="1549"/>
                    <a:pt x="158" y="1531"/>
                  </a:cubicBezTo>
                  <a:lnTo>
                    <a:pt x="594" y="1058"/>
                  </a:lnTo>
                  <a:cubicBezTo>
                    <a:pt x="752" y="881"/>
                    <a:pt x="743" y="612"/>
                    <a:pt x="576" y="455"/>
                  </a:cubicBezTo>
                  <a:lnTo>
                    <a:pt x="112" y="19"/>
                  </a:lnTo>
                  <a:cubicBezTo>
                    <a:pt x="99" y="6"/>
                    <a:pt x="85" y="1"/>
                    <a:pt x="71" y="1"/>
                  </a:cubicBezTo>
                  <a:close/>
                </a:path>
              </a:pathLst>
            </a:cu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859" name="Google Shape;1859;p9"/>
            <p:cNvSpPr/>
            <p:nvPr/>
          </p:nvSpPr>
          <p:spPr>
            <a:xfrm>
              <a:off x="2169522" y="2615806"/>
              <a:ext cx="214968" cy="215025"/>
            </a:xfrm>
            <a:custGeom>
              <a:rect b="b" l="l" r="r" t="t"/>
              <a:pathLst>
                <a:path extrusionOk="0" h="3777" w="3776">
                  <a:moveTo>
                    <a:pt x="353" y="1"/>
                  </a:moveTo>
                  <a:cubicBezTo>
                    <a:pt x="158" y="1"/>
                    <a:pt x="0" y="149"/>
                    <a:pt x="0" y="344"/>
                  </a:cubicBezTo>
                  <a:cubicBezTo>
                    <a:pt x="0" y="539"/>
                    <a:pt x="158" y="697"/>
                    <a:pt x="353" y="697"/>
                  </a:cubicBezTo>
                  <a:cubicBezTo>
                    <a:pt x="1856" y="697"/>
                    <a:pt x="3080" y="1921"/>
                    <a:pt x="3080" y="3424"/>
                  </a:cubicBezTo>
                  <a:cubicBezTo>
                    <a:pt x="3080" y="3619"/>
                    <a:pt x="3238" y="3776"/>
                    <a:pt x="3433" y="3776"/>
                  </a:cubicBezTo>
                  <a:cubicBezTo>
                    <a:pt x="3627" y="3776"/>
                    <a:pt x="3776" y="3619"/>
                    <a:pt x="3776" y="3424"/>
                  </a:cubicBezTo>
                  <a:cubicBezTo>
                    <a:pt x="3776" y="1531"/>
                    <a:pt x="2236" y="1"/>
                    <a:pt x="353" y="1"/>
                  </a:cubicBezTo>
                  <a:close/>
                </a:path>
              </a:pathLst>
            </a:cu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860" name="Google Shape;1860;p9"/>
            <p:cNvSpPr/>
            <p:nvPr/>
          </p:nvSpPr>
          <p:spPr>
            <a:xfrm>
              <a:off x="1357768" y="3566920"/>
              <a:ext cx="117845" cy="42868"/>
            </a:xfrm>
            <a:custGeom>
              <a:rect b="b" l="l" r="r" t="t"/>
              <a:pathLst>
                <a:path extrusionOk="0" h="753" w="2070">
                  <a:moveTo>
                    <a:pt x="2010" y="1"/>
                  </a:moveTo>
                  <a:cubicBezTo>
                    <a:pt x="1990" y="1"/>
                    <a:pt x="1970" y="11"/>
                    <a:pt x="1958" y="29"/>
                  </a:cubicBezTo>
                  <a:cubicBezTo>
                    <a:pt x="1649" y="428"/>
                    <a:pt x="1332" y="634"/>
                    <a:pt x="1014" y="634"/>
                  </a:cubicBezTo>
                  <a:cubicBezTo>
                    <a:pt x="970" y="634"/>
                    <a:pt x="926" y="630"/>
                    <a:pt x="882" y="623"/>
                  </a:cubicBezTo>
                  <a:cubicBezTo>
                    <a:pt x="428" y="548"/>
                    <a:pt x="140" y="103"/>
                    <a:pt x="122" y="47"/>
                  </a:cubicBezTo>
                  <a:cubicBezTo>
                    <a:pt x="112" y="20"/>
                    <a:pt x="94" y="1"/>
                    <a:pt x="66" y="1"/>
                  </a:cubicBezTo>
                  <a:cubicBezTo>
                    <a:pt x="29" y="1"/>
                    <a:pt x="1" y="29"/>
                    <a:pt x="1" y="57"/>
                  </a:cubicBezTo>
                  <a:cubicBezTo>
                    <a:pt x="1" y="140"/>
                    <a:pt x="289" y="548"/>
                    <a:pt x="697" y="697"/>
                  </a:cubicBezTo>
                  <a:cubicBezTo>
                    <a:pt x="790" y="725"/>
                    <a:pt x="892" y="752"/>
                    <a:pt x="1003" y="752"/>
                  </a:cubicBezTo>
                  <a:cubicBezTo>
                    <a:pt x="1300" y="752"/>
                    <a:pt x="1662" y="604"/>
                    <a:pt x="2051" y="94"/>
                  </a:cubicBezTo>
                  <a:cubicBezTo>
                    <a:pt x="2070" y="66"/>
                    <a:pt x="2060" y="38"/>
                    <a:pt x="2042" y="10"/>
                  </a:cubicBezTo>
                  <a:cubicBezTo>
                    <a:pt x="2032" y="4"/>
                    <a:pt x="2021" y="1"/>
                    <a:pt x="2010" y="1"/>
                  </a:cubicBezTo>
                  <a:close/>
                </a:path>
              </a:pathLst>
            </a:cu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861" name="Google Shape;1861;p9"/>
            <p:cNvSpPr/>
            <p:nvPr/>
          </p:nvSpPr>
          <p:spPr>
            <a:xfrm>
              <a:off x="1348317" y="2743612"/>
              <a:ext cx="1225817" cy="929553"/>
            </a:xfrm>
            <a:custGeom>
              <a:rect b="b" l="l" r="r" t="t"/>
              <a:pathLst>
                <a:path extrusionOk="0" h="16328" w="21532">
                  <a:moveTo>
                    <a:pt x="21179" y="1"/>
                  </a:moveTo>
                  <a:cubicBezTo>
                    <a:pt x="21271" y="483"/>
                    <a:pt x="21327" y="975"/>
                    <a:pt x="21327" y="1485"/>
                  </a:cubicBezTo>
                  <a:cubicBezTo>
                    <a:pt x="21327" y="5567"/>
                    <a:pt x="18015" y="8879"/>
                    <a:pt x="13924" y="8879"/>
                  </a:cubicBezTo>
                  <a:cubicBezTo>
                    <a:pt x="12273" y="8879"/>
                    <a:pt x="10742" y="8331"/>
                    <a:pt x="9509" y="7413"/>
                  </a:cubicBezTo>
                  <a:cubicBezTo>
                    <a:pt x="9611" y="7533"/>
                    <a:pt x="9611" y="7728"/>
                    <a:pt x="9490" y="7840"/>
                  </a:cubicBezTo>
                  <a:lnTo>
                    <a:pt x="8488" y="8841"/>
                  </a:lnTo>
                  <a:cubicBezTo>
                    <a:pt x="8368" y="8962"/>
                    <a:pt x="8164" y="8962"/>
                    <a:pt x="8043" y="8841"/>
                  </a:cubicBezTo>
                  <a:lnTo>
                    <a:pt x="7848" y="8647"/>
                  </a:lnTo>
                  <a:lnTo>
                    <a:pt x="6781" y="9732"/>
                  </a:lnTo>
                  <a:cubicBezTo>
                    <a:pt x="6948" y="9927"/>
                    <a:pt x="7050" y="10075"/>
                    <a:pt x="7022" y="10103"/>
                  </a:cubicBezTo>
                  <a:lnTo>
                    <a:pt x="2032" y="15038"/>
                  </a:lnTo>
                  <a:cubicBezTo>
                    <a:pt x="1521" y="15539"/>
                    <a:pt x="705" y="15539"/>
                    <a:pt x="195" y="15038"/>
                  </a:cubicBezTo>
                  <a:cubicBezTo>
                    <a:pt x="130" y="14973"/>
                    <a:pt x="74" y="14908"/>
                    <a:pt x="28" y="14834"/>
                  </a:cubicBezTo>
                  <a:cubicBezTo>
                    <a:pt x="0" y="15187"/>
                    <a:pt x="130" y="15548"/>
                    <a:pt x="399" y="15827"/>
                  </a:cubicBezTo>
                  <a:cubicBezTo>
                    <a:pt x="909" y="16328"/>
                    <a:pt x="1735" y="16328"/>
                    <a:pt x="2236" y="15827"/>
                  </a:cubicBezTo>
                  <a:lnTo>
                    <a:pt x="7227" y="10892"/>
                  </a:lnTo>
                  <a:cubicBezTo>
                    <a:pt x="7264" y="10854"/>
                    <a:pt x="7162" y="10715"/>
                    <a:pt x="6995" y="10511"/>
                  </a:cubicBezTo>
                  <a:lnTo>
                    <a:pt x="8052" y="9435"/>
                  </a:lnTo>
                  <a:lnTo>
                    <a:pt x="8247" y="9630"/>
                  </a:lnTo>
                  <a:cubicBezTo>
                    <a:pt x="8368" y="9751"/>
                    <a:pt x="8572" y="9751"/>
                    <a:pt x="8692" y="9630"/>
                  </a:cubicBezTo>
                  <a:lnTo>
                    <a:pt x="9703" y="8628"/>
                  </a:lnTo>
                  <a:cubicBezTo>
                    <a:pt x="9815" y="8507"/>
                    <a:pt x="9824" y="8322"/>
                    <a:pt x="9713" y="8192"/>
                  </a:cubicBezTo>
                  <a:cubicBezTo>
                    <a:pt x="10947" y="9120"/>
                    <a:pt x="12477" y="9658"/>
                    <a:pt x="14138" y="9658"/>
                  </a:cubicBezTo>
                  <a:cubicBezTo>
                    <a:pt x="18219" y="9658"/>
                    <a:pt x="21531" y="6346"/>
                    <a:pt x="21531" y="2264"/>
                  </a:cubicBezTo>
                  <a:cubicBezTo>
                    <a:pt x="21531" y="1476"/>
                    <a:pt x="21411" y="715"/>
                    <a:pt x="21179" y="1"/>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grpSp>
    </p:spTree>
  </p:cSld>
  <p:clrMapOvr>
    <a:masterClrMapping/>
  </p:clrMapOvr>
  <mc:AlternateContent>
    <mc:Choice Requires="p14">
      <p:transition spd="slow" p14:dur="700">
        <p:fade/>
      </p:transition>
    </mc:Choice>
    <mc:Fallback>
      <p:transition spd="slow">
        <p:fade/>
      </p:transition>
    </mc:Fallback>
  </mc:AlternateContent>
</p:sld>
</file>

<file path=ppt/theme/theme1.xml><?xml version="1.0" encoding="utf-8"?>
<a:theme xmlns:a="http://schemas.openxmlformats.org/drawingml/2006/main" xmlns:r="http://schemas.openxmlformats.org/officeDocument/2006/relationships"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Design Inspiration Project Proposal by Slidesgo">
  <a:themeElements>
    <a:clrScheme name="Simple Light">
      <a:dk1>
        <a:srgbClr val="272727"/>
      </a:dk1>
      <a:lt1>
        <a:srgbClr val="F3F3F3"/>
      </a:lt1>
      <a:dk2>
        <a:srgbClr val="FF7BFF"/>
      </a:dk2>
      <a:lt2>
        <a:srgbClr val="FFD3F1"/>
      </a:lt2>
      <a:accent1>
        <a:srgbClr val="4A86E8"/>
      </a:accent1>
      <a:accent2>
        <a:srgbClr val="BAD4FF"/>
      </a:accent2>
      <a:accent3>
        <a:srgbClr val="FFFFFF"/>
      </a:accent3>
      <a:accent4>
        <a:srgbClr val="FFFFFF"/>
      </a:accent4>
      <a:accent5>
        <a:srgbClr val="FFFFFF"/>
      </a:accent5>
      <a:accent6>
        <a:srgbClr val="FFFFFF"/>
      </a:accent6>
      <a:hlink>
        <a:srgbClr val="27272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oftware Engineering Business Plan by Slidesgo">
  <a:themeElements>
    <a:clrScheme name="Simple Light">
      <a:dk1>
        <a:srgbClr val="191919"/>
      </a:dk1>
      <a:lt1>
        <a:srgbClr val="F3F3F3"/>
      </a:lt1>
      <a:dk2>
        <a:srgbClr val="45818E"/>
      </a:dk2>
      <a:lt2>
        <a:srgbClr val="2AAFEB"/>
      </a:lt2>
      <a:accent1>
        <a:srgbClr val="7FD6C3"/>
      </a:accent1>
      <a:accent2>
        <a:srgbClr val="D9D9D9"/>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2025-02-13T12:06:32Z</dcterms:created>
  <dc:creator>Nevin Allen Marian</dc:creator>
</cp:coreProperties>
</file>